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19.xml" ContentType="application/vnd.openxmlformats-officedocument.presentationml.slideMaster+xml"/>
  <Override PartName="/ppt/slideMasters/slideMaster18.xml" ContentType="application/vnd.openxmlformats-officedocument.presentationml.slideMaster+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7.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11.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diagrams/layout12.xml" ContentType="application/vnd.openxmlformats-officedocument.drawingml.diagramLayout+xml"/>
  <Override PartName="/ppt/diagrams/data12.xml" ContentType="application/vnd.openxmlformats-officedocument.drawingml.diagramData+xml"/>
  <Override PartName="/ppt/diagrams/drawing15.xml" ContentType="application/vnd.ms-office.drawingml.diagramDrawing+xml"/>
  <Override PartName="/ppt/diagrams/quickStyle11.xml" ContentType="application/vnd.openxmlformats-officedocument.drawingml.diagramStyle+xml"/>
  <Override PartName="/ppt/diagrams/colors3.xml" ContentType="application/vnd.openxmlformats-officedocument.drawingml.diagramColors+xml"/>
  <Override PartName="/ppt/diagrams/layout11.xml" ContentType="application/vnd.openxmlformats-officedocument.drawingml.diagramLayout+xml"/>
  <Override PartName="/ppt/diagrams/data11.xml" ContentType="application/vnd.openxmlformats-officedocument.drawingml.diagramData+xml"/>
  <Override PartName="/ppt/diagrams/drawing14.xml" ContentType="application/vnd.ms-office.drawingml.diagramDrawing+xml"/>
  <Override PartName="/ppt/diagrams/quickStyle10.xml" ContentType="application/vnd.openxmlformats-officedocument.drawingml.diagramStyle+xml"/>
  <Override PartName="/ppt/diagrams/colors2.xml" ContentType="application/vnd.openxmlformats-officedocument.drawingml.diagramColors+xml"/>
  <Override PartName="/ppt/diagrams/layout10.xml" ContentType="application/vnd.openxmlformats-officedocument.drawingml.diagramLayout+xml"/>
  <Override PartName="/ppt/diagrams/data10.xml" ContentType="application/vnd.openxmlformats-officedocument.drawingml.diagramData+xml"/>
  <Override PartName="/ppt/diagrams/drawing13.xml" ContentType="application/vnd.ms-office.drawingml.diagramDrawing+xml"/>
  <Override PartName="/ppt/diagrams/drawing9.xml" ContentType="application/vnd.ms-office.drawingml.diagramDrawing+xml"/>
  <Override PartName="/ppt/diagrams/quickStyle9.xml" ContentType="application/vnd.openxmlformats-officedocument.drawingml.diagramStyle+xml"/>
  <Override PartName="/ppt/diagrams/layout9.xml" ContentType="application/vnd.openxmlformats-officedocument.drawingml.diagramLayout+xml"/>
  <Override PartName="/ppt/diagrams/colors9.xml" ContentType="application/vnd.openxmlformats-officedocument.drawingml.diagramColors+xml"/>
  <Override PartName="/ppt/diagrams/quickStyle17.xml" ContentType="application/vnd.openxmlformats-officedocument.drawingml.diagramStyle+xml"/>
  <Override PartName="/ppt/diagrams/drawing8.xml" ContentType="application/vnd.ms-office.drawingml.diagramDrawing+xml"/>
  <Override PartName="/ppt/diagrams/quickStyle8.xml" ContentType="application/vnd.openxmlformats-officedocument.drawingml.diagramStyle+xml"/>
  <Override PartName="/ppt/diagrams/layout8.xml" ContentType="application/vnd.openxmlformats-officedocument.drawingml.diagramLayout+xml"/>
  <Override PartName="/ppt/diagrams/data8.xml" ContentType="application/vnd.openxmlformats-officedocument.drawingml.diagramData+xml"/>
  <Override PartName="/ppt/diagrams/colors8.xml" ContentType="application/vnd.openxmlformats-officedocument.drawingml.diagramColors+xml"/>
  <Override PartName="/ppt/diagrams/quickStyle16.xml" ContentType="application/vnd.openxmlformats-officedocument.drawingml.diagramStyle+xml"/>
  <Override PartName="/ppt/diagrams/drawing7.xml" ContentType="application/vnd.ms-office.drawingml.diagramDrawing+xml"/>
  <Override PartName="/ppt/diagrams/colors12.xml" ContentType="application/vnd.openxmlformats-officedocument.drawingml.diagramColors+xml"/>
  <Override PartName="/ppt/diagrams/quickStyle7.xml" ContentType="application/vnd.openxmlformats-officedocument.drawingml.diagramStyle+xml"/>
  <Override PartName="/ppt/diagrams/layout7.xml" ContentType="application/vnd.openxmlformats-officedocument.drawingml.diagramLayout+xml"/>
  <Override PartName="/ppt/diagrams/data7.xml" ContentType="application/vnd.openxmlformats-officedocument.drawingml.diagramData+xml"/>
  <Override PartName="/ppt/diagrams/drawing11.xml" ContentType="application/vnd.ms-office.drawingml.diagramDrawing+xml"/>
  <Override PartName="/ppt/diagrams/colors7.xml" ContentType="application/vnd.openxmlformats-officedocument.drawingml.diagramColors+xml"/>
  <Override PartName="/ppt/diagrams/quickStyle15.xml" ContentType="application/vnd.openxmlformats-officedocument.drawingml.diagramStyle+xml"/>
  <Override PartName="/ppt/diagrams/drawing6.xml" ContentType="application/vnd.ms-office.drawingml.diagramDrawing+xml"/>
  <Override PartName="/ppt/diagrams/quickStyle3.xml" ContentType="application/vnd.openxmlformats-officedocument.drawingml.diagramStyle+xml"/>
  <Override PartName="/ppt/diagrams/data3.xml" ContentType="application/vnd.openxmlformats-officedocument.drawingml.diagramData+xml"/>
  <Override PartName="/ppt/diagrams/quickStyle2.xml" ContentType="application/vnd.openxmlformats-officedocument.drawingml.diagramStyle+xml"/>
  <Override PartName="/ppt/diagrams/data6.xml" ContentType="application/vnd.openxmlformats-officedocument.drawingml.diagramData+xml"/>
  <Override PartName="/ppt/diagrams/drawing5.xml" ContentType="application/vnd.ms-office.drawingml.diagramDrawing+xml"/>
  <Override PartName="/ppt/diagrams/drawing10.xml" ContentType="application/vnd.ms-office.drawingml.diagramDrawing+xml"/>
  <Override PartName="/ppt/diagrams/quickStyle1.xml" ContentType="application/vnd.openxmlformats-officedocument.drawingml.diagramStyle+xml"/>
  <Override PartName="/ppt/diagrams/layout6.xml" ContentType="application/vnd.openxmlformats-officedocument.drawingml.diagramLayout+xml"/>
  <Override PartName="/ppt/diagrams/data13.xml" ContentType="application/vnd.openxmlformats-officedocument.drawingml.diagramData+xml"/>
  <Override PartName="/ppt/diagrams/drawing16.xml" ContentType="application/vnd.ms-office.drawingml.diagramDrawing+xml"/>
  <Override PartName="/ppt/diagrams/colors6.xml" ContentType="application/vnd.openxmlformats-officedocument.drawingml.diagramColors+xml"/>
  <Override PartName="/ppt/diagrams/quickStyle14.xml" ContentType="application/vnd.openxmlformats-officedocument.drawingml.diagramStyle+xml"/>
  <Override PartName="/ppt/diagrams/drawing18.xml" ContentType="application/vnd.ms-office.drawingml.diagramDrawing+xml"/>
  <Override PartName="/ppt/diagrams/data15.xml" ContentType="application/vnd.openxmlformats-officedocument.drawingml.diagramData+xml"/>
  <Override PartName="/ppt/diagrams/layout13.xml" ContentType="application/vnd.openxmlformats-officedocument.drawingml.diagramLayout+xml"/>
  <Override PartName="/ppt/diagrams/data14.xml" ContentType="application/vnd.openxmlformats-officedocument.drawingml.diagramData+xml"/>
  <Override PartName="/ppt/diagrams/drawing17.xml" ContentType="application/vnd.ms-office.drawingml.diagramDrawing+xml"/>
  <Override PartName="/ppt/diagrams/colors13.xml" ContentType="application/vnd.openxmlformats-officedocument.drawingml.diagramColors+xml"/>
  <Override PartName="/ppt/diagrams/quickStyle19.xml" ContentType="application/vnd.openxmlformats-officedocument.drawingml.diagramStyle+xml"/>
  <Override PartName="/ppt/diagrams/layout14.xml" ContentType="application/vnd.openxmlformats-officedocument.drawingml.diagramLayout+xml"/>
  <Override PartName="/ppt/diagrams/layout19.xml" ContentType="application/vnd.openxmlformats-officedocument.drawingml.diagramLayout+xml"/>
  <Override PartName="/ppt/diagrams/drawing3.xml" ContentType="application/vnd.ms-office.drawingml.diagramDrawing+xml"/>
  <Override PartName="/ppt/diagrams/quickStyle12.xml" ContentType="application/vnd.openxmlformats-officedocument.drawingml.diagramStyle+xml"/>
  <Override PartName="/ppt/diagrams/colors4.xml" ContentType="application/vnd.openxmlformats-officedocument.drawingml.diagramColors+xml"/>
  <Override PartName="/ppt/diagrams/drawing12.xml" ContentType="application/vnd.ms-office.drawingml.diagramDrawing+xml"/>
  <Override PartName="/ppt/diagrams/layout18.xml" ContentType="application/vnd.openxmlformats-officedocument.drawingml.diagramLayout+xml"/>
  <Override PartName="/ppt/diagrams/drawing2.xml" ContentType="application/vnd.ms-office.drawingml.diagramDrawing+xml"/>
  <Override PartName="/ppt/diagrams/quickStyle18.xml" ContentType="application/vnd.openxmlformats-officedocument.drawingml.diagramStyle+xml"/>
  <Override PartName="/ppt/diagrams/data18.xml" ContentType="application/vnd.openxmlformats-officedocument.drawingml.diagramData+xml"/>
  <Override PartName="/ppt/diagrams/quickStyle6.xml" ContentType="application/vnd.openxmlformats-officedocument.drawingml.diagramStyle+xml"/>
  <Override PartName="/ppt/diagrams/_rels/drawing19.xml.rels" ContentType="application/vnd.openxmlformats-package.relationships+xml"/>
  <Override PartName="/ppt/diagrams/_rels/data19.xml.rels" ContentType="application/vnd.openxmlformats-package.relationships+xml"/>
  <Override PartName="/ppt/diagrams/colors11.xml" ContentType="application/vnd.openxmlformats-officedocument.drawingml.diagramColors+xml"/>
  <Override PartName="/ppt/diagrams/layout17.xml" ContentType="application/vnd.openxmlformats-officedocument.drawingml.diagramLayout+xml"/>
  <Override PartName="/ppt/diagrams/drawing1.xml" ContentType="application/vnd.ms-office.drawingml.diagramDrawing+xml"/>
  <Override PartName="/ppt/diagrams/data17.xml" ContentType="application/vnd.openxmlformats-officedocument.drawingml.diagramData+xml"/>
  <Override PartName="/ppt/diagrams/quickStyle5.xml" ContentType="application/vnd.openxmlformats-officedocument.drawingml.diagramStyle+xml"/>
  <Override PartName="/ppt/diagrams/colors10.xml" ContentType="application/vnd.openxmlformats-officedocument.drawingml.diagramColors+xml"/>
  <Override PartName="/ppt/diagrams/layout16.xml" ContentType="application/vnd.openxmlformats-officedocument.drawingml.diagramLayout+xml"/>
  <Override PartName="/ppt/diagrams/colors1.xml" ContentType="application/vnd.openxmlformats-officedocument.drawingml.diagramColors+xml"/>
  <Override PartName="/ppt/diagrams/colors15.xml" ContentType="application/vnd.openxmlformats-officedocument.drawingml.diagramColors+xml"/>
  <Override PartName="/ppt/diagrams/colors14.xml" ContentType="application/vnd.openxmlformats-officedocument.drawingml.diagramColors+xml"/>
  <Override PartName="/ppt/diagrams/drawing19.xml" ContentType="application/vnd.ms-office.drawingml.diagramDrawing+xml"/>
  <Override PartName="/ppt/diagrams/data16.xml" ContentType="application/vnd.openxmlformats-officedocument.drawingml.diagramData+xml"/>
  <Override PartName="/ppt/diagrams/quickStyle4.xml" ContentType="application/vnd.openxmlformats-officedocument.drawingml.diagramStyle+xml"/>
  <Override PartName="/ppt/diagrams/layout15.xml" ContentType="application/vnd.openxmlformats-officedocument.drawingml.diagramLayout+xml"/>
  <Override PartName="/ppt/diagrams/quickStyle13.xml" ContentType="application/vnd.openxmlformats-officedocument.drawingml.diagramStyle+xml"/>
  <Override PartName="/ppt/diagrams/colors5.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data5.xml" ContentType="application/vnd.openxmlformats-officedocument.drawingml.diagramData+xml"/>
  <Override PartName="/ppt/diagrams/colors19.xml" ContentType="application/vnd.openxmlformats-officedocument.drawingml.diagramColors+xml"/>
  <Override PartName="/ppt/diagrams/layout4.xml" ContentType="application/vnd.openxmlformats-officedocument.drawingml.diagramLayout+xml"/>
  <Override PartName="/ppt/diagrams/data4.xml" ContentType="application/vnd.openxmlformats-officedocument.drawingml.diagramData+xml"/>
  <Override PartName="/ppt/diagrams/data19.xml" ContentType="application/vnd.openxmlformats-officedocument.drawingml.diagramData+xml"/>
  <Override PartName="/ppt/diagrams/data1.xml" ContentType="application/vnd.openxmlformats-officedocument.drawingml.diagramData+xml"/>
  <Override PartName="/ppt/diagrams/colors17.xml" ContentType="application/vnd.openxmlformats-officedocument.drawingml.diagramColors+xml"/>
  <Override PartName="/ppt/diagrams/layout2.xml" ContentType="application/vnd.openxmlformats-officedocument.drawingml.diagramLayout+xml"/>
  <Override PartName="/ppt/diagrams/colors16.xml" ContentType="application/vnd.openxmlformats-officedocument.drawingml.diagramColors+xml"/>
  <Override PartName="/ppt/diagrams/layout1.xml" ContentType="application/vnd.openxmlformats-officedocument.drawingml.diagramLayout+xml"/>
  <Override PartName="/ppt/diagrams/data9.xml" ContentType="application/vnd.openxmlformats-officedocument.drawingml.diagramData+xml"/>
  <Override PartName="/ppt/diagrams/data2.xml" ContentType="application/vnd.openxmlformats-officedocument.drawingml.diagramData+xml"/>
  <Override PartName="/ppt/diagrams/colors18.xml" ContentType="application/vnd.openxmlformats-officedocument.drawingml.diagramColors+xml"/>
  <Override PartName="/ppt/diagrams/layout3.xml" ContentType="application/vnd.openxmlformats-officedocument.drawingml.diagramLayout+xml"/>
  <Override PartName="/ppt/notesSlides/_rels/notesSlide154.xml.rels" ContentType="application/vnd.openxmlformats-package.relationships+xml"/>
  <Override PartName="/ppt/notesSlides/_rels/notesSlide153.xml.rels" ContentType="application/vnd.openxmlformats-package.relationships+xml"/>
  <Override PartName="/ppt/notesSlides/_rels/notesSlide152.xml.rels" ContentType="application/vnd.openxmlformats-package.relationships+xml"/>
  <Override PartName="/ppt/notesSlides/_rels/notesSlide108.xml.rels" ContentType="application/vnd.openxmlformats-package.relationships+xml"/>
  <Override PartName="/ppt/notesSlides/_rels/notesSlide92.xml.rels" ContentType="application/vnd.openxmlformats-package.relationships+xml"/>
  <Override PartName="/ppt/notesSlides/_rels/notesSlide151.xml.rels" ContentType="application/vnd.openxmlformats-package.relationships+xml"/>
  <Override PartName="/ppt/notesSlides/_rels/notesSlide107.xml.rels" ContentType="application/vnd.openxmlformats-package.relationships+xml"/>
  <Override PartName="/ppt/notesSlides/_rels/notesSlide38.xml.rels" ContentType="application/vnd.openxmlformats-package.relationships+xml"/>
  <Override PartName="/ppt/notesSlides/_rels/notesSlide55.xml.rels" ContentType="application/vnd.openxmlformats-package.relationships+xml"/>
  <Override PartName="/ppt/notesSlides/_rels/notesSlide46.xml.rels" ContentType="application/vnd.openxmlformats-package.relationships+xml"/>
  <Override PartName="/ppt/notesSlides/_rels/notesSlide37.xml.rels" ContentType="application/vnd.openxmlformats-package.relationships+xml"/>
  <Override PartName="/ppt/notesSlides/_rels/notesSlide56.xml.rels" ContentType="application/vnd.openxmlformats-package.relationships+xml"/>
  <Override PartName="/ppt/notesSlides/_rels/notesSlide116.xml.rels" ContentType="application/vnd.openxmlformats-package.relationships+xml"/>
  <Override PartName="/ppt/notesSlides/_rels/notesSlide120.xml.rels" ContentType="application/vnd.openxmlformats-package.relationships+xml"/>
  <Override PartName="/ppt/notesSlides/_rels/notesSlide47.xml.rels" ContentType="application/vnd.openxmlformats-package.relationships+xml"/>
  <Override PartName="/ppt/notesSlides/_rels/notesSlide135.xml.rels" ContentType="application/vnd.openxmlformats-package.relationships+xml"/>
  <Override PartName="/ppt/notesSlides/_rels/notesSlide51.xml.rels" ContentType="application/vnd.openxmlformats-package.relationships+xml"/>
  <Override PartName="/ppt/notesSlides/_rels/notesSlide8.xml.rels" ContentType="application/vnd.openxmlformats-package.relationships+xml"/>
  <Override PartName="/ppt/notesSlides/_rels/notesSlide147.xml.rels" ContentType="application/vnd.openxmlformats-package.relationships+xml"/>
  <Override PartName="/ppt/notesSlides/_rels/notesSlide59.xml.rels" ContentType="application/vnd.openxmlformats-package.relationships+xml"/>
  <Override PartName="/ppt/notesSlides/_rels/notesSlide158.xml.rels" ContentType="application/vnd.openxmlformats-package.relationships+xml"/>
  <Override PartName="/ppt/notesSlides/_rels/notesSlide21.xml.rels" ContentType="application/vnd.openxmlformats-package.relationships+xml"/>
  <Override PartName="/ppt/notesSlides/_rels/notesSlide10.xml.rels" ContentType="application/vnd.openxmlformats-package.relationships+xml"/>
  <Override PartName="/ppt/notesSlides/_rels/notesSlide165.xml.rels" ContentType="application/vnd.openxmlformats-package.relationships+xml"/>
  <Override PartName="/ppt/notesSlides/_rels/notesSlide113.xml.rels" ContentType="application/vnd.openxmlformats-package.relationships+xml"/>
  <Override PartName="/ppt/notesSlides/_rels/notesSlide53.xml.rels" ContentType="application/vnd.openxmlformats-package.relationships+xml"/>
  <Override PartName="/ppt/notesSlides/_rels/notesSlide49.xml.rels" ContentType="application/vnd.openxmlformats-package.relationships+xml"/>
  <Override PartName="/ppt/notesSlides/_rels/notesSlide4.xml.rels" ContentType="application/vnd.openxmlformats-package.relationships+xml"/>
  <Override PartName="/ppt/notesSlides/_rels/notesSlide96.xml.rels" ContentType="application/vnd.openxmlformats-package.relationships+xml"/>
  <Override PartName="/ppt/notesSlides/_rels/notesSlide5.xml.rels" ContentType="application/vnd.openxmlformats-package.relationships+xml"/>
  <Override PartName="/ppt/notesSlides/_rels/notesSlide30.xml.rels" ContentType="application/vnd.openxmlformats-package.relationships+xml"/>
  <Override PartName="/ppt/notesSlides/_rels/notesSlide26.xml.rels" ContentType="application/vnd.openxmlformats-package.relationships+xml"/>
  <Override PartName="/ppt/notesSlides/_rels/notesSlide6.xml.rels" ContentType="application/vnd.openxmlformats-package.relationships+xml"/>
  <Override PartName="/ppt/notesSlides/_rels/notesSlide118.xml.rels" ContentType="application/vnd.openxmlformats-package.relationships+xml"/>
  <Override PartName="/ppt/notesSlides/_rels/notesSlide162.xml.rels" ContentType="application/vnd.openxmlformats-package.relationships+xml"/>
  <Override PartName="/ppt/notesSlides/_rels/notesSlide58.xml.rels" ContentType="application/vnd.openxmlformats-package.relationships+xml"/>
  <Override PartName="/ppt/notesSlides/_rels/notesSlide34.xml.rels" ContentType="application/vnd.openxmlformats-package.relationships+xml"/>
  <Override PartName="/ppt/notesSlides/_rels/notesSlide50.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04.xml.rels" ContentType="application/vnd.openxmlformats-package.relationships+xml"/>
  <Override PartName="/ppt/notesSlides/_rels/notesSlide44.xml.rels" ContentType="application/vnd.openxmlformats-package.relationships+xml"/>
  <Override PartName="/ppt/notesSlides/_rels/notesSlide150.xml.rels" ContentType="application/vnd.openxmlformats-package.relationships+xml"/>
  <Override PartName="/ppt/notesSlides/_rels/notesSlide106.xml.rels" ContentType="application/vnd.openxmlformats-package.relationships+xml"/>
  <Override PartName="/ppt/notesSlides/_rels/notesSlide35.xml.rels" ContentType="application/vnd.openxmlformats-package.relationships+xml"/>
  <Override PartName="/ppt/notesSlides/_rels/notesSlide117.xml.rels" ContentType="application/vnd.openxmlformats-package.relationships+xml"/>
  <Override PartName="/ppt/notesSlides/_rels/notesSlide161.xml.rels" ContentType="application/vnd.openxmlformats-package.relationships+xml"/>
  <Override PartName="/ppt/notesSlides/_rels/notesSlide170.xml.rels" ContentType="application/vnd.openxmlformats-package.relationships+xml"/>
  <Override PartName="/ppt/notesSlides/_rels/notesSlide131.xml.rels" ContentType="application/vnd.openxmlformats-package.relationships+xml"/>
  <Override PartName="/ppt/notesSlides/_rels/notesSlide33.xml.rels" ContentType="application/vnd.openxmlformats-package.relationships+xml"/>
  <Override PartName="/ppt/notesSlides/_rels/notesSlide121.xml.rels" ContentType="application/vnd.openxmlformats-package.relationships+xml"/>
  <Override PartName="/ppt/notesSlides/_rels/notesSlide48.xml.rels" ContentType="application/vnd.openxmlformats-package.relationships+xml"/>
  <Override PartName="/ppt/notesSlides/_rels/notesSlide52.xml.rels" ContentType="application/vnd.openxmlformats-package.relationships+xml"/>
  <Override PartName="/ppt/notesSlides/_rels/notesSlide164.xml.rels" ContentType="application/vnd.openxmlformats-package.relationships+xml"/>
  <Override PartName="/ppt/notesSlides/_rels/notesSlide127.xml.rels" ContentType="application/vnd.openxmlformats-package.relationships+xml"/>
  <Override PartName="/ppt/notesSlides/_rels/notesSlide67.xml.rels" ContentType="application/vnd.openxmlformats-package.relationships+xml"/>
  <Override PartName="/ppt/notesSlides/_rels/notesSlide169.xml.rels" ContentType="application/vnd.openxmlformats-package.relationships+xml"/>
  <Override PartName="/ppt/notesSlides/_rels/notesSlide14.xml.rels" ContentType="application/vnd.openxmlformats-package.relationships+xml"/>
  <Override PartName="/ppt/notesSlides/_rels/notesSlide63.xml.rels" ContentType="application/vnd.openxmlformats-package.relationships+xml"/>
  <Override PartName="/ppt/notesSlides/_rels/notesSlide19.xml.rels" ContentType="application/vnd.openxmlformats-package.relationships+xml"/>
  <Override PartName="/ppt/notesSlides/_rels/notesSlide166.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129.xml.rels" ContentType="application/vnd.openxmlformats-package.relationships+xml"/>
  <Override PartName="/ppt/notesSlides/_rels/notesSlide69.xml.rels" ContentType="application/vnd.openxmlformats-package.relationships+xml"/>
  <Override PartName="/ppt/notesSlides/_rels/notesSlide54.xml.rels" ContentType="application/vnd.openxmlformats-package.relationships+xml"/>
  <Override PartName="/ppt/notesSlides/_rels/notesSlide66.xml.rels" ContentType="application/vnd.openxmlformats-package.relationships+xml"/>
  <Override PartName="/ppt/notesSlides/_rels/notesSlide105.xml.rels" ContentType="application/vnd.openxmlformats-package.relationships+xml"/>
  <Override PartName="/ppt/notesSlides/_rels/notesSlide45.xml.rels" ContentType="application/vnd.openxmlformats-package.relationships+xml"/>
  <Override PartName="/ppt/notesSlides/_rels/notesSlide36.xml.rels" ContentType="application/vnd.openxmlformats-package.relationships+xml"/>
  <Override PartName="/ppt/notesSlides/_rels/notesSlide25.xml.rels" ContentType="application/vnd.openxmlformats-package.relationships+xml"/>
  <Override PartName="/ppt/notesSlides/_rels/notesSlide78.xml.rels" ContentType="application/vnd.openxmlformats-package.relationships+xml"/>
  <Override PartName="/ppt/notesSlides/_rels/notesSlide62.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61.xml.rels" ContentType="application/vnd.openxmlformats-package.relationships+xml"/>
  <Override PartName="/ppt/notesSlides/_rels/notesSlide17.xml.rels" ContentType="application/vnd.openxmlformats-package.relationships+xml"/>
  <Override PartName="/ppt/notesSlides/_rels/notesSlide2.xml.rels" ContentType="application/vnd.openxmlformats-package.relationships+xml"/>
  <Override PartName="/ppt/notesSlides/_rels/notesSlide13.xml.rels" ContentType="application/vnd.openxmlformats-package.relationships+xml"/>
  <Override PartName="/ppt/notesSlides/_rels/notesSlide168.xml.rels" ContentType="application/vnd.openxmlformats-package.relationships+xml"/>
  <Override PartName="/ppt/notesSlides/_rels/notesSlide125.xml.rels" ContentType="application/vnd.openxmlformats-package.relationships+xml"/>
  <Override PartName="/ppt/notesSlides/_rels/notesSlide65.xml.rels" ContentType="application/vnd.openxmlformats-package.relationships+xml"/>
  <Override PartName="/ppt/notesSlides/_rels/notesSlide12.xml.rels" ContentType="application/vnd.openxmlformats-package.relationships+xml"/>
  <Override PartName="/ppt/notesSlides/_rels/notesSlide167.xml.rels" ContentType="application/vnd.openxmlformats-package.relationships+xml"/>
  <Override PartName="/ppt/notesSlides/_rels/notesSlide23.xml.rels" ContentType="application/vnd.openxmlformats-package.relationships+xml"/>
  <Override PartName="/ppt/notesSlides/_rels/notesSlide60.xml.rels" ContentType="application/vnd.openxmlformats-package.relationships+xml"/>
  <Override PartName="/ppt/notesSlides/_rels/notesSlide16.xml.rels" ContentType="application/vnd.openxmlformats-package.relationships+xml"/>
  <Override PartName="/ppt/notesSlides/_rels/notesSlide110.xml.rels" ContentType="application/vnd.openxmlformats-package.relationships+xml"/>
  <Override PartName="/ppt/notesSlides/_rels/notesSlide22.xml.rels" ContentType="application/vnd.openxmlformats-package.relationships+xml"/>
  <Override PartName="/ppt/notesSlides/_rels/notesSlide159.xml.rels" ContentType="application/vnd.openxmlformats-package.relationships+xml"/>
  <Override PartName="/ppt/notesSlides/_rels/notesSlide148.xml.rels" ContentType="application/vnd.openxmlformats-package.relationships+xml"/>
  <Override PartName="/ppt/notesSlides/_rels/notesSlide9.xml.rels" ContentType="application/vnd.openxmlformats-package.relationships+xml"/>
  <Override PartName="/ppt/notesSlides/_rels/notesSlide140.xml.rels" ContentType="application/vnd.openxmlformats-package.relationships+xml"/>
  <Override PartName="/ppt/notesSlides/_rels/notesSlide41.xml.rels" ContentType="application/vnd.openxmlformats-package.relationships+xml"/>
  <Override PartName="/ppt/notesSlides/_rels/notesSlide101.xml.rels" ContentType="application/vnd.openxmlformats-package.relationships+xml"/>
  <Override PartName="/ppt/notesSlides/_rels/notesSlide3.xml.rels" ContentType="application/vnd.openxmlformats-package.relationships+xml"/>
  <Override PartName="/ppt/notesSlides/_rels/notesSlide149.xml.rels" ContentType="application/vnd.openxmlformats-package.relationships+xml"/>
  <Override PartName="/ppt/notesSlides/_rels/notesSlide42.xml.rels" ContentType="application/vnd.openxmlformats-package.relationships+xml"/>
  <Override PartName="/ppt/notesSlides/_rels/notesSlide102.xml.rels" ContentType="application/vnd.openxmlformats-package.relationships+xml"/>
  <Override PartName="/ppt/notesSlides/_rels/notesSlide68.xml.rels" ContentType="application/vnd.openxmlformats-package.relationships+xml"/>
  <Override PartName="/ppt/notesSlides/_rels/notesSlide163.xml.rels" ContentType="application/vnd.openxmlformats-package.relationships+xml"/>
  <Override PartName="/ppt/notesSlides/_rels/notesSlide119.xml.rels" ContentType="application/vnd.openxmlformats-package.relationships+xml"/>
  <Override PartName="/ppt/notesSlides/_rels/notesSlide74.xml.rels" ContentType="application/vnd.openxmlformats-package.relationships+xml"/>
  <Override PartName="/ppt/notesSlides/_rels/notesSlide124.xml.rels" ContentType="application/vnd.openxmlformats-package.relationships+xml"/>
  <Override PartName="/ppt/notesSlides/_rels/notesSlide64.xml.rels" ContentType="application/vnd.openxmlformats-package.relationships+xml"/>
  <Override PartName="/ppt/notesSlides/_rels/notesSlide75.xml.rels" ContentType="application/vnd.openxmlformats-package.relationships+xml"/>
  <Override PartName="/ppt/notesSlides/_rels/notesSlide136.xml.rels" ContentType="application/vnd.openxmlformats-package.relationships+xml"/>
  <Override PartName="/ppt/notesSlides/_rels/notesSlide76.xml.rels" ContentType="application/vnd.openxmlformats-package.relationships+xml"/>
  <Override PartName="/ppt/notesSlides/_rels/notesSlide142.xml.rels" ContentType="application/vnd.openxmlformats-package.relationships+xml"/>
  <Override PartName="/ppt/notesSlides/_rels/notesSlide137.xml.rels" ContentType="application/vnd.openxmlformats-package.relationships+xml"/>
  <Override PartName="/ppt/notesSlides/_rels/notesSlide77.xml.rels" ContentType="application/vnd.openxmlformats-package.relationships+xml"/>
  <Override PartName="/ppt/notesSlides/_rels/notesSlide143.xml.rels" ContentType="application/vnd.openxmlformats-package.relationships+xml"/>
  <Override PartName="/ppt/notesSlides/_rels/notesSlide85.xml.rels" ContentType="application/vnd.openxmlformats-package.relationships+xml"/>
  <Override PartName="/ppt/notesSlides/_rels/notesSlide173.xml.rels" ContentType="application/vnd.openxmlformats-package.relationships+xml"/>
  <Override PartName="/ppt/notesSlides/_rels/notesSlide86.xml.rels" ContentType="application/vnd.openxmlformats-package.relationships+xml"/>
  <Override PartName="/ppt/notesSlides/_rels/notesSlide155.xml.rels" ContentType="application/vnd.openxmlformats-package.relationships+xml"/>
  <Override PartName="/ppt/notesSlides/_rels/notesSlide95.xml.rels" ContentType="application/vnd.openxmlformats-package.relationships+xml"/>
  <Override PartName="/ppt/notesSlides/_rels/notesSlide157.xml.rels" ContentType="application/vnd.openxmlformats-package.relationships+xml"/>
  <Override PartName="/ppt/notesSlides/_rels/notesSlide145.xml.rels" ContentType="application/vnd.openxmlformats-package.relationships+xml"/>
  <Override PartName="/ppt/notesSlides/_rels/notesSlide146.xml.rels" ContentType="application/vnd.openxmlformats-package.relationships+xml"/>
  <Override PartName="/ppt/notesSlides/_rels/notesSlide43.xml.rels" ContentType="application/vnd.openxmlformats-package.relationships+xml"/>
  <Override PartName="/ppt/notesSlides/_rels/notesSlide103.xml.rels" ContentType="application/vnd.openxmlformats-package.relationships+xml"/>
  <Override PartName="/ppt/notesSlides/_rels/notesSlide156.xml.rels" ContentType="application/vnd.openxmlformats-package.relationships+xml"/>
  <Override PartName="/ppt/notesSlides/_rels/notesSlide172.xml.rels" ContentType="application/vnd.openxmlformats-package.relationships+xml"/>
  <Override PartName="/ppt/notesSlides/_rels/notesSlide70.xml.rels" ContentType="application/vnd.openxmlformats-package.relationships+xml"/>
  <Override PartName="/ppt/notesSlides/_rels/notesSlide174.xml.rels" ContentType="application/vnd.openxmlformats-package.relationships+xml"/>
  <Override PartName="/ppt/notesSlides/_rels/notesSlide27.xml.rels" ContentType="application/vnd.openxmlformats-package.relationships+xml"/>
  <Override PartName="/ppt/notesSlides/_rels/notesSlide71.xml.rels" ContentType="application/vnd.openxmlformats-package.relationships+xml"/>
  <Override PartName="/ppt/notesSlides/_rels/notesSlide28.xml.rels" ContentType="application/vnd.openxmlformats-package.relationships+xml"/>
  <Override PartName="/ppt/notesSlides/_rels/notesSlide72.xml.rels" ContentType="application/vnd.openxmlformats-package.relationships+xml"/>
  <Override PartName="/ppt/notesSlides/_rels/notesSlide160.xml.rels" ContentType="application/vnd.openxmlformats-package.relationships+xml"/>
  <Override PartName="/ppt/notesSlides/_rels/notesSlide29.xml.rels" ContentType="application/vnd.openxmlformats-package.relationships+xml"/>
  <Override PartName="/ppt/notesSlides/_rels/notesSlide73.xml.rels" ContentType="application/vnd.openxmlformats-package.relationships+xml"/>
  <Override PartName="/ppt/notesSlides/_rels/notesSlide141.xml.rels" ContentType="application/vnd.openxmlformats-package.relationships+xml"/>
  <Override PartName="/ppt/notesSlides/_rels/notesSlide144.xml.rels" ContentType="application/vnd.openxmlformats-package.relationships+xml"/>
  <Override PartName="/ppt/notesSlides/notesSlide165.xml" ContentType="application/vnd.openxmlformats-officedocument.presentationml.notesSlide+xml"/>
  <Override PartName="/ppt/notesSlides/notesSlide62.xml" ContentType="application/vnd.openxmlformats-officedocument.presentationml.notesSlide+xml"/>
  <Override PartName="/ppt/notesSlides/notesSlide164.xml" ContentType="application/vnd.openxmlformats-officedocument.presentationml.notesSlide+xml"/>
  <Override PartName="/ppt/notesSlides/notesSlide61.xml" ContentType="application/vnd.openxmlformats-officedocument.presentationml.notesSlide+xml"/>
  <Override PartName="/ppt/notesSlides/notesSlide163.xml" ContentType="application/vnd.openxmlformats-officedocument.presentationml.notesSlide+xml"/>
  <Override PartName="/ppt/notesSlides/notesSlide60.xml" ContentType="application/vnd.openxmlformats-officedocument.presentationml.notesSlide+xml"/>
  <Override PartName="/ppt/notesSlides/notesSlide162.xml" ContentType="application/vnd.openxmlformats-officedocument.presentationml.notesSlide+xml"/>
  <Override PartName="/ppt/notesSlides/notesSlide161.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21.xml" ContentType="application/vnd.openxmlformats-officedocument.presentationml.notesSlide+xml"/>
  <Override PartName="/ppt/notesSlides/notesSlide58.xml" ContentType="application/vnd.openxmlformats-officedocument.presentationml.notesSlide+xml"/>
  <Override PartName="/ppt/notesSlides/notesSlide131.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5.xml" ContentType="application/vnd.openxmlformats-officedocument.presentationml.notesSlide+xml"/>
  <Override PartName="/ppt/notesSlides/notesSlide24.xml" ContentType="application/vnd.openxmlformats-officedocument.presentationml.notesSlide+xml"/>
  <Override PartName="/ppt/notesSlides/notesSlide129.xml" ContentType="application/vnd.openxmlformats-officedocument.presentationml.notesSlide+xml"/>
  <Override PartName="/ppt/notesSlides/notesSlide10.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120.xml" ContentType="application/vnd.openxmlformats-officedocument.presentationml.notesSlide+xml"/>
  <Override PartName="/ppt/notesSlides/notesSlide14.xml" ContentType="application/vnd.openxmlformats-officedocument.presentationml.notesSlide+xml"/>
  <Override PartName="/ppt/notesSlides/notesSlide113.xml" ContentType="application/vnd.openxmlformats-officedocument.presentationml.notesSlide+xml"/>
  <Override PartName="/ppt/notesSlides/notesSlide19.xml" ContentType="application/vnd.openxmlformats-officedocument.presentationml.notesSlide+xml"/>
  <Override PartName="/ppt/notesSlides/notesSlide63.xml" ContentType="application/vnd.openxmlformats-officedocument.presentationml.notesSlide+xml"/>
  <Override PartName="/ppt/notesSlides/notesSlide166.xml" ContentType="application/vnd.openxmlformats-officedocument.presentationml.notesSlide+xml"/>
  <Override PartName="/ppt/notesSlides/notesSlide11.xml" ContentType="application/vnd.openxmlformats-officedocument.presentationml.notesSlide+xml"/>
  <Override PartName="/ppt/notesSlides/notesSlide48.xml" ContentType="application/vnd.openxmlformats-officedocument.presentationml.notesSlide+xml"/>
  <Override PartName="/ppt/notesSlides/notesSlide121.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33.xml" ContentType="application/vnd.openxmlformats-officedocument.presentationml.notesSlide+xml"/>
  <Override PartName="/ppt/notesSlides/notesSlide45.xml" ContentType="application/vnd.openxmlformats-officedocument.presentationml.notesSlide+xml"/>
  <Override PartName="/ppt/notesSlides/notesSlide50.xml" ContentType="application/vnd.openxmlformats-officedocument.presentationml.notesSlide+xml"/>
  <Override PartName="/ppt/notesSlides/notesSlide13.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17.xml" ContentType="application/vnd.openxmlformats-officedocument.presentationml.notesSlide+xml"/>
  <Override PartName="/ppt/notesSlides/notesSlide43.xml" ContentType="application/vnd.openxmlformats-officedocument.presentationml.notesSlide+xml"/>
  <Override PartName="/ppt/notesSlides/notesSlide55.xml" ContentType="application/vnd.openxmlformats-officedocument.presentationml.notesSlide+xml"/>
  <Override PartName="/ppt/notesSlides/notesSlide18.xml" ContentType="application/vnd.openxmlformats-officedocument.presentationml.notesSlide+xml"/>
  <Override PartName="/ppt/notesSlides/notesSlide44.xml" ContentType="application/vnd.openxmlformats-officedocument.presentationml.notesSlide+xml"/>
  <Override PartName="/ppt/notesSlides/notesSlide56.xml" ContentType="application/vnd.openxmlformats-officedocument.presentationml.notesSlide+xml"/>
  <Override PartName="/ppt/notesSlides/notesSlide51.xml" ContentType="application/vnd.openxmlformats-officedocument.presentationml.notesSlide+xml"/>
  <Override PartName="/ppt/notesSlides/notesSlide3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167.xml" ContentType="application/vnd.openxmlformats-officedocument.presentationml.notesSlide+xml"/>
  <Override PartName="/ppt/notesSlides/notesSlide41.xml" ContentType="application/vnd.openxmlformats-officedocument.presentationml.notesSlide+xml"/>
  <Override PartName="/ppt/notesSlides/notesSlide16.xml" ContentType="application/vnd.openxmlformats-officedocument.presentationml.notesSlide+xml"/>
  <Override PartName="/ppt/notesSlides/notesSlide37.xml" ContentType="application/vnd.openxmlformats-officedocument.presentationml.notesSlide+xml"/>
  <Override PartName="/ppt/notesSlides/notesSlide42.xml" ContentType="application/vnd.openxmlformats-officedocument.presentationml.notesSlide+xml"/>
  <Override PartName="/ppt/notesSlides/notesSlide65.xml" ContentType="application/vnd.openxmlformats-officedocument.presentationml.notesSlide+xml"/>
  <Override PartName="/ppt/notesSlides/notesSlide168.xml" ContentType="application/vnd.openxmlformats-officedocument.presentationml.notesSlide+xml"/>
  <Override PartName="/ppt/notesSlides/notesSlide36.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notesSlides/notesSlide110.xml" ContentType="application/vnd.openxmlformats-officedocument.presentationml.notesSlide+xml"/>
  <Override PartName="/ppt/notesSlides/notesSlide49.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28.xml" ContentType="application/vnd.openxmlformats-officedocument.presentationml.notesSlide+xml"/>
  <Override PartName="/ppt/notesSlides/notesSlide10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149.xml" ContentType="application/vnd.openxmlformats-officedocument.presentationml.notesSlide+xml"/>
  <Override PartName="/ppt/notesSlides/notesSlide29.xml" ContentType="application/vnd.openxmlformats-officedocument.presentationml.notesSlide+xml"/>
  <Override PartName="/ppt/notesSlides/notesSlide102.xml" ContentType="application/vnd.openxmlformats-officedocument.presentationml.notesSlide+xml"/>
  <Override PartName="/ppt/notesSlides/notesSlide170.xml" ContentType="application/vnd.openxmlformats-officedocument.presentationml.notesSlide+xml"/>
  <Override PartName="/ppt/notesSlides/notesSlide169.xml" ContentType="application/vnd.openxmlformats-officedocument.presentationml.notesSlide+xml"/>
  <Override PartName="/ppt/notesSlides/notesSlide66.xml" ContentType="application/vnd.openxmlformats-officedocument.presentationml.notesSlide+xml"/>
  <Override PartName="/ppt/notesSlides/notesSlide116.xml" ContentType="application/vnd.openxmlformats-officedocument.presentationml.notesSlide+xml"/>
  <Override PartName="/ppt/notesSlides/notesSlide67.xml" ContentType="application/vnd.openxmlformats-officedocument.presentationml.notesSlide+xml"/>
  <Override PartName="/ppt/notesSlides/notesSlide117.xml" ContentType="application/vnd.openxmlformats-officedocument.presentationml.notesSlide+xml"/>
  <Override PartName="/ppt/notesSlides/notesSlide68.xml" ContentType="application/vnd.openxmlformats-officedocument.presentationml.notesSlide+xml"/>
  <Override PartName="/ppt/notesSlides/notesSlide118.xml" ContentType="application/vnd.openxmlformats-officedocument.presentationml.notesSlide+xml"/>
  <Override PartName="/ppt/notesSlides/notesSlide69.xml" ContentType="application/vnd.openxmlformats-officedocument.presentationml.notesSlide+xml"/>
  <Override PartName="/ppt/notesSlides/notesSlide119.xml" ContentType="application/vnd.openxmlformats-officedocument.presentationml.notesSlide+xml"/>
  <Override PartName="/ppt/notesSlides/notesSlide74.xml" ContentType="application/vnd.openxmlformats-officedocument.presentationml.notesSlide+xml"/>
  <Override PartName="/ppt/notesSlides/notesSlide124.xml" ContentType="application/vnd.openxmlformats-officedocument.presentationml.notesSlide+xml"/>
  <Override PartName="/ppt/notesSlides/notesSlide75.xml" ContentType="application/vnd.openxmlformats-officedocument.presentationml.notesSlide+xml"/>
  <Override PartName="/ppt/notesSlides/notesSlide12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5.xml" ContentType="application/vnd.openxmlformats-officedocument.presentationml.notesSlide+xml"/>
  <Override PartName="/ppt/notesSlides/notesSlide135.xml" ContentType="application/vnd.openxmlformats-officedocument.presentationml.notesSlide+xml"/>
  <Override PartName="/ppt/notesSlides/notesSlide86.xml" ContentType="application/vnd.openxmlformats-officedocument.presentationml.notesSlide+xml"/>
  <Override PartName="/ppt/notesSlides/notesSlide136.xml" ContentType="application/vnd.openxmlformats-officedocument.presentationml.notesSlide+xml"/>
  <Override PartName="/ppt/notesSlides/notesSlide127.xml" ContentType="application/vnd.openxmlformats-officedocument.presentationml.notesSlide+xml"/>
  <Override PartName="/ppt/notesSlides/notesSlide92.xml" ContentType="application/vnd.openxmlformats-officedocument.presentationml.notesSlide+xml"/>
  <Override PartName="/ppt/notesSlides/notesSlide142.xml" ContentType="application/vnd.openxmlformats-officedocument.presentationml.notesSlide+xml"/>
  <Override PartName="/ppt/notesSlides/notesSlide95.xml" ContentType="application/vnd.openxmlformats-officedocument.presentationml.notesSlide+xml"/>
  <Override PartName="/ppt/notesSlides/notesSlide145.xml" ContentType="application/vnd.openxmlformats-officedocument.presentationml.notesSlide+xml"/>
  <Override PartName="/ppt/notesSlides/notesSlide96.xml" ContentType="application/vnd.openxmlformats-officedocument.presentationml.notesSlide+xml"/>
  <Override PartName="/ppt/notesSlides/notesSlide146.xml" ContentType="application/vnd.openxmlformats-officedocument.presentationml.notesSlide+xml"/>
  <Override PartName="/ppt/notesSlides/notesSlide103.xml" ContentType="application/vnd.openxmlformats-officedocument.presentationml.notesSlide+xml"/>
  <Override PartName="/ppt/notesSlides/notesSlide72.xml" ContentType="application/vnd.openxmlformats-officedocument.presentationml.notesSlide+xml"/>
  <Override PartName="/ppt/notesSlides/notesSlide107.xml" ContentType="application/vnd.openxmlformats-officedocument.presentationml.notesSlide+xml"/>
  <Override PartName="/ppt/notesSlides/notesSlide172.xml" ContentType="application/vnd.openxmlformats-officedocument.presentationml.notesSlide+xml"/>
  <Override PartName="/ppt/notesSlides/notesSlide104.xml" ContentType="application/vnd.openxmlformats-officedocument.presentationml.notesSlide+xml"/>
  <Override PartName="/ppt/notesSlides/notesSlide70.xml" ContentType="application/vnd.openxmlformats-officedocument.presentationml.notesSlide+xml"/>
  <Override PartName="/ppt/notesSlides/notesSlide105.xml" ContentType="application/vnd.openxmlformats-officedocument.presentationml.notesSlide+xml"/>
  <Override PartName="/ppt/notesSlides/notesSlide173.xml" ContentType="application/vnd.openxmlformats-officedocument.presentationml.notesSlide+xml"/>
  <Override PartName="/ppt/notesSlides/notesSlide71.xml" ContentType="application/vnd.openxmlformats-officedocument.presentationml.notesSlide+xml"/>
  <Override PartName="/ppt/notesSlides/notesSlide174.xml" ContentType="application/vnd.openxmlformats-officedocument.presentationml.notesSlide+xml"/>
  <Override PartName="/ppt/notesSlides/notesSlide106.xml" ContentType="application/vnd.openxmlformats-officedocument.presentationml.notesSlide+xml"/>
  <Override PartName="/ppt/notesSlides/notesSlide108.xml" ContentType="application/vnd.openxmlformats-officedocument.presentationml.notesSlide+xml"/>
  <Override PartName="/ppt/notesSlides/notesSlide73.xml" ContentType="application/vnd.openxmlformats-officedocument.presentationml.notesSlide+xml"/>
  <Override PartName="/ppt/notesSlides/notesSlide137.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_rels/presentation.xml.rels" ContentType="application/vnd.openxmlformats-package.relationships+xml"/>
  <Override PartName="/ppt/media/image116.png" ContentType="image/png"/>
  <Override PartName="/ppt/media/image114.png" ContentType="image/png"/>
  <Override PartName="/ppt/media/image89.jpeg" ContentType="image/jpeg"/>
  <Override PartName="/ppt/media/image113.png" ContentType="image/png"/>
  <Override PartName="/ppt/media/image112.png" ContentType="image/png"/>
  <Override PartName="/ppt/media/image104.jpeg" ContentType="image/jpeg"/>
  <Override PartName="/ppt/media/image103.png" ContentType="image/png"/>
  <Override PartName="/ppt/media/hdphoto8.wdp" ContentType="image/vnd.ms-photo"/>
  <Override PartName="/ppt/media/image102.png" ContentType="image/png"/>
  <Override PartName="/ppt/media/hdphoto7.wdp" ContentType="image/vnd.ms-photo"/>
  <Override PartName="/ppt/media/image105.jpeg" ContentType="image/jpeg"/>
  <Override PartName="/ppt/media/image101.png" ContentType="image/png"/>
  <Override PartName="/ppt/media/hdphoto6.wdp" ContentType="image/vnd.ms-photo"/>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hdphoto4.wdp" ContentType="image/vnd.ms-photo"/>
  <Override PartName="/ppt/media/image34.png" ContentType="image/png"/>
  <Override PartName="/ppt/media/image117.png" ContentType="image/png"/>
  <Override PartName="/ppt/media/image20.png" ContentType="image/png"/>
  <Override PartName="/ppt/media/image63.jpeg" ContentType="image/jpeg"/>
  <Override PartName="/ppt/media/image18.png" ContentType="image/png"/>
  <Override PartName="/ppt/media/image6.png" ContentType="image/png"/>
  <Override PartName="/ppt/media/image31.png" ContentType="image/png"/>
  <Override PartName="/ppt/media/image36.png" ContentType="image/png"/>
  <Override PartName="/ppt/media/image11.png" ContentType="image/png"/>
  <Override PartName="/ppt/media/image48.png" ContentType="image/png"/>
  <Override PartName="/ppt/media/OOXDiagramDataRels19_4.png" ContentType="image/png"/>
  <Override PartName="/ppt/media/image14.png" ContentType="image/png"/>
  <Override PartName="/ppt/media/image26.png" ContentType="image/png"/>
  <Override PartName="/ppt/media/image28.jpeg" ContentType="image/jpeg"/>
  <Override PartName="/ppt/media/image121.png" ContentType="image/png"/>
  <Override PartName="/ppt/media/image23.jpeg" ContentType="image/jpeg"/>
  <Override PartName="/ppt/media/hdphoto2.wdp" ContentType="image/vnd.ms-photo"/>
  <Override PartName="/ppt/media/image92.png" ContentType="image/png"/>
  <Override PartName="/ppt/media/hdphoto3.wdp" ContentType="image/vnd.ms-photo"/>
  <Override PartName="/ppt/media/image33.png" ContentType="image/png"/>
  <Override PartName="/ppt/media/image37.png" ContentType="image/png"/>
  <Override PartName="/ppt/media/OOXDiagramDrawingRels19_2.png" ContentType="image/png"/>
  <Override PartName="/ppt/media/image4.png" ContentType="image/png"/>
  <Override PartName="/ppt/media/OOXDiagramDrawingRels19_3.svg" ContentType="image/svg"/>
  <Override PartName="/ppt/media/image7.jpeg" ContentType="image/jpeg"/>
  <Override PartName="/ppt/media/image5.png" ContentType="image/png"/>
  <Override PartName="/ppt/media/OOXDiagramDrawingRels19_0.png" ContentType="image/png"/>
  <Override PartName="/ppt/media/image35.png" ContentType="image/png"/>
  <Override PartName="/ppt/media/image120.png" ContentType="image/png"/>
  <Override PartName="/ppt/media/image69.png" ContentType="image/png"/>
  <Override PartName="/ppt/media/image32.png" ContentType="image/png"/>
  <Override PartName="/ppt/media/image94.jpeg" ContentType="image/jpeg"/>
  <Override PartName="/ppt/media/image42.png" ContentType="image/png"/>
  <Override PartName="/ppt/media/OOXDiagramDataRels19_0.png" ContentType="image/png"/>
  <Override PartName="/ppt/media/hdphoto9.wdp" ContentType="image/vnd.ms-photo"/>
  <Override PartName="/ppt/media/image64.jpeg" ContentType="image/jpeg"/>
  <Override PartName="/ppt/media/OOXDiagramDataRels19_2.png" ContentType="image/png"/>
  <Override PartName="/ppt/media/image47.png" ContentType="image/png"/>
  <Override PartName="/ppt/media/image122.jpeg" ContentType="image/jpeg"/>
  <Override PartName="/ppt/media/image119.png" ContentType="image/png"/>
  <Override PartName="/ppt/media/image22.png" ContentType="image/png"/>
  <Override PartName="/ppt/media/OOXDiagramDataRels19_1.svg" ContentType="image/svg"/>
  <Override PartName="/ppt/media/image78.png" ContentType="image/png"/>
  <Override PartName="/ppt/media/hdphoto1.wdp" ContentType="image/vnd.ms-photo"/>
  <Override PartName="/ppt/media/image46.jpeg" ContentType="image/jpeg"/>
  <Override PartName="/ppt/media/image58.png" ContentType="image/png"/>
  <Override PartName="/ppt/media/OOXDiagramDrawingRels19_5.svg" ContentType="image/svg"/>
  <Override PartName="/ppt/media/image40.png" ContentType="image/png"/>
  <Override PartName="/ppt/media/image124.jpeg" ContentType="image/jpeg"/>
  <Override PartName="/ppt/media/image50.png" ContentType="image/png"/>
  <Override PartName="/ppt/media/image125.png" ContentType="image/png"/>
  <Override PartName="/ppt/media/image52.png" ContentType="image/png"/>
  <Override PartName="/ppt/media/OOXDiagramDrawingRels19_4.png" ContentType="image/png"/>
  <Override PartName="/ppt/media/image39.png" ContentType="image/png"/>
  <Override PartName="/ppt/media/image106.wmf" ContentType="image/x-wmf"/>
  <Override PartName="/ppt/media/image45.png" ContentType="image/png"/>
  <Override PartName="/ppt/media/image44.jpeg" ContentType="image/jpeg"/>
  <Override PartName="/ppt/media/image38.png" ContentType="image/png"/>
  <Override PartName="/ppt/media/OOXDiagramDataRels19_3.svg" ContentType="image/svg"/>
  <Override PartName="/ppt/media/image43.png" ContentType="image/png"/>
  <Override PartName="/ppt/media/OOXDiagramDataRels19_5.svg" ContentType="image/svg"/>
  <Override PartName="/ppt/media/image41.jpeg" ContentType="image/jpeg"/>
  <Override PartName="/ppt/media/image57.png" ContentType="image/png"/>
  <Override PartName="/ppt/media/image8.png" ContentType="image/png"/>
  <Override PartName="/ppt/media/image30.png" ContentType="image/png"/>
  <Override PartName="/ppt/media/image3.jpeg" ContentType="image/jpeg"/>
  <Override PartName="/ppt/media/image1.png" ContentType="image/png"/>
  <Override PartName="/ppt/media/image13.png" ContentType="image/png"/>
  <Override PartName="/ppt/media/image49.png" ContentType="image/png"/>
  <Override PartName="/ppt/media/image65.jpeg" ContentType="image/jpeg"/>
  <Override PartName="/ppt/media/hdphoto5.wdp" ContentType="image/vnd.ms-photo"/>
  <Override PartName="/ppt/media/image100.png" ContentType="image/png"/>
  <Override PartName="/ppt/media/image16.png" ContentType="image/png"/>
  <Override PartName="/ppt/media/image84.png" ContentType="image/png"/>
  <Override PartName="/ppt/media/image10.jpeg" ContentType="image/jpeg"/>
  <Override PartName="/ppt/media/image82.wmf" ContentType="image/x-wmf"/>
  <Override PartName="/ppt/media/image123.jpeg" ContentType="image/jpeg"/>
  <Override PartName="/ppt/media/image21.png" ContentType="image/png"/>
  <Override PartName="/ppt/media/image118.png" ContentType="image/png"/>
  <Override PartName="/ppt/media/image83.png" ContentType="image/png"/>
  <Override PartName="/ppt/media/image15.png" ContentType="image/png"/>
  <Override PartName="/ppt/media/image12.png" ContentType="image/png"/>
  <Override PartName="/ppt/media/image80.png" ContentType="image/png"/>
  <Override PartName="/ppt/media/image24.jpeg" ContentType="image/jpeg"/>
  <Override PartName="/ppt/media/image53.png" ContentType="image/png"/>
  <Override PartName="/ppt/media/image107.wmf" ContentType="image/x-wmf"/>
  <Override PartName="/ppt/media/image54.png" ContentType="image/png"/>
  <Override PartName="/ppt/media/image108.wmf" ContentType="image/x-wmf"/>
  <Override PartName="/ppt/media/image55.png" ContentType="image/png"/>
  <Override PartName="/ppt/media/image9.jpeg" ContentType="image/jpeg"/>
  <Override PartName="/ppt/media/image109.wmf" ContentType="image/x-wmf"/>
  <Override PartName="/ppt/media/image51.jpeg" ContentType="image/jpeg"/>
  <Override PartName="/ppt/media/image56.png" ContentType="image/png"/>
  <Override PartName="/ppt/media/image59.png" ContentType="image/png"/>
  <Override PartName="/ppt/media/image66.jpeg" ContentType="image/jpeg"/>
  <Override PartName="/ppt/media/image81.wmf" ContentType="image/x-wmf"/>
  <Override PartName="/ppt/media/image60.png" ContentType="image/png"/>
  <Override PartName="/ppt/media/image90.jpeg" ContentType="image/jpeg"/>
  <Override PartName="/ppt/media/image85.png" ContentType="image/png"/>
  <Override PartName="/ppt/media/image17.png" ContentType="image/png"/>
  <Override PartName="/ppt/media/image110.jpeg" ContentType="image/jpeg"/>
  <Override PartName="/ppt/media/image61.png" ContentType="image/png"/>
  <Override PartName="/ppt/media/image62.png" ContentType="image/png"/>
  <Override PartName="/ppt/media/image67.png" ContentType="image/png"/>
  <Override PartName="/ppt/media/image68.png" ContentType="image/png"/>
  <Override PartName="/ppt/media/image70.png" ContentType="image/png"/>
  <Override PartName="/ppt/media/image91.jpeg" ContentType="image/jpeg"/>
  <Override PartName="/ppt/media/image27.png" ContentType="image/png"/>
  <Override PartName="/ppt/media/image95.png" ContentType="image/png"/>
  <Override PartName="/ppt/media/image111.jpeg" ContentType="image/jpeg"/>
  <Override PartName="/ppt/media/image71.png" ContentType="image/png"/>
  <Override PartName="/ppt/media/image72.png" ContentType="image/png"/>
  <Override PartName="/ppt/media/image73.png" ContentType="image/png"/>
  <Override PartName="/ppt/media/image74.png" ContentType="image/png"/>
  <Override PartName="/ppt/media/image75.wmf" ContentType="image/x-wmf"/>
  <Override PartName="/ppt/media/image76.png" ContentType="image/png"/>
  <Override PartName="/ppt/media/image77.png" ContentType="image/png"/>
  <Override PartName="/ppt/media/image79.png" ContentType="image/png"/>
  <Override PartName="/ppt/media/image86.wmf" ContentType="image/x-wmf"/>
  <Override PartName="/ppt/media/image115.png" ContentType="image/png"/>
  <Override PartName="/ppt/media/image2.wmf" ContentType="image/x-wmf"/>
  <Override PartName="/ppt/media/image19.png" ContentType="image/png"/>
  <Override PartName="/ppt/media/image87.png" ContentType="image/png"/>
  <Override PartName="/ppt/media/OOXDiagramDrawingRels19_1.svg" ContentType="image/svg"/>
  <Override PartName="/ppt/media/image88.png" ContentType="image/png"/>
  <Override PartName="/ppt/media/image93.png" ContentType="image/png"/>
  <Override PartName="/ppt/media/image25.png" ContentType="image/png"/>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194.xml.rels" ContentType="application/vnd.openxmlformats-package.relationships+xml"/>
  <Override PartName="/ppt/slideLayouts/_rels/slideLayout202.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58.xml.rels" ContentType="application/vnd.openxmlformats-package.relationships+xml"/>
  <Override PartName="/ppt/slideLayouts/_rels/slideLayout214.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93.xml.rels" ContentType="application/vnd.openxmlformats-package.relationships+xml"/>
  <Override PartName="/ppt/slideLayouts/_rels/slideLayout9.xml.rels" ContentType="application/vnd.openxmlformats-package.relationships+xml"/>
  <Override PartName="/ppt/slideLayouts/_rels/slideLayout57.xml.rels" ContentType="application/vnd.openxmlformats-package.relationships+xml"/>
  <Override PartName="/ppt/slideLayouts/_rels/slideLayout127.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95.xml.rels" ContentType="application/vnd.openxmlformats-package.relationships+xml"/>
  <Override PartName="/ppt/slideLayouts/_rels/slideLayout47.xml.rels" ContentType="application/vnd.openxmlformats-package.relationships+xml"/>
  <Override PartName="/ppt/slideLayouts/_rels/slideLayout203.xml.rels" ContentType="application/vnd.openxmlformats-package.relationships+xml"/>
  <Override PartName="/ppt/slideLayouts/_rels/slideLayout91.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7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196.xml.rels" ContentType="application/vnd.openxmlformats-package.relationships+xml"/>
  <Override PartName="/ppt/slideLayouts/_rels/slideLayout204.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83.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59.xml.rels" ContentType="application/vnd.openxmlformats-package.relationships+xml"/>
  <Override PartName="/ppt/slideLayouts/_rels/slideLayout215.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24.xml.rels" ContentType="application/vnd.openxmlformats-package.relationships+xml"/>
  <Override PartName="/ppt/slideLayouts/_rels/slideLayout184.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185.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49.xml.rels" ContentType="application/vnd.openxmlformats-package.relationships+xml"/>
  <Override PartName="/ppt/slideLayouts/_rels/slideLayout197.xml.rels" ContentType="application/vnd.openxmlformats-package.relationships+xml"/>
  <Override PartName="/ppt/slideLayouts/_rels/slideLayout205.xml.rels" ContentType="application/vnd.openxmlformats-package.relationships+xml"/>
  <Override PartName="/ppt/slideLayouts/_rels/slideLayout93.xml.rels" ContentType="application/vnd.openxmlformats-package.relationships+xml"/>
  <Override PartName="/ppt/slideLayouts/_rels/slideLayout186.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45.xml.rels" ContentType="application/vnd.openxmlformats-package.relationships+xml"/>
  <Override PartName="/ppt/slideLayouts/_rels/slideLayout201.xml.rels" ContentType="application/vnd.openxmlformats-package.relationships+xml"/>
  <Override PartName="/ppt/slideLayouts/_rels/slideLayout149.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55.xml.rels" ContentType="application/vnd.openxmlformats-package.relationships+xml"/>
  <Override PartName="/ppt/slideLayouts/_rels/slideLayout159.xml.rels" ContentType="application/vnd.openxmlformats-package.relationships+xml"/>
  <Override PartName="/ppt/slideLayouts/_rels/slideLayout56.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173.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81.xml.rels" ContentType="application/vnd.openxmlformats-package.relationships+xml"/>
  <Override PartName="/ppt/slideLayouts/_rels/slideLayout131.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63.xml.rels" ContentType="application/vnd.openxmlformats-package.relationships+xml"/>
  <Override PartName="/ppt/slideLayouts/_rels/slideLayout6.xml.rels" ContentType="application/vnd.openxmlformats-package.relationships+xml"/>
  <Override PartName="/ppt/slideLayouts/_rels/slideLayout190.xml.rels" ContentType="application/vnd.openxmlformats-package.relationships+xml"/>
  <Override PartName="/ppt/slideLayouts/_rels/slideLayout66.xml.rels" ContentType="application/vnd.openxmlformats-package.relationships+xml"/>
  <Override PartName="/ppt/slideLayouts/_rels/slideLayout211.xml.rels" ContentType="application/vnd.openxmlformats-package.relationships+xml"/>
  <Override PartName="/ppt/slideLayouts/_rels/slideLayout212.xml.rels" ContentType="application/vnd.openxmlformats-package.relationships+xml"/>
  <Override PartName="/ppt/slideLayouts/_rels/slideLayout100.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01.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123.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221.xml.rels" ContentType="application/vnd.openxmlformats-package.relationships+xml"/>
  <Override PartName="/ppt/slideLayouts/_rels/slideLayout217.xml.rels" ContentType="application/vnd.openxmlformats-package.relationships+xml"/>
  <Override PartName="/ppt/slideLayouts/_rels/slideLayout67.xml.rels" ContentType="application/vnd.openxmlformats-package.relationships+xml"/>
  <Override PartName="/ppt/slideLayouts/_rels/slideLayout175.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222.xml.rels" ContentType="application/vnd.openxmlformats-package.relationships+xml"/>
  <Override PartName="/ppt/slideLayouts/_rels/slideLayout218.xml.rels" ContentType="application/vnd.openxmlformats-package.relationships+xml"/>
  <Override PartName="/ppt/slideLayouts/_rels/slideLayout219.xml.rels" ContentType="application/vnd.openxmlformats-package.relationships+xml"/>
  <Override PartName="/ppt/slideLayouts/_rels/slideLayout17.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2.xml.rels" ContentType="application/vnd.openxmlformats-package.relationships+xml"/>
  <Override PartName="/ppt/slideLayouts/_rels/slideLayout18.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02.xml.rels" ContentType="application/vnd.openxmlformats-package.relationships+xml"/>
  <Override PartName="/ppt/slideLayouts/_rels/slideLayout105.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210.xml.rels" ContentType="application/vnd.openxmlformats-package.relationships+xml"/>
  <Override PartName="/ppt/slideLayouts/_rels/slideLayout19.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64.xml.rels" ContentType="application/vnd.openxmlformats-package.relationships+xml"/>
  <Override PartName="/ppt/slideLayouts/_rels/slideLayout79.xml.rels" ContentType="application/vnd.openxmlformats-package.relationships+xml"/>
  <Override PartName="/ppt/slideLayouts/_rels/slideLayout187.xml.rels" ContentType="application/vnd.openxmlformats-package.relationships+xml"/>
  <Override PartName="/ppt/slideLayouts/_rels/slideLayout83.xml.rels" ContentType="application/vnd.openxmlformats-package.relationships+xml"/>
  <Override PartName="/ppt/slideLayouts/_rels/slideLayout88.xml.rels" ContentType="application/vnd.openxmlformats-package.relationships+xml"/>
  <Override PartName="/ppt/slideLayouts/_rels/slideLayout104.xml.rels" ContentType="application/vnd.openxmlformats-package.relationships+xml"/>
  <Override PartName="/ppt/slideLayouts/_rels/slideLayout111.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223.xml.rels" ContentType="application/vnd.openxmlformats-package.relationships+xml"/>
  <Override PartName="/ppt/slideLayouts/_rels/slideLayout12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2.xml.rels" ContentType="application/vnd.openxmlformats-package.relationships+xml"/>
  <Override PartName="/ppt/slideLayouts/_rels/slideLayout225.xml.rels" ContentType="application/vnd.openxmlformats-package.relationships+xml"/>
  <Override PartName="/ppt/slideLayouts/_rels/slideLayout27.xml.rels" ContentType="application/vnd.openxmlformats-package.relationships+xml"/>
  <Override PartName="/ppt/slideLayouts/_rels/slideLayout2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70.xml.rels" ContentType="application/vnd.openxmlformats-package.relationships+xml"/>
  <Override PartName="/ppt/slideLayouts/_rels/slideLayout174.xml.rels" ContentType="application/vnd.openxmlformats-package.relationships+xml"/>
  <Override PartName="/ppt/slideLayouts/_rels/slideLayout26.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84.xml.rels" ContentType="application/vnd.openxmlformats-package.relationships+xml"/>
  <Override PartName="/ppt/slideLayouts/_rels/slideLayout188.xml.rels" ContentType="application/vnd.openxmlformats-package.relationships+xml"/>
  <Override PartName="/ppt/slideLayouts/_rels/slideLayout226.xml.rels" ContentType="application/vnd.openxmlformats-package.relationships+xml"/>
  <Override PartName="/ppt/slideLayouts/_rels/slideLayout140.xml.rels" ContentType="application/vnd.openxmlformats-package.relationships+xml"/>
  <Override PartName="/ppt/slideLayouts/_rels/slideLayout189.xml.rels" ContentType="application/vnd.openxmlformats-package.relationships+xml"/>
  <Override PartName="/ppt/slideLayouts/_rels/slideLayout85.xml.rels" ContentType="application/vnd.openxmlformats-package.relationships+xml"/>
  <Override PartName="/ppt/slideLayouts/_rels/slideLayout141.xml.rels" ContentType="application/vnd.openxmlformats-package.relationships+xml"/>
  <Override PartName="/ppt/slideLayouts/_rels/slideLayout227.xml.rels" ContentType="application/vnd.openxmlformats-package.relationships+xml"/>
  <Override PartName="/ppt/slideLayouts/_rels/slideLayout132.xml.rels" ContentType="application/vnd.openxmlformats-package.relationships+xml"/>
  <Override PartName="/ppt/slideLayouts/_rels/slideLayout151.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228.xml.rels" ContentType="application/vnd.openxmlformats-package.relationships+xml"/>
  <Override PartName="/ppt/slideLayouts/_rels/slideLayout152.xml.rels" ContentType="application/vnd.openxmlformats-package.relationships+xml"/>
  <Override PartName="/ppt/slideLayouts/_rels/slideLayout143.xml.rels" ContentType="application/vnd.openxmlformats-package.relationships+xml"/>
  <Override PartName="/ppt/slideLayouts/_rels/slideLayout153.xml.rels" ContentType="application/vnd.openxmlformats-package.relationships+xml"/>
  <Override PartName="/ppt/slideLayouts/_rels/slideLayout209.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216.xml.rels" ContentType="application/vnd.openxmlformats-package.relationships+xml"/>
  <Override PartName="/ppt/slideLayouts/_rels/slideLayout130.xml.rels" ContentType="application/vnd.openxmlformats-package.relationships+xml"/>
  <Override PartName="/ppt/slideLayouts/_rels/slideLayout179.xml.rels" ContentType="application/vnd.openxmlformats-package.relationships+xml"/>
  <Override PartName="/ppt/slideLayouts/_rels/slideLayout75.xml.rels" ContentType="application/vnd.openxmlformats-package.relationships+xml"/>
  <Override PartName="/ppt/slideLayouts/_rels/slideLayout150.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191.xml.rels" ContentType="application/vnd.openxmlformats-package.relationships+xml"/>
  <Override PartName="/ppt/slideLayouts/_rels/slideLayout7.xml.rels" ContentType="application/vnd.openxmlformats-package.relationships+xml"/>
  <Override PartName="/ppt/slideLayouts/_rels/slideLayout13.xml.rels" ContentType="application/vnd.openxmlformats-package.relationships+xml"/>
  <Override PartName="/ppt/slideLayouts/_rels/slideLayout161.xml.rels" ContentType="application/vnd.openxmlformats-package.relationships+xml"/>
  <Override PartName="/ppt/slideLayouts/_rels/slideLayout11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74.xml.rels" ContentType="application/vnd.openxmlformats-package.relationships+xml"/>
  <Override PartName="/ppt/slideLayouts/_rels/slideLayout178.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182.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220.xml.rels" ContentType="application/vnd.openxmlformats-package.relationships+xml"/>
  <Override PartName="/ppt/slideLayouts/_rels/slideLayout168.xml.rels" ContentType="application/vnd.openxmlformats-package.relationships+xml"/>
  <Override PartName="/ppt/slideLayouts/_rels/slideLayout206.xml.rels" ContentType="application/vnd.openxmlformats-package.relationships+xml"/>
  <Override PartName="/ppt/slideLayouts/_rels/slideLayout198.xml.rels" ContentType="application/vnd.openxmlformats-package.relationships+xml"/>
  <Override PartName="/ppt/slideLayouts/_rels/slideLayout94.xml.rels" ContentType="application/vnd.openxmlformats-package.relationships+xml"/>
  <Override PartName="/ppt/slideLayouts/_rels/slideLayout207.xml.rels" ContentType="application/vnd.openxmlformats-package.relationships+xml"/>
  <Override PartName="/ppt/slideLayouts/_rels/slideLayout95.xml.rels" ContentType="application/vnd.openxmlformats-package.relationships+xml"/>
  <Override PartName="/ppt/slideLayouts/_rels/slideLayout199.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192.xml.rels" ContentType="application/vnd.openxmlformats-package.relationships+xml"/>
  <Override PartName="/ppt/slideLayouts/_rels/slideLayout164.xml.rels" ContentType="application/vnd.openxmlformats-package.relationships+xml"/>
  <Override PartName="/ppt/slideLayouts/_rels/slideLayout60.xml.rels" ContentType="application/vnd.openxmlformats-package.relationships+xml"/>
  <Override PartName="/ppt/slideLayouts/slideLayout124.xml" ContentType="application/vnd.openxmlformats-officedocument.presentationml.slideLayout+xml"/>
  <Override PartName="/ppt/slideLayouts/slideLayout192.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82.xml" ContentType="application/vnd.openxmlformats-officedocument.presentationml.slideLayout+xml"/>
  <Override PartName="/ppt/slideLayouts/slideLayout113.xml" ContentType="application/vnd.openxmlformats-officedocument.presentationml.slideLayout+xml"/>
  <Override PartName="/ppt/slideLayouts/slideLayout181.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79.xml" ContentType="application/vnd.openxmlformats-officedocument.presentationml.slideLayout+xml"/>
  <Override PartName="/ppt/slideLayouts/slideLayout224.xml" ContentType="application/vnd.openxmlformats-officedocument.presentationml.slideLayout+xml"/>
  <Override PartName="/ppt/slideLayouts/slideLayout78.xml" ContentType="application/vnd.openxmlformats-officedocument.presentationml.slideLayout+xml"/>
  <Override PartName="/ppt/slideLayouts/slideLayout223.xml" ContentType="application/vnd.openxmlformats-officedocument.presentationml.slideLayout+xml"/>
  <Override PartName="/ppt/slideLayouts/slideLayout77.xml" ContentType="application/vnd.openxmlformats-officedocument.presentationml.slideLayout+xml"/>
  <Override PartName="/ppt/slideLayouts/slideLayout222.xml" ContentType="application/vnd.openxmlformats-officedocument.presentationml.slideLayout+xml"/>
  <Override PartName="/ppt/slideLayouts/slideLayout76.xml" ContentType="application/vnd.openxmlformats-officedocument.presentationml.slideLayout+xml"/>
  <Override PartName="/ppt/slideLayouts/slideLayout221.xml" ContentType="application/vnd.openxmlformats-officedocument.presentationml.slideLayout+xml"/>
  <Override PartName="/ppt/slideLayouts/slideLayout75.xml" ContentType="application/vnd.openxmlformats-officedocument.presentationml.slideLayout+xml"/>
  <Override PartName="/ppt/slideLayouts/slideLayout220.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214.xml" ContentType="application/vnd.openxmlformats-officedocument.presentationml.slideLayout+xml"/>
  <Override PartName="/ppt/slideLayouts/slideLayout68.xml" ContentType="application/vnd.openxmlformats-officedocument.presentationml.slideLayout+xml"/>
  <Override PartName="/ppt/slideLayouts/slideLayout213.xml" ContentType="application/vnd.openxmlformats-officedocument.presentationml.slideLayout+xml"/>
  <Override PartName="/ppt/slideLayouts/slideLayout67.xml" ContentType="application/vnd.openxmlformats-officedocument.presentationml.slideLayout+xml"/>
  <Override PartName="/ppt/slideLayouts/slideLayout212.xml" ContentType="application/vnd.openxmlformats-officedocument.presentationml.slideLayout+xml"/>
  <Override PartName="/ppt/slideLayouts/slideLayout66.xml" ContentType="application/vnd.openxmlformats-officedocument.presentationml.slideLayout+xml"/>
  <Override PartName="/ppt/slideLayouts/slideLayout211.xml" ContentType="application/vnd.openxmlformats-officedocument.presentationml.slideLayout+xml"/>
  <Override PartName="/ppt/slideLayouts/slideLayout65.xml" ContentType="application/vnd.openxmlformats-officedocument.presentationml.slideLayout+xml"/>
  <Override PartName="/ppt/slideLayouts/slideLayout21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19.xml" ContentType="application/vnd.openxmlformats-officedocument.presentationml.slideLayout+xml"/>
  <Override PartName="/ppt/slideLayouts/slideLayout187.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132.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164.xml" ContentType="application/vnd.openxmlformats-officedocument.presentationml.slideLayout+xml"/>
  <Override PartName="/ppt/slideLayouts/slideLayout217.xml" ContentType="application/vnd.openxmlformats-officedocument.presentationml.slideLayout+xml"/>
  <Override PartName="/ppt/slideLayouts/slideLayout206.xml" ContentType="application/vnd.openxmlformats-officedocument.presentationml.slideLayout+xml"/>
  <Override PartName="/ppt/slideLayouts/slideLayout49.xml" ContentType="application/vnd.openxmlformats-officedocument.presentationml.slideLayout+xml"/>
  <Override PartName="/ppt/slideLayouts/slideLayout165.xml" ContentType="application/vnd.openxmlformats-officedocument.presentationml.slideLayout+xml"/>
  <Override PartName="/ppt/slideLayouts/slideLayout218.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35.xml" ContentType="application/vnd.openxmlformats-officedocument.presentationml.slideLayout+xml"/>
  <Override PartName="/ppt/slideLayouts/slideLayout133.xml" ContentType="application/vnd.openxmlformats-officedocument.presentationml.slideLayout+xml"/>
  <Override PartName="/ppt/slideLayouts/slideLayout225.xml" ContentType="application/vnd.openxmlformats-officedocument.presentationml.slideLayout+xml"/>
  <Override PartName="/ppt/slideLayouts/slideLayout179.xml" ContentType="application/vnd.openxmlformats-officedocument.presentationml.slideLayout+xml"/>
  <Override PartName="/ppt/slideLayouts/slideLayout134.xml" ContentType="application/vnd.openxmlformats-officedocument.presentationml.slideLayout+xml"/>
  <Override PartName="/ppt/slideLayouts/slideLayout226.xml" ContentType="application/vnd.openxmlformats-officedocument.presentationml.slideLayout+xml"/>
  <Override PartName="/ppt/slideLayouts/slideLayout199.xml" ContentType="application/vnd.openxmlformats-officedocument.presentationml.slideLayout+xml"/>
  <Override PartName="/ppt/slideLayouts/slideLayout36.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69.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227.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228.xml" ContentType="application/vnd.openxmlformats-officedocument.presentationml.slideLayout+xml"/>
  <Override PartName="/ppt/slideLayouts/slideLayout130.xml" ContentType="application/vnd.openxmlformats-officedocument.presentationml.slideLayout+xml"/>
  <Override PartName="/ppt/slideLayouts/slideLayout207.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78.xml" ContentType="application/vnd.openxmlformats-officedocument.presentationml.slideLayout+xml"/>
  <Override PartName="/ppt/slideLayouts/slideLayout205.xml" ContentType="application/vnd.openxmlformats-officedocument.presentationml.slideLayout+xml"/>
  <Override PartName="/ppt/slideLayouts/slideLayout48.xml" ContentType="application/vnd.openxmlformats-officedocument.presentationml.slideLayout+xml"/>
  <Override PartName="/ppt/slideLayouts/slideLayout189.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88.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219.xml" ContentType="application/vnd.openxmlformats-officedocument.presentationml.slideLayout+xml"/>
  <Override PartName="/ppt/slideLayouts/slideLayout166.xml" ContentType="application/vnd.openxmlformats-officedocument.presentationml.slideLayout+xml"/>
  <Override PartName="/ppt/slideLayouts/slideLayout131.xml" ContentType="application/vnd.openxmlformats-officedocument.presentationml.slideLayout+xml"/>
  <Override PartName="/ppt/slideLayouts/slideLayout197.xml" ContentType="application/vnd.openxmlformats-officedocument.presentationml.slideLayout+xml"/>
  <Override PartName="/ppt/slideLayouts/slideLayout129.xml" ContentType="application/vnd.openxmlformats-officedocument.presentationml.slideLayout+xml"/>
  <Override PartName="/ppt/slideLayouts/slideLayout196.xml" ContentType="application/vnd.openxmlformats-officedocument.presentationml.slideLayout+xml"/>
  <Override PartName="/ppt/slideLayouts/slideLayout128.xml" ContentType="application/vnd.openxmlformats-officedocument.presentationml.slideLayout+xml"/>
  <Override PartName="/ppt/slideLayouts/slideLayout91.xml" ContentType="application/vnd.openxmlformats-officedocument.presentationml.slideLayout+xml"/>
  <Override PartName="/ppt/slideLayouts/slideLayout23.xml" ContentType="application/vnd.openxmlformats-officedocument.presentationml.slideLayout+xml"/>
  <Override PartName="/ppt/slideLayouts/slideLayout201.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8.xml" ContentType="application/vnd.openxmlformats-officedocument.presentationml.slideLayout+xml"/>
  <Override PartName="/ppt/slideLayouts/slideLayout203.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186.xml" ContentType="application/vnd.openxmlformats-officedocument.presentationml.slideLayout+xml"/>
  <Override PartName="/ppt/slideLayouts/slideLayout118.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95.xml" ContentType="application/vnd.openxmlformats-officedocument.presentationml.slideLayout+xml"/>
  <Override PartName="/ppt/slideLayouts/slideLayout127.xml" ContentType="application/vnd.openxmlformats-officedocument.presentationml.slideLayout+xml"/>
  <Override PartName="/ppt/slideLayouts/slideLayout185.xml" ContentType="application/vnd.openxmlformats-officedocument.presentationml.slideLayout+xml"/>
  <Override PartName="/ppt/slideLayouts/slideLayout117.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184.xml" ContentType="application/vnd.openxmlformats-officedocument.presentationml.slideLayout+xml"/>
  <Override PartName="/ppt/slideLayouts/slideLayout21.xml" ContentType="application/vnd.openxmlformats-officedocument.presentationml.slideLayout+xml"/>
  <Override PartName="/ppt/slideLayouts/slideLayout194.xml" ContentType="application/vnd.openxmlformats-officedocument.presentationml.slideLayout+xml"/>
  <Override PartName="/ppt/slideLayouts/slideLayout12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59.xml" ContentType="application/vnd.openxmlformats-officedocument.presentationml.slideLayout+xml"/>
  <Override PartName="/ppt/slideLayouts/slideLayout204.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183.xml" ContentType="application/vnd.openxmlformats-officedocument.presentationml.slideLayout+xml"/>
  <Override PartName="/ppt/slideLayouts/slideLayout20.xml" ContentType="application/vnd.openxmlformats-officedocument.presentationml.slideLayout+xml"/>
  <Override PartName="/ppt/slideLayouts/slideLayout193.xml" ContentType="application/vnd.openxmlformats-officedocument.presentationml.slideLayout+xml"/>
  <Override PartName="/ppt/slideLayouts/slideLayout12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embeddings/oleObject1.bin" ContentType="application/vnd.openxmlformats-officedocument.oleObject"/>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94.xml.rels" ContentType="application/vnd.openxmlformats-package.relationships+xml"/>
  <Override PartName="/ppt/slides/_rels/slide127.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69.xml.rels" ContentType="application/vnd.openxmlformats-package.relationships+xml"/>
  <Override PartName="/ppt/slides/_rels/slide165.xml.rels" ContentType="application/vnd.openxmlformats-package.relationships+xml"/>
  <Override PartName="/ppt/slides/_rels/slide88.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126.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68.xml.rels" ContentType="application/vnd.openxmlformats-package.relationships+xml"/>
  <Override PartName="/ppt/slides/_rels/slide164.xml.rels" ContentType="application/vnd.openxmlformats-package.relationships+xml"/>
  <Override PartName="/ppt/slides/_rels/slide87.xml.rels" ContentType="application/vnd.openxmlformats-package.relationships+xml"/>
  <Override PartName="/ppt/slides/_rels/slide92.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67.xml.rels" ContentType="application/vnd.openxmlformats-package.relationships+xml"/>
  <Override PartName="/ppt/slides/_rels/slide163.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162.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121.xml.rels" ContentType="application/vnd.openxmlformats-package.relationships+xml"/>
  <Override PartName="/ppt/slides/_rels/slide65.xml.rels" ContentType="application/vnd.openxmlformats-package.relationships+xml"/>
  <Override PartName="/ppt/slides/_rels/slide161.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64.xml.rels" ContentType="application/vnd.openxmlformats-package.relationships+xml"/>
  <Override PartName="/ppt/slides/_rels/slide141.xml.rels" ContentType="application/vnd.openxmlformats-package.relationships+xml"/>
  <Override PartName="/ppt/slides/_rels/slide160.xml.rels" ContentType="application/vnd.openxmlformats-package.relationships+xml"/>
  <Override PartName="/ppt/slides/_rels/slide63.xml.rels" ContentType="application/vnd.openxmlformats-package.relationships+xml"/>
  <Override PartName="/ppt/slides/_rels/slide140.xml.rels" ContentType="application/vnd.openxmlformats-package.relationships+xml"/>
  <Override PartName="/ppt/slides/_rels/slide62.xml.rels" ContentType="application/vnd.openxmlformats-package.relationships+xml"/>
  <Override PartName="/ppt/slides/_rels/slide91.xml.rels" ContentType="application/vnd.openxmlformats-package.relationships+xml"/>
  <Override PartName="/ppt/slides/_rels/slide47.xml.rels" ContentType="application/vnd.openxmlformats-package.relationships+xml"/>
  <Override PartName="/ppt/slides/_rels/slide124.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52.xml.rels" ContentType="application/vnd.openxmlformats-package.relationships+xml"/>
  <Override PartName="/ppt/slides/_rels/slide157.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43.xml.rels" ContentType="application/vnd.openxmlformats-package.relationships+xml"/>
  <Override PartName="/ppt/slides/_rels/slide133.xml.rels" ContentType="application/vnd.openxmlformats-package.relationships+xml"/>
  <Override PartName="/ppt/slides/_rels/slide77.xml.rels" ContentType="application/vnd.openxmlformats-package.relationships+xml"/>
  <Override PartName="/ppt/slides/_rels/slide173.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54.xml.rels" ContentType="application/vnd.openxmlformats-package.relationships+xml"/>
  <Override PartName="/ppt/slides/_rels/slide14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130.xml.rels" ContentType="application/vnd.openxmlformats-package.relationships+xml"/>
  <Override PartName="/ppt/slides/_rels/slide145.xml.rels" ContentType="application/vnd.openxmlformats-package.relationships+xml"/>
  <Override PartName="/ppt/slides/_rels/slide55.xml.rels" ContentType="application/vnd.openxmlformats-package.relationships+xml"/>
  <Override PartName="/ppt/slides/_rels/slide159.xml.rels" ContentType="application/vnd.openxmlformats-package.relationships+xml"/>
  <Override PartName="/ppt/slides/_rels/slide31.xml.rels" ContentType="application/vnd.openxmlformats-package.relationships+xml"/>
  <Override PartName="/ppt/slides/_rels/slide156.xml.rels" ContentType="application/vnd.openxmlformats-package.relationships+xml"/>
  <Override PartName="/ppt/slides/_rels/slide172.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79.xml.rels" ContentType="application/vnd.openxmlformats-package.relationships+xml"/>
  <Override PartName="/ppt/slides/_rels/slide174.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29.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67.xml.rels" ContentType="application/vnd.openxmlformats-package.relationships+xml"/>
  <Override PartName="/ppt/slides/_rels/slide171.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78.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05.xml.rels" ContentType="application/vnd.openxmlformats-package.relationships+xml"/>
  <Override PartName="/ppt/slides/_rels/slide72.xml.rels" ContentType="application/vnd.openxmlformats-package.relationships+xml"/>
  <Override PartName="/ppt/slides/_rels/slide39.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120.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70.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8.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146.xml.rels" ContentType="application/vnd.openxmlformats-package.relationships+xml"/>
  <Override PartName="/ppt/slides/_rels/slide6.xml.rels" ContentType="application/vnd.openxmlformats-package.relationships+xml"/>
  <Override PartName="/ppt/slides/_rels/slide169.xml.rels" ContentType="application/vnd.openxmlformats-package.relationships+xml"/>
  <Override PartName="/ppt/slides/_rels/slide41.xml.rels" ContentType="application/vnd.openxmlformats-package.relationships+xml"/>
  <Override PartName="/ppt/slides/_rels/slide53.xml.rels" ContentType="application/vnd.openxmlformats-package.relationships+xml"/>
  <Override PartName="/ppt/slides/_rels/slide30.xml.rels" ContentType="application/vnd.openxmlformats-package.relationships+xml"/>
  <Override PartName="/ppt/slides/_rels/slide158.xml.rels" ContentType="application/vnd.openxmlformats-package.relationships+xml"/>
  <Override PartName="/ppt/slides/_rels/slide149.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106.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66.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51.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2.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3.xml.rels" ContentType="application/vnd.openxmlformats-package.relationships+xml"/>
  <Override PartName="/ppt/slides/_rels/slide40.xml.rels" ContentType="application/vnd.openxmlformats-package.relationships+xml"/>
  <Override PartName="/ppt/slides/_rels/slide168.xml.rels" ContentType="application/vnd.openxmlformats-package.relationships+xml"/>
  <Override PartName="/ppt/slides/_rels/slide2.xml.rels" ContentType="application/vnd.openxmlformats-package.relationships+xml"/>
  <Override PartName="/ppt/slides/_rels/slide75.xml.rels" ContentType="application/vnd.openxmlformats-package.relationships+xml"/>
  <Override PartName="/ppt/slides/_rels/slide152.xml.rels" ContentType="application/vnd.openxmlformats-package.relationships+xml"/>
  <Override PartName="/ppt/slides/_rels/slide108.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53.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155.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74.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73.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72.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17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3.xml" ContentType="application/vnd.openxmlformats-officedocument.presentationml.slide+xml"/>
  <Override PartName="/ppt/slides/slide101.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32.xml" ContentType="application/vnd.openxmlformats-officedocument.presentationml.slide+xml"/>
  <Override PartName="/ppt/slides/slide156.xml" ContentType="application/vnd.openxmlformats-officedocument.presentationml.slide+xml"/>
  <Override PartName="/ppt/slides/slide33.xml" ContentType="application/vnd.openxmlformats-officedocument.presentationml.slide+xml"/>
  <Override PartName="/ppt/slides/slide157.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158.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166.xml" ContentType="application/vnd.openxmlformats-officedocument.presentationml.slide+xml"/>
  <Override PartName="/ppt/slides/slide128.xml" ContentType="application/vnd.openxmlformats-officedocument.presentationml.slide+xml"/>
  <Override PartName="/ppt/slides/slide152.xml" ContentType="application/vnd.openxmlformats-officedocument.presentationml.slide+xml"/>
  <Override PartName="/ppt/slides/slide56.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72.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109.xml" ContentType="application/vnd.openxmlformats-officedocument.presentationml.slide+xml"/>
  <Override PartName="/ppt/slides/slide3.xml" ContentType="application/vnd.openxmlformats-officedocument.presentationml.slide+xml"/>
  <Override PartName="/ppt/slides/slide169.xml" ContentType="application/vnd.openxmlformats-officedocument.presentationml.slide+xml"/>
  <Override PartName="/ppt/slides/slide70.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168.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67.xml" ContentType="application/vnd.openxmlformats-officedocument.presentationml.slide+xml"/>
  <Override PartName="/ppt/slides/slide1.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160.xml" ContentType="application/vnd.openxmlformats-officedocument.presentationml.slide+xml"/>
  <Override PartName="/ppt/slides/slide64.xml" ContentType="application/vnd.openxmlformats-officedocument.presentationml.slide+xml"/>
  <Override PartName="/ppt/slides/slide161.xml" ContentType="application/vnd.openxmlformats-officedocument.presentationml.slide+xml"/>
  <Override PartName="/ppt/slides/slide65.xml" ContentType="application/vnd.openxmlformats-officedocument.presentationml.slide+xml"/>
  <Override PartName="/ppt/slides/slide162.xml" ContentType="application/vnd.openxmlformats-officedocument.presentationml.slide+xml"/>
  <Override PartName="/ppt/slides/slide66.xml" ContentType="application/vnd.openxmlformats-officedocument.presentationml.slide+xml"/>
  <Override PartName="/ppt/slides/slide163.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164.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165.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Lst>
  <p:notesMasterIdLst>
    <p:notesMasterId r:id="rId21"/>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29"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344" r:id="rId110"/>
    <p:sldId id="345" r:id="rId111"/>
    <p:sldId id="346" r:id="rId112"/>
    <p:sldId id="347" r:id="rId113"/>
    <p:sldId id="348" r:id="rId114"/>
    <p:sldId id="349" r:id="rId115"/>
    <p:sldId id="350" r:id="rId116"/>
    <p:sldId id="351" r:id="rId117"/>
    <p:sldId id="352" r:id="rId118"/>
    <p:sldId id="353" r:id="rId119"/>
    <p:sldId id="354" r:id="rId120"/>
    <p:sldId id="355" r:id="rId121"/>
    <p:sldId id="356" r:id="rId122"/>
    <p:sldId id="357" r:id="rId123"/>
    <p:sldId id="358" r:id="rId124"/>
    <p:sldId id="359" r:id="rId125"/>
    <p:sldId id="360" r:id="rId126"/>
    <p:sldId id="361" r:id="rId127"/>
    <p:sldId id="362" r:id="rId128"/>
    <p:sldId id="363" r:id="rId129"/>
    <p:sldId id="364" r:id="rId130"/>
    <p:sldId id="365" r:id="rId131"/>
    <p:sldId id="366" r:id="rId132"/>
    <p:sldId id="367" r:id="rId133"/>
    <p:sldId id="368" r:id="rId134"/>
    <p:sldId id="369" r:id="rId135"/>
    <p:sldId id="370" r:id="rId136"/>
    <p:sldId id="371" r:id="rId137"/>
    <p:sldId id="372" r:id="rId138"/>
    <p:sldId id="373" r:id="rId139"/>
    <p:sldId id="374" r:id="rId140"/>
    <p:sldId id="375" r:id="rId141"/>
    <p:sldId id="376" r:id="rId142"/>
    <p:sldId id="377" r:id="rId143"/>
    <p:sldId id="378" r:id="rId144"/>
    <p:sldId id="379" r:id="rId145"/>
    <p:sldId id="380" r:id="rId146"/>
    <p:sldId id="381" r:id="rId147"/>
    <p:sldId id="382" r:id="rId148"/>
    <p:sldId id="383" r:id="rId149"/>
    <p:sldId id="384" r:id="rId150"/>
    <p:sldId id="385" r:id="rId151"/>
    <p:sldId id="386" r:id="rId152"/>
    <p:sldId id="387" r:id="rId153"/>
    <p:sldId id="388" r:id="rId154"/>
    <p:sldId id="389" r:id="rId155"/>
    <p:sldId id="390" r:id="rId156"/>
    <p:sldId id="391" r:id="rId157"/>
    <p:sldId id="392" r:id="rId158"/>
    <p:sldId id="393" r:id="rId159"/>
    <p:sldId id="394" r:id="rId160"/>
    <p:sldId id="395" r:id="rId161"/>
    <p:sldId id="396" r:id="rId162"/>
    <p:sldId id="397" r:id="rId163"/>
    <p:sldId id="398" r:id="rId164"/>
    <p:sldId id="399" r:id="rId165"/>
    <p:sldId id="400" r:id="rId166"/>
    <p:sldId id="401" r:id="rId167"/>
    <p:sldId id="402" r:id="rId168"/>
    <p:sldId id="403" r:id="rId169"/>
    <p:sldId id="404" r:id="rId170"/>
    <p:sldId id="405" r:id="rId171"/>
    <p:sldId id="406" r:id="rId172"/>
    <p:sldId id="407" r:id="rId173"/>
    <p:sldId id="408" r:id="rId174"/>
    <p:sldId id="409" r:id="rId175"/>
    <p:sldId id="410" r:id="rId176"/>
    <p:sldId id="411" r:id="rId177"/>
    <p:sldId id="412" r:id="rId178"/>
    <p:sldId id="413" r:id="rId179"/>
    <p:sldId id="414" r:id="rId180"/>
    <p:sldId id="415" r:id="rId181"/>
    <p:sldId id="416" r:id="rId182"/>
    <p:sldId id="417" r:id="rId183"/>
    <p:sldId id="418" r:id="rId184"/>
    <p:sldId id="419" r:id="rId185"/>
    <p:sldId id="420" r:id="rId186"/>
    <p:sldId id="421" r:id="rId187"/>
    <p:sldId id="422" r:id="rId188"/>
    <p:sldId id="423" r:id="rId189"/>
    <p:sldId id="424" r:id="rId190"/>
    <p:sldId id="425" r:id="rId191"/>
    <p:sldId id="426" r:id="rId192"/>
    <p:sldId id="427" r:id="rId193"/>
    <p:sldId id="428" r:id="rId194"/>
    <p:sldId id="429" r:id="rId195"/>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notesMaster" Target="notesMasters/notesMaster1.xml"/><Relationship Id="rId22" Type="http://schemas.openxmlformats.org/officeDocument/2006/relationships/slide" Target="slides/slide1.xml"/><Relationship Id="rId23" Type="http://schemas.openxmlformats.org/officeDocument/2006/relationships/slide" Target="slides/slide2.xml"/><Relationship Id="rId24" Type="http://schemas.openxmlformats.org/officeDocument/2006/relationships/slide" Target="slides/slide3.xml"/><Relationship Id="rId25" Type="http://schemas.openxmlformats.org/officeDocument/2006/relationships/slide" Target="slides/slide4.xml"/><Relationship Id="rId26" Type="http://schemas.openxmlformats.org/officeDocument/2006/relationships/slide" Target="slides/slide5.xml"/><Relationship Id="rId27" Type="http://schemas.openxmlformats.org/officeDocument/2006/relationships/slide" Target="slides/slide6.xml"/><Relationship Id="rId28" Type="http://schemas.openxmlformats.org/officeDocument/2006/relationships/slide" Target="slides/slide7.xml"/><Relationship Id="rId29" Type="http://schemas.openxmlformats.org/officeDocument/2006/relationships/slide" Target="slides/slide8.xml"/><Relationship Id="rId30" Type="http://schemas.openxmlformats.org/officeDocument/2006/relationships/slide" Target="slides/slide9.xml"/><Relationship Id="rId31" Type="http://schemas.openxmlformats.org/officeDocument/2006/relationships/slide" Target="slides/slide10.xml"/><Relationship Id="rId32" Type="http://schemas.openxmlformats.org/officeDocument/2006/relationships/slide" Target="slides/slide11.xml"/><Relationship Id="rId33" Type="http://schemas.openxmlformats.org/officeDocument/2006/relationships/slide" Target="slides/slide12.xml"/><Relationship Id="rId34" Type="http://schemas.openxmlformats.org/officeDocument/2006/relationships/slide" Target="slides/slide13.xml"/><Relationship Id="rId35" Type="http://schemas.openxmlformats.org/officeDocument/2006/relationships/slide" Target="slides/slide14.xml"/><Relationship Id="rId36" Type="http://schemas.openxmlformats.org/officeDocument/2006/relationships/slide" Target="slides/slide15.xml"/><Relationship Id="rId37" Type="http://schemas.openxmlformats.org/officeDocument/2006/relationships/slide" Target="slides/slide16.xml"/><Relationship Id="rId38" Type="http://schemas.openxmlformats.org/officeDocument/2006/relationships/slide" Target="slides/slide17.xml"/><Relationship Id="rId39" Type="http://schemas.openxmlformats.org/officeDocument/2006/relationships/slide" Target="slides/slide18.xml"/><Relationship Id="rId40" Type="http://schemas.openxmlformats.org/officeDocument/2006/relationships/slide" Target="slides/slide19.xml"/><Relationship Id="rId41" Type="http://schemas.openxmlformats.org/officeDocument/2006/relationships/slide" Target="slides/slide20.xml"/><Relationship Id="rId42" Type="http://schemas.openxmlformats.org/officeDocument/2006/relationships/slide" Target="slides/slide21.xml"/><Relationship Id="rId43" Type="http://schemas.openxmlformats.org/officeDocument/2006/relationships/slide" Target="slides/slide22.xml"/><Relationship Id="rId44" Type="http://schemas.openxmlformats.org/officeDocument/2006/relationships/slide" Target="slides/slide23.xml"/><Relationship Id="rId45" Type="http://schemas.openxmlformats.org/officeDocument/2006/relationships/slide" Target="slides/slide24.xml"/><Relationship Id="rId46" Type="http://schemas.openxmlformats.org/officeDocument/2006/relationships/slide" Target="slides/slide25.xml"/><Relationship Id="rId47" Type="http://schemas.openxmlformats.org/officeDocument/2006/relationships/slide" Target="slides/slide26.xml"/><Relationship Id="rId48" Type="http://schemas.openxmlformats.org/officeDocument/2006/relationships/slide" Target="slides/slide27.xml"/><Relationship Id="rId49" Type="http://schemas.openxmlformats.org/officeDocument/2006/relationships/slide" Target="slides/slide28.xml"/><Relationship Id="rId50" Type="http://schemas.openxmlformats.org/officeDocument/2006/relationships/slide" Target="slides/slide29.xml"/><Relationship Id="rId51" Type="http://schemas.openxmlformats.org/officeDocument/2006/relationships/slide" Target="slides/slide30.xml"/><Relationship Id="rId52" Type="http://schemas.openxmlformats.org/officeDocument/2006/relationships/slide" Target="slides/slide31.xml"/><Relationship Id="rId53" Type="http://schemas.openxmlformats.org/officeDocument/2006/relationships/slide" Target="slides/slide32.xml"/><Relationship Id="rId54" Type="http://schemas.openxmlformats.org/officeDocument/2006/relationships/slide" Target="slides/slide33.xml"/><Relationship Id="rId55" Type="http://schemas.openxmlformats.org/officeDocument/2006/relationships/slide" Target="slides/slide34.xml"/><Relationship Id="rId56" Type="http://schemas.openxmlformats.org/officeDocument/2006/relationships/slide" Target="slides/slide35.xml"/><Relationship Id="rId57" Type="http://schemas.openxmlformats.org/officeDocument/2006/relationships/slide" Target="slides/slide36.xml"/><Relationship Id="rId58" Type="http://schemas.openxmlformats.org/officeDocument/2006/relationships/slide" Target="slides/slide37.xml"/><Relationship Id="rId59" Type="http://schemas.openxmlformats.org/officeDocument/2006/relationships/slide" Target="slides/slide38.xml"/><Relationship Id="rId60" Type="http://schemas.openxmlformats.org/officeDocument/2006/relationships/slide" Target="slides/slide39.xml"/><Relationship Id="rId61" Type="http://schemas.openxmlformats.org/officeDocument/2006/relationships/slide" Target="slides/slide40.xml"/><Relationship Id="rId62" Type="http://schemas.openxmlformats.org/officeDocument/2006/relationships/slide" Target="slides/slide41.xml"/><Relationship Id="rId63" Type="http://schemas.openxmlformats.org/officeDocument/2006/relationships/slide" Target="slides/slide42.xml"/><Relationship Id="rId64" Type="http://schemas.openxmlformats.org/officeDocument/2006/relationships/slide" Target="slides/slide43.xml"/><Relationship Id="rId65" Type="http://schemas.openxmlformats.org/officeDocument/2006/relationships/slide" Target="slides/slide44.xml"/><Relationship Id="rId66" Type="http://schemas.openxmlformats.org/officeDocument/2006/relationships/slide" Target="slides/slide45.xml"/><Relationship Id="rId67" Type="http://schemas.openxmlformats.org/officeDocument/2006/relationships/slide" Target="slides/slide46.xml"/><Relationship Id="rId68" Type="http://schemas.openxmlformats.org/officeDocument/2006/relationships/slide" Target="slides/slide47.xml"/><Relationship Id="rId69" Type="http://schemas.openxmlformats.org/officeDocument/2006/relationships/slide" Target="slides/slide48.xml"/><Relationship Id="rId70" Type="http://schemas.openxmlformats.org/officeDocument/2006/relationships/slide" Target="slides/slide49.xml"/><Relationship Id="rId71" Type="http://schemas.openxmlformats.org/officeDocument/2006/relationships/slide" Target="slides/slide50.xml"/><Relationship Id="rId72" Type="http://schemas.openxmlformats.org/officeDocument/2006/relationships/slide" Target="slides/slide51.xml"/><Relationship Id="rId73" Type="http://schemas.openxmlformats.org/officeDocument/2006/relationships/slide" Target="slides/slide52.xml"/><Relationship Id="rId74" Type="http://schemas.openxmlformats.org/officeDocument/2006/relationships/slide" Target="slides/slide53.xml"/><Relationship Id="rId75" Type="http://schemas.openxmlformats.org/officeDocument/2006/relationships/slide" Target="slides/slide54.xml"/><Relationship Id="rId76" Type="http://schemas.openxmlformats.org/officeDocument/2006/relationships/slide" Target="slides/slide55.xml"/><Relationship Id="rId77" Type="http://schemas.openxmlformats.org/officeDocument/2006/relationships/slide" Target="slides/slide56.xml"/><Relationship Id="rId78" Type="http://schemas.openxmlformats.org/officeDocument/2006/relationships/slide" Target="slides/slide57.xml"/><Relationship Id="rId79" Type="http://schemas.openxmlformats.org/officeDocument/2006/relationships/slide" Target="slides/slide58.xml"/><Relationship Id="rId80" Type="http://schemas.openxmlformats.org/officeDocument/2006/relationships/slide" Target="slides/slide59.xml"/><Relationship Id="rId81" Type="http://schemas.openxmlformats.org/officeDocument/2006/relationships/slide" Target="slides/slide60.xml"/><Relationship Id="rId82" Type="http://schemas.openxmlformats.org/officeDocument/2006/relationships/slide" Target="slides/slide61.xml"/><Relationship Id="rId83" Type="http://schemas.openxmlformats.org/officeDocument/2006/relationships/slide" Target="slides/slide62.xml"/><Relationship Id="rId84" Type="http://schemas.openxmlformats.org/officeDocument/2006/relationships/slide" Target="slides/slide63.xml"/><Relationship Id="rId85" Type="http://schemas.openxmlformats.org/officeDocument/2006/relationships/slide" Target="slides/slide64.xml"/><Relationship Id="rId86" Type="http://schemas.openxmlformats.org/officeDocument/2006/relationships/slide" Target="slides/slide65.xml"/><Relationship Id="rId87" Type="http://schemas.openxmlformats.org/officeDocument/2006/relationships/slide" Target="slides/slide66.xml"/><Relationship Id="rId88" Type="http://schemas.openxmlformats.org/officeDocument/2006/relationships/slide" Target="slides/slide67.xml"/><Relationship Id="rId89" Type="http://schemas.openxmlformats.org/officeDocument/2006/relationships/slide" Target="slides/slide68.xml"/><Relationship Id="rId90" Type="http://schemas.openxmlformats.org/officeDocument/2006/relationships/slide" Target="slides/slide69.xml"/><Relationship Id="rId91" Type="http://schemas.openxmlformats.org/officeDocument/2006/relationships/slide" Target="slides/slide70.xml"/><Relationship Id="rId92" Type="http://schemas.openxmlformats.org/officeDocument/2006/relationships/slide" Target="slides/slide71.xml"/><Relationship Id="rId93" Type="http://schemas.openxmlformats.org/officeDocument/2006/relationships/slide" Target="slides/slide72.xml"/><Relationship Id="rId94" Type="http://schemas.openxmlformats.org/officeDocument/2006/relationships/slide" Target="slides/slide73.xml"/><Relationship Id="rId95" Type="http://schemas.openxmlformats.org/officeDocument/2006/relationships/slide" Target="slides/slide74.xml"/><Relationship Id="rId96" Type="http://schemas.openxmlformats.org/officeDocument/2006/relationships/slide" Target="slides/slide75.xml"/><Relationship Id="rId97" Type="http://schemas.openxmlformats.org/officeDocument/2006/relationships/slide" Target="slides/slide76.xml"/><Relationship Id="rId98" Type="http://schemas.openxmlformats.org/officeDocument/2006/relationships/slide" Target="slides/slide77.xml"/><Relationship Id="rId99" Type="http://schemas.openxmlformats.org/officeDocument/2006/relationships/slide" Target="slides/slide78.xml"/><Relationship Id="rId100" Type="http://schemas.openxmlformats.org/officeDocument/2006/relationships/slide" Target="slides/slide79.xml"/><Relationship Id="rId101" Type="http://schemas.openxmlformats.org/officeDocument/2006/relationships/slide" Target="slides/slide80.xml"/><Relationship Id="rId102" Type="http://schemas.openxmlformats.org/officeDocument/2006/relationships/slide" Target="slides/slide81.xml"/><Relationship Id="rId103" Type="http://schemas.openxmlformats.org/officeDocument/2006/relationships/slide" Target="slides/slide82.xml"/><Relationship Id="rId104" Type="http://schemas.openxmlformats.org/officeDocument/2006/relationships/slide" Target="slides/slide83.xml"/><Relationship Id="rId105" Type="http://schemas.openxmlformats.org/officeDocument/2006/relationships/slide" Target="slides/slide84.xml"/><Relationship Id="rId106" Type="http://schemas.openxmlformats.org/officeDocument/2006/relationships/slide" Target="slides/slide85.xml"/><Relationship Id="rId107" Type="http://schemas.openxmlformats.org/officeDocument/2006/relationships/slide" Target="slides/slide86.xml"/><Relationship Id="rId108" Type="http://schemas.openxmlformats.org/officeDocument/2006/relationships/slide" Target="slides/slide87.xml"/><Relationship Id="rId109" Type="http://schemas.openxmlformats.org/officeDocument/2006/relationships/slide" Target="slides/slide88.xml"/><Relationship Id="rId110" Type="http://schemas.openxmlformats.org/officeDocument/2006/relationships/slide" Target="slides/slide89.xml"/><Relationship Id="rId111" Type="http://schemas.openxmlformats.org/officeDocument/2006/relationships/slide" Target="slides/slide90.xml"/><Relationship Id="rId112" Type="http://schemas.openxmlformats.org/officeDocument/2006/relationships/slide" Target="slides/slide91.xml"/><Relationship Id="rId113" Type="http://schemas.openxmlformats.org/officeDocument/2006/relationships/slide" Target="slides/slide92.xml"/><Relationship Id="rId114" Type="http://schemas.openxmlformats.org/officeDocument/2006/relationships/slide" Target="slides/slide93.xml"/><Relationship Id="rId115" Type="http://schemas.openxmlformats.org/officeDocument/2006/relationships/slide" Target="slides/slide94.xml"/><Relationship Id="rId116" Type="http://schemas.openxmlformats.org/officeDocument/2006/relationships/slide" Target="slides/slide95.xml"/><Relationship Id="rId117" Type="http://schemas.openxmlformats.org/officeDocument/2006/relationships/slide" Target="slides/slide96.xml"/><Relationship Id="rId118" Type="http://schemas.openxmlformats.org/officeDocument/2006/relationships/slide" Target="slides/slide97.xml"/><Relationship Id="rId119" Type="http://schemas.openxmlformats.org/officeDocument/2006/relationships/slide" Target="slides/slide98.xml"/><Relationship Id="rId120" Type="http://schemas.openxmlformats.org/officeDocument/2006/relationships/slide" Target="slides/slide99.xml"/><Relationship Id="rId121" Type="http://schemas.openxmlformats.org/officeDocument/2006/relationships/slide" Target="slides/slide100.xml"/><Relationship Id="rId122" Type="http://schemas.openxmlformats.org/officeDocument/2006/relationships/slide" Target="slides/slide101.xml"/><Relationship Id="rId123" Type="http://schemas.openxmlformats.org/officeDocument/2006/relationships/slide" Target="slides/slide102.xml"/><Relationship Id="rId124" Type="http://schemas.openxmlformats.org/officeDocument/2006/relationships/slide" Target="slides/slide103.xml"/><Relationship Id="rId125" Type="http://schemas.openxmlformats.org/officeDocument/2006/relationships/slide" Target="slides/slide104.xml"/><Relationship Id="rId126" Type="http://schemas.openxmlformats.org/officeDocument/2006/relationships/slide" Target="slides/slide105.xml"/><Relationship Id="rId127" Type="http://schemas.openxmlformats.org/officeDocument/2006/relationships/slide" Target="slides/slide106.xml"/><Relationship Id="rId128" Type="http://schemas.openxmlformats.org/officeDocument/2006/relationships/slide" Target="slides/slide107.xml"/><Relationship Id="rId129" Type="http://schemas.openxmlformats.org/officeDocument/2006/relationships/slide" Target="slides/slide108.xml"/><Relationship Id="rId130" Type="http://schemas.openxmlformats.org/officeDocument/2006/relationships/slide" Target="slides/slide109.xml"/><Relationship Id="rId131" Type="http://schemas.openxmlformats.org/officeDocument/2006/relationships/slide" Target="slides/slide110.xml"/><Relationship Id="rId132" Type="http://schemas.openxmlformats.org/officeDocument/2006/relationships/slide" Target="slides/slide111.xml"/><Relationship Id="rId133" Type="http://schemas.openxmlformats.org/officeDocument/2006/relationships/slide" Target="slides/slide112.xml"/><Relationship Id="rId134" Type="http://schemas.openxmlformats.org/officeDocument/2006/relationships/slide" Target="slides/slide113.xml"/><Relationship Id="rId135" Type="http://schemas.openxmlformats.org/officeDocument/2006/relationships/slide" Target="slides/slide114.xml"/><Relationship Id="rId136" Type="http://schemas.openxmlformats.org/officeDocument/2006/relationships/slide" Target="slides/slide115.xml"/><Relationship Id="rId137" Type="http://schemas.openxmlformats.org/officeDocument/2006/relationships/slide" Target="slides/slide116.xml"/><Relationship Id="rId138" Type="http://schemas.openxmlformats.org/officeDocument/2006/relationships/slide" Target="slides/slide117.xml"/><Relationship Id="rId139" Type="http://schemas.openxmlformats.org/officeDocument/2006/relationships/slide" Target="slides/slide118.xml"/><Relationship Id="rId140" Type="http://schemas.openxmlformats.org/officeDocument/2006/relationships/slide" Target="slides/slide119.xml"/><Relationship Id="rId141" Type="http://schemas.openxmlformats.org/officeDocument/2006/relationships/slide" Target="slides/slide120.xml"/><Relationship Id="rId142" Type="http://schemas.openxmlformats.org/officeDocument/2006/relationships/slide" Target="slides/slide121.xml"/><Relationship Id="rId143" Type="http://schemas.openxmlformats.org/officeDocument/2006/relationships/slide" Target="slides/slide122.xml"/><Relationship Id="rId144" Type="http://schemas.openxmlformats.org/officeDocument/2006/relationships/slide" Target="slides/slide123.xml"/><Relationship Id="rId145" Type="http://schemas.openxmlformats.org/officeDocument/2006/relationships/slide" Target="slides/slide124.xml"/><Relationship Id="rId146" Type="http://schemas.openxmlformats.org/officeDocument/2006/relationships/slide" Target="slides/slide125.xml"/><Relationship Id="rId147" Type="http://schemas.openxmlformats.org/officeDocument/2006/relationships/slide" Target="slides/slide126.xml"/><Relationship Id="rId148" Type="http://schemas.openxmlformats.org/officeDocument/2006/relationships/slide" Target="slides/slide127.xml"/><Relationship Id="rId149" Type="http://schemas.openxmlformats.org/officeDocument/2006/relationships/slide" Target="slides/slide128.xml"/><Relationship Id="rId150" Type="http://schemas.openxmlformats.org/officeDocument/2006/relationships/slide" Target="slides/slide129.xml"/><Relationship Id="rId151" Type="http://schemas.openxmlformats.org/officeDocument/2006/relationships/slide" Target="slides/slide130.xml"/><Relationship Id="rId152" Type="http://schemas.openxmlformats.org/officeDocument/2006/relationships/slide" Target="slides/slide131.xml"/><Relationship Id="rId153" Type="http://schemas.openxmlformats.org/officeDocument/2006/relationships/slide" Target="slides/slide132.xml"/><Relationship Id="rId154" Type="http://schemas.openxmlformats.org/officeDocument/2006/relationships/slide" Target="slides/slide133.xml"/><Relationship Id="rId155" Type="http://schemas.openxmlformats.org/officeDocument/2006/relationships/slide" Target="slides/slide134.xml"/><Relationship Id="rId156" Type="http://schemas.openxmlformats.org/officeDocument/2006/relationships/slide" Target="slides/slide135.xml"/><Relationship Id="rId157" Type="http://schemas.openxmlformats.org/officeDocument/2006/relationships/slide" Target="slides/slide136.xml"/><Relationship Id="rId158" Type="http://schemas.openxmlformats.org/officeDocument/2006/relationships/slide" Target="slides/slide137.xml"/><Relationship Id="rId159" Type="http://schemas.openxmlformats.org/officeDocument/2006/relationships/slide" Target="slides/slide138.xml"/><Relationship Id="rId160" Type="http://schemas.openxmlformats.org/officeDocument/2006/relationships/slide" Target="slides/slide139.xml"/><Relationship Id="rId161" Type="http://schemas.openxmlformats.org/officeDocument/2006/relationships/slide" Target="slides/slide140.xml"/><Relationship Id="rId162" Type="http://schemas.openxmlformats.org/officeDocument/2006/relationships/slide" Target="slides/slide141.xml"/><Relationship Id="rId163" Type="http://schemas.openxmlformats.org/officeDocument/2006/relationships/slide" Target="slides/slide142.xml"/><Relationship Id="rId164" Type="http://schemas.openxmlformats.org/officeDocument/2006/relationships/slide" Target="slides/slide143.xml"/><Relationship Id="rId165" Type="http://schemas.openxmlformats.org/officeDocument/2006/relationships/slide" Target="slides/slide144.xml"/><Relationship Id="rId166" Type="http://schemas.openxmlformats.org/officeDocument/2006/relationships/slide" Target="slides/slide145.xml"/><Relationship Id="rId167" Type="http://schemas.openxmlformats.org/officeDocument/2006/relationships/slide" Target="slides/slide146.xml"/><Relationship Id="rId168" Type="http://schemas.openxmlformats.org/officeDocument/2006/relationships/slide" Target="slides/slide147.xml"/><Relationship Id="rId169" Type="http://schemas.openxmlformats.org/officeDocument/2006/relationships/slide" Target="slides/slide148.xml"/><Relationship Id="rId170" Type="http://schemas.openxmlformats.org/officeDocument/2006/relationships/slide" Target="slides/slide149.xml"/><Relationship Id="rId171" Type="http://schemas.openxmlformats.org/officeDocument/2006/relationships/slide" Target="slides/slide150.xml"/><Relationship Id="rId172" Type="http://schemas.openxmlformats.org/officeDocument/2006/relationships/slide" Target="slides/slide151.xml"/><Relationship Id="rId173" Type="http://schemas.openxmlformats.org/officeDocument/2006/relationships/slide" Target="slides/slide152.xml"/><Relationship Id="rId174" Type="http://schemas.openxmlformats.org/officeDocument/2006/relationships/slide" Target="slides/slide153.xml"/><Relationship Id="rId175" Type="http://schemas.openxmlformats.org/officeDocument/2006/relationships/slide" Target="slides/slide154.xml"/><Relationship Id="rId176" Type="http://schemas.openxmlformats.org/officeDocument/2006/relationships/slide" Target="slides/slide155.xml"/><Relationship Id="rId177" Type="http://schemas.openxmlformats.org/officeDocument/2006/relationships/slide" Target="slides/slide156.xml"/><Relationship Id="rId178" Type="http://schemas.openxmlformats.org/officeDocument/2006/relationships/slide" Target="slides/slide157.xml"/><Relationship Id="rId179" Type="http://schemas.openxmlformats.org/officeDocument/2006/relationships/slide" Target="slides/slide158.xml"/><Relationship Id="rId180" Type="http://schemas.openxmlformats.org/officeDocument/2006/relationships/slide" Target="slides/slide159.xml"/><Relationship Id="rId181" Type="http://schemas.openxmlformats.org/officeDocument/2006/relationships/slide" Target="slides/slide160.xml"/><Relationship Id="rId182" Type="http://schemas.openxmlformats.org/officeDocument/2006/relationships/slide" Target="slides/slide161.xml"/><Relationship Id="rId183" Type="http://schemas.openxmlformats.org/officeDocument/2006/relationships/slide" Target="slides/slide162.xml"/><Relationship Id="rId184" Type="http://schemas.openxmlformats.org/officeDocument/2006/relationships/slide" Target="slides/slide163.xml"/><Relationship Id="rId185" Type="http://schemas.openxmlformats.org/officeDocument/2006/relationships/slide" Target="slides/slide164.xml"/><Relationship Id="rId186" Type="http://schemas.openxmlformats.org/officeDocument/2006/relationships/slide" Target="slides/slide165.xml"/><Relationship Id="rId187" Type="http://schemas.openxmlformats.org/officeDocument/2006/relationships/slide" Target="slides/slide166.xml"/><Relationship Id="rId188" Type="http://schemas.openxmlformats.org/officeDocument/2006/relationships/slide" Target="slides/slide167.xml"/><Relationship Id="rId189" Type="http://schemas.openxmlformats.org/officeDocument/2006/relationships/slide" Target="slides/slide168.xml"/><Relationship Id="rId190" Type="http://schemas.openxmlformats.org/officeDocument/2006/relationships/slide" Target="slides/slide169.xml"/><Relationship Id="rId191" Type="http://schemas.openxmlformats.org/officeDocument/2006/relationships/slide" Target="slides/slide170.xml"/><Relationship Id="rId192" Type="http://schemas.openxmlformats.org/officeDocument/2006/relationships/slide" Target="slides/slide171.xml"/><Relationship Id="rId193" Type="http://schemas.openxmlformats.org/officeDocument/2006/relationships/slide" Target="slides/slide172.xml"/><Relationship Id="rId194" Type="http://schemas.openxmlformats.org/officeDocument/2006/relationships/slide" Target="slides/slide173.xml"/><Relationship Id="rId195" Type="http://schemas.openxmlformats.org/officeDocument/2006/relationships/slide" Target="slides/slide174.xml"/><Relationship Id="rId196" Type="http://schemas.openxmlformats.org/officeDocument/2006/relationships/presProps" Target="presProps.xml"/>
</Relationships>
</file>

<file path=ppt/diagrams/_rels/data19.xml.rels><?xml version="1.0" encoding="UTF-8"?>
<Relationships xmlns="http://schemas.openxmlformats.org/package/2006/relationships"><Relationship Id="rId1" Type="http://schemas.openxmlformats.org/officeDocument/2006/relationships/image" Target="../media/OOXDiagramDataRels19_0.png"/><Relationship Id="rId2" Type="http://schemas.openxmlformats.org/officeDocument/2006/relationships/image" Target="../media/OOXDiagramDataRels19_1.svg"/><Relationship Id="rId3" Type="http://schemas.openxmlformats.org/officeDocument/2006/relationships/image" Target="../media/OOXDiagramDataRels19_2.png"/><Relationship Id="rId4" Type="http://schemas.openxmlformats.org/officeDocument/2006/relationships/image" Target="../media/OOXDiagramDataRels19_3.svg"/><Relationship Id="rId5" Type="http://schemas.openxmlformats.org/officeDocument/2006/relationships/image" Target="../media/OOXDiagramDataRels19_4.png"/><Relationship Id="rId6" Type="http://schemas.openxmlformats.org/officeDocument/2006/relationships/image" Target="../media/OOXDiagramDataRels19_5.svg"/>
</Relationships>
</file>

<file path=ppt/diagrams/_rels/drawing19.xml.rels><?xml version="1.0" encoding="UTF-8"?>
<Relationships xmlns="http://schemas.openxmlformats.org/package/2006/relationships"><Relationship Id="rId1" Type="http://schemas.openxmlformats.org/officeDocument/2006/relationships/image" Target="../media/OOXDiagramDrawingRels19_0.png"/><Relationship Id="rId2" Type="http://schemas.openxmlformats.org/officeDocument/2006/relationships/image" Target="../media/OOXDiagramDrawingRels19_1.svg"/><Relationship Id="rId3" Type="http://schemas.openxmlformats.org/officeDocument/2006/relationships/image" Target="../media/OOXDiagramDrawingRels19_2.png"/><Relationship Id="rId4" Type="http://schemas.openxmlformats.org/officeDocument/2006/relationships/image" Target="../media/OOXDiagramDrawingRels19_3.svg"/><Relationship Id="rId5" Type="http://schemas.openxmlformats.org/officeDocument/2006/relationships/image" Target="../media/OOXDiagramDrawingRels19_4.png"/><Relationship Id="rId6" Type="http://schemas.openxmlformats.org/officeDocument/2006/relationships/image" Target="../media/OOXDiagramDrawingRels19_5.svg"/>
</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115290-7458-479E-8EEC-76AC2180BE8D}"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pt-BR"/>
        </a:p>
      </dgm:t>
    </dgm:pt>
    <dgm:pt modelId="{BF896625-CF9D-4310-B41C-23EB7C94E8A2}">
      <dgm:prSet/>
      <dgm:spPr/>
      <dgm:t>
        <a:bodyPr/>
        <a:lstStyle/>
        <a:p>
          <a:r>
            <a:rPr lang="pt-BR" b="0" dirty="0"/>
            <a:t>Dá o alicerce à estratégia do negócio</a:t>
          </a:r>
          <a:endParaRPr lang="pt-BR" dirty="0"/>
        </a:p>
      </dgm:t>
    </dgm:pt>
    <dgm:pt modelId="{85B6B7D7-CE89-48AB-8DDE-146552867FC1}" type="parTrans" cxnId="{FAFA8274-E940-46FC-9099-A6C9D10B9C99}">
      <dgm:prSet/>
      <dgm:spPr/>
      <dgm:t>
        <a:bodyPr/>
        <a:lstStyle/>
        <a:p>
          <a:endParaRPr lang="pt-BR"/>
        </a:p>
      </dgm:t>
    </dgm:pt>
    <dgm:pt modelId="{16EF590E-4C8E-4FE6-9C4A-EB56D76F0A22}" type="sibTrans" cxnId="{FAFA8274-E940-46FC-9099-A6C9D10B9C99}">
      <dgm:prSet/>
      <dgm:spPr/>
      <dgm:t>
        <a:bodyPr/>
        <a:lstStyle/>
        <a:p>
          <a:endParaRPr lang="pt-BR"/>
        </a:p>
      </dgm:t>
    </dgm:pt>
    <dgm:pt modelId="{5331B709-0B3F-4ED9-8CC8-5D721B83BB81}">
      <dgm:prSet/>
      <dgm:spPr/>
      <dgm:t>
        <a:bodyPr/>
        <a:lstStyle/>
        <a:p>
          <a:r>
            <a:rPr lang="pt-BR" b="0"/>
            <a:t>Tem influência decisiva sobre a motivação individual</a:t>
          </a:r>
          <a:endParaRPr lang="pt-BR"/>
        </a:p>
      </dgm:t>
    </dgm:pt>
    <dgm:pt modelId="{E85C7C6B-8AFF-4833-9847-B7935EF74D19}" type="parTrans" cxnId="{10CA1D8E-1B7C-4E73-99DD-915DE2943E8D}">
      <dgm:prSet/>
      <dgm:spPr/>
      <dgm:t>
        <a:bodyPr/>
        <a:lstStyle/>
        <a:p>
          <a:endParaRPr lang="pt-BR"/>
        </a:p>
      </dgm:t>
    </dgm:pt>
    <dgm:pt modelId="{A9435E2D-0CFC-47FD-AFCC-EEC8FC0CB6F9}" type="sibTrans" cxnId="{10CA1D8E-1B7C-4E73-99DD-915DE2943E8D}">
      <dgm:prSet/>
      <dgm:spPr/>
      <dgm:t>
        <a:bodyPr/>
        <a:lstStyle/>
        <a:p>
          <a:endParaRPr lang="pt-BR"/>
        </a:p>
      </dgm:t>
    </dgm:pt>
    <dgm:pt modelId="{CBA121C5-E53D-4870-A9C8-071FF2538AF8}">
      <dgm:prSet/>
      <dgm:spPr/>
      <dgm:t>
        <a:bodyPr/>
        <a:lstStyle/>
        <a:p>
          <a:r>
            <a:rPr lang="pt-BR" b="0" dirty="0"/>
            <a:t>É preponderante para a cultura da organização</a:t>
          </a:r>
          <a:endParaRPr lang="pt-BR" dirty="0"/>
        </a:p>
      </dgm:t>
    </dgm:pt>
    <dgm:pt modelId="{3FDAA6BD-119E-4682-951A-93E34E7ACE11}" type="parTrans" cxnId="{F580695E-164E-4E49-AB18-8044E92989D7}">
      <dgm:prSet/>
      <dgm:spPr/>
      <dgm:t>
        <a:bodyPr/>
        <a:lstStyle/>
        <a:p>
          <a:endParaRPr lang="pt-BR"/>
        </a:p>
      </dgm:t>
    </dgm:pt>
    <dgm:pt modelId="{34A6E0EE-E2D4-4F84-BB2D-721B94C5DA7F}" type="sibTrans" cxnId="{F580695E-164E-4E49-AB18-8044E92989D7}">
      <dgm:prSet/>
      <dgm:spPr/>
      <dgm:t>
        <a:bodyPr/>
        <a:lstStyle/>
        <a:p>
          <a:endParaRPr lang="pt-BR"/>
        </a:p>
      </dgm:t>
    </dgm:pt>
    <dgm:pt modelId="{7CA30592-2AB1-444A-A0F6-0F4C804209F1}">
      <dgm:prSet/>
      <dgm:spPr/>
      <dgm:t>
        <a:bodyPr/>
        <a:lstStyle/>
        <a:p>
          <a:r>
            <a:rPr lang="pt-BR" b="0" dirty="0"/>
            <a:t>É o fundamento para a excelência dos processos</a:t>
          </a:r>
          <a:endParaRPr lang="pt-BR" dirty="0"/>
        </a:p>
      </dgm:t>
    </dgm:pt>
    <dgm:pt modelId="{0F7D7A79-6FB9-43CD-9FA5-76C495482EF9}" type="parTrans" cxnId="{B0FDE236-11F7-4C9A-A7C8-4AE284355C8D}">
      <dgm:prSet/>
      <dgm:spPr/>
      <dgm:t>
        <a:bodyPr/>
        <a:lstStyle/>
        <a:p>
          <a:endParaRPr lang="pt-BR"/>
        </a:p>
      </dgm:t>
    </dgm:pt>
    <dgm:pt modelId="{FE8503AF-3CA3-4994-884B-8AF2524E5D45}" type="sibTrans" cxnId="{B0FDE236-11F7-4C9A-A7C8-4AE284355C8D}">
      <dgm:prSet/>
      <dgm:spPr/>
      <dgm:t>
        <a:bodyPr/>
        <a:lstStyle/>
        <a:p>
          <a:endParaRPr lang="pt-BR"/>
        </a:p>
      </dgm:t>
    </dgm:pt>
    <dgm:pt modelId="{6989F5FF-2EAE-4CB0-B11B-1638C6F2EEDC}" type="pres">
      <dgm:prSet presAssocID="{91115290-7458-479E-8EEC-76AC2180BE8D}" presName="linear" presStyleCnt="0">
        <dgm:presLayoutVars>
          <dgm:animLvl val="lvl"/>
          <dgm:resizeHandles val="exact"/>
        </dgm:presLayoutVars>
      </dgm:prSet>
      <dgm:spPr/>
    </dgm:pt>
    <dgm:pt modelId="{43234714-4A22-4122-8B2B-676297DFBB1F}" type="pres">
      <dgm:prSet presAssocID="{CBA121C5-E53D-4870-A9C8-071FF2538AF8}" presName="parentText" presStyleLbl="node1" presStyleIdx="0" presStyleCnt="4">
        <dgm:presLayoutVars>
          <dgm:chMax val="0"/>
          <dgm:bulletEnabled val="1"/>
        </dgm:presLayoutVars>
      </dgm:prSet>
      <dgm:spPr/>
    </dgm:pt>
    <dgm:pt modelId="{BA998678-2E2C-43FC-ABFC-82B6721A1799}" type="pres">
      <dgm:prSet presAssocID="{34A6E0EE-E2D4-4F84-BB2D-721B94C5DA7F}" presName="spacer" presStyleCnt="0"/>
      <dgm:spPr/>
    </dgm:pt>
    <dgm:pt modelId="{614B9838-226E-49E7-96E5-AB99AB62F79A}" type="pres">
      <dgm:prSet presAssocID="{BF896625-CF9D-4310-B41C-23EB7C94E8A2}" presName="parentText" presStyleLbl="node1" presStyleIdx="1" presStyleCnt="4">
        <dgm:presLayoutVars>
          <dgm:chMax val="0"/>
          <dgm:bulletEnabled val="1"/>
        </dgm:presLayoutVars>
      </dgm:prSet>
      <dgm:spPr/>
    </dgm:pt>
    <dgm:pt modelId="{E1E284C3-319F-4522-99F6-873EDDDA93F4}" type="pres">
      <dgm:prSet presAssocID="{16EF590E-4C8E-4FE6-9C4A-EB56D76F0A22}" presName="spacer" presStyleCnt="0"/>
      <dgm:spPr/>
    </dgm:pt>
    <dgm:pt modelId="{21179171-7681-4F05-A80E-F70ACDD3794E}" type="pres">
      <dgm:prSet presAssocID="{7CA30592-2AB1-444A-A0F6-0F4C804209F1}" presName="parentText" presStyleLbl="node1" presStyleIdx="2" presStyleCnt="4">
        <dgm:presLayoutVars>
          <dgm:chMax val="0"/>
          <dgm:bulletEnabled val="1"/>
        </dgm:presLayoutVars>
      </dgm:prSet>
      <dgm:spPr/>
    </dgm:pt>
    <dgm:pt modelId="{F9C1892C-6EAD-4C42-B774-482AC5C77A47}" type="pres">
      <dgm:prSet presAssocID="{FE8503AF-3CA3-4994-884B-8AF2524E5D45}" presName="spacer" presStyleCnt="0"/>
      <dgm:spPr/>
    </dgm:pt>
    <dgm:pt modelId="{0A14FE0D-BBCF-4475-924D-88F12FAD52EC}" type="pres">
      <dgm:prSet presAssocID="{5331B709-0B3F-4ED9-8CC8-5D721B83BB81}" presName="parentText" presStyleLbl="node1" presStyleIdx="3" presStyleCnt="4">
        <dgm:presLayoutVars>
          <dgm:chMax val="0"/>
          <dgm:bulletEnabled val="1"/>
        </dgm:presLayoutVars>
      </dgm:prSet>
      <dgm:spPr/>
    </dgm:pt>
  </dgm:ptLst>
  <dgm:cxnLst>
    <dgm:cxn modelId="{2A541004-EE81-4D0A-92D0-D5C9C584F6C2}" type="presOf" srcId="{CBA121C5-E53D-4870-A9C8-071FF2538AF8}" destId="{43234714-4A22-4122-8B2B-676297DFBB1F}" srcOrd="0" destOrd="0" presId="urn:microsoft.com/office/officeart/2005/8/layout/vList2"/>
    <dgm:cxn modelId="{589DF51A-4A92-47CA-99B0-BFC1718CBAD4}" type="presOf" srcId="{7CA30592-2AB1-444A-A0F6-0F4C804209F1}" destId="{21179171-7681-4F05-A80E-F70ACDD3794E}" srcOrd="0" destOrd="0" presId="urn:microsoft.com/office/officeart/2005/8/layout/vList2"/>
    <dgm:cxn modelId="{822AD41E-1A28-4488-9BBB-8968C948A4BF}" type="presOf" srcId="{91115290-7458-479E-8EEC-76AC2180BE8D}" destId="{6989F5FF-2EAE-4CB0-B11B-1638C6F2EEDC}" srcOrd="0" destOrd="0" presId="urn:microsoft.com/office/officeart/2005/8/layout/vList2"/>
    <dgm:cxn modelId="{B0FDE236-11F7-4C9A-A7C8-4AE284355C8D}" srcId="{91115290-7458-479E-8EEC-76AC2180BE8D}" destId="{7CA30592-2AB1-444A-A0F6-0F4C804209F1}" srcOrd="2" destOrd="0" parTransId="{0F7D7A79-6FB9-43CD-9FA5-76C495482EF9}" sibTransId="{FE8503AF-3CA3-4994-884B-8AF2524E5D45}"/>
    <dgm:cxn modelId="{F580695E-164E-4E49-AB18-8044E92989D7}" srcId="{91115290-7458-479E-8EEC-76AC2180BE8D}" destId="{CBA121C5-E53D-4870-A9C8-071FF2538AF8}" srcOrd="0" destOrd="0" parTransId="{3FDAA6BD-119E-4682-951A-93E34E7ACE11}" sibTransId="{34A6E0EE-E2D4-4F84-BB2D-721B94C5DA7F}"/>
    <dgm:cxn modelId="{26563965-29EA-4D66-90CD-E9262AE135AB}" type="presOf" srcId="{BF896625-CF9D-4310-B41C-23EB7C94E8A2}" destId="{614B9838-226E-49E7-96E5-AB99AB62F79A}" srcOrd="0" destOrd="0" presId="urn:microsoft.com/office/officeart/2005/8/layout/vList2"/>
    <dgm:cxn modelId="{FAFA8274-E940-46FC-9099-A6C9D10B9C99}" srcId="{91115290-7458-479E-8EEC-76AC2180BE8D}" destId="{BF896625-CF9D-4310-B41C-23EB7C94E8A2}" srcOrd="1" destOrd="0" parTransId="{85B6B7D7-CE89-48AB-8DDE-146552867FC1}" sibTransId="{16EF590E-4C8E-4FE6-9C4A-EB56D76F0A22}"/>
    <dgm:cxn modelId="{10CA1D8E-1B7C-4E73-99DD-915DE2943E8D}" srcId="{91115290-7458-479E-8EEC-76AC2180BE8D}" destId="{5331B709-0B3F-4ED9-8CC8-5D721B83BB81}" srcOrd="3" destOrd="0" parTransId="{E85C7C6B-8AFF-4833-9847-B7935EF74D19}" sibTransId="{A9435E2D-0CFC-47FD-AFCC-EEC8FC0CB6F9}"/>
    <dgm:cxn modelId="{9FD60B97-0D0E-4A2D-BDBC-C09ABBE85574}" type="presOf" srcId="{5331B709-0B3F-4ED9-8CC8-5D721B83BB81}" destId="{0A14FE0D-BBCF-4475-924D-88F12FAD52EC}" srcOrd="0" destOrd="0" presId="urn:microsoft.com/office/officeart/2005/8/layout/vList2"/>
    <dgm:cxn modelId="{C2D29245-9A3D-4D80-AFC7-65CBDB2E9478}" type="presParOf" srcId="{6989F5FF-2EAE-4CB0-B11B-1638C6F2EEDC}" destId="{43234714-4A22-4122-8B2B-676297DFBB1F}" srcOrd="0" destOrd="0" presId="urn:microsoft.com/office/officeart/2005/8/layout/vList2"/>
    <dgm:cxn modelId="{96ECC54B-A2C7-40CB-8531-1DC559DBE660}" type="presParOf" srcId="{6989F5FF-2EAE-4CB0-B11B-1638C6F2EEDC}" destId="{BA998678-2E2C-43FC-ABFC-82B6721A1799}" srcOrd="1" destOrd="0" presId="urn:microsoft.com/office/officeart/2005/8/layout/vList2"/>
    <dgm:cxn modelId="{7732984A-215C-46CC-8A97-6B94271C73F3}" type="presParOf" srcId="{6989F5FF-2EAE-4CB0-B11B-1638C6F2EEDC}" destId="{614B9838-226E-49E7-96E5-AB99AB62F79A}" srcOrd="2" destOrd="0" presId="urn:microsoft.com/office/officeart/2005/8/layout/vList2"/>
    <dgm:cxn modelId="{82A36B0D-BD30-4990-B76E-47E038CFA27B}" type="presParOf" srcId="{6989F5FF-2EAE-4CB0-B11B-1638C6F2EEDC}" destId="{E1E284C3-319F-4522-99F6-873EDDDA93F4}" srcOrd="3" destOrd="0" presId="urn:microsoft.com/office/officeart/2005/8/layout/vList2"/>
    <dgm:cxn modelId="{CEE52C90-9D82-4F3B-9A99-1DA4573EC5D3}" type="presParOf" srcId="{6989F5FF-2EAE-4CB0-B11B-1638C6F2EEDC}" destId="{21179171-7681-4F05-A80E-F70ACDD3794E}" srcOrd="4" destOrd="0" presId="urn:microsoft.com/office/officeart/2005/8/layout/vList2"/>
    <dgm:cxn modelId="{4715EDE0-6DDD-4A83-B086-2931E793D065}" type="presParOf" srcId="{6989F5FF-2EAE-4CB0-B11B-1638C6F2EEDC}" destId="{F9C1892C-6EAD-4C42-B774-482AC5C77A47}" srcOrd="5" destOrd="0" presId="urn:microsoft.com/office/officeart/2005/8/layout/vList2"/>
    <dgm:cxn modelId="{6774FCD6-436D-4A87-9DA6-A6E6990AC455}" type="presParOf" srcId="{6989F5FF-2EAE-4CB0-B11B-1638C6F2EEDC}" destId="{0A14FE0D-BBCF-4475-924D-88F12FAD52EC}" srcOrd="6"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44AE44E-1641-4D40-BEDE-0DE371011873}" type="doc">
      <dgm:prSet loTypeId="urn:microsoft.com/office/officeart/2005/8/layout/process1" loCatId="process" qsTypeId="urn:microsoft.com/office/officeart/2005/8/quickstyle/simple1" qsCatId="simple" csTypeId="urn:microsoft.com/office/officeart/2005/8/colors/accent1_2" csCatId="accent1" phldr="1"/>
      <dgm:spPr/>
    </dgm:pt>
    <dgm:pt modelId="{6882843C-0E25-43C7-BD1B-2D1501FE39D9}">
      <dgm:prSet phldrT="[Texto]" custT="1"/>
      <dgm:spPr>
        <a:xfrm>
          <a:off x="1587" y="0"/>
          <a:ext cx="3385343" cy="992221"/>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pt-BR" sz="4400" b="1" dirty="0">
              <a:solidFill>
                <a:sysClr val="window" lastClr="FFFFFF"/>
              </a:solidFill>
              <a:latin typeface="+mj-lt"/>
              <a:ea typeface="+mn-ea"/>
              <a:cs typeface="+mn-cs"/>
            </a:rPr>
            <a:t>Vítima</a:t>
          </a:r>
          <a:endParaRPr lang="es-419" sz="4400" b="1" dirty="0">
            <a:solidFill>
              <a:sysClr val="window" lastClr="FFFFFF"/>
            </a:solidFill>
            <a:latin typeface="+mj-lt"/>
            <a:ea typeface="+mn-ea"/>
            <a:cs typeface="+mn-cs"/>
          </a:endParaRPr>
        </a:p>
      </dgm:t>
    </dgm:pt>
    <dgm:pt modelId="{B0DDE5B9-E8B1-451C-8CA0-0F3199FA17B2}" type="parTrans" cxnId="{96325962-FB2B-4E9D-9C10-E94B7FBFBBF8}">
      <dgm:prSet/>
      <dgm:spPr/>
      <dgm:t>
        <a:bodyPr/>
        <a:lstStyle/>
        <a:p>
          <a:endParaRPr lang="es-419" sz="4400" b="1">
            <a:latin typeface="+mj-lt"/>
          </a:endParaRPr>
        </a:p>
      </dgm:t>
    </dgm:pt>
    <dgm:pt modelId="{EAAB45F0-A175-41ED-9B2A-D75CB511335E}" type="sibTrans" cxnId="{96325962-FB2B-4E9D-9C10-E94B7FBFBBF8}">
      <dgm:prSet custT="1"/>
      <dgm:spPr>
        <a:xfrm>
          <a:off x="3725465" y="76327"/>
          <a:ext cx="717692" cy="839565"/>
        </a:xfrm>
        <a:prstGeom prst="rightArrow">
          <a:avLst>
            <a:gd name="adj1" fmla="val 60000"/>
            <a:gd name="adj2" fmla="val 50000"/>
          </a:avLst>
        </a:prstGeom>
        <a:solidFill>
          <a:srgbClr val="4472C4">
            <a:tint val="60000"/>
            <a:hueOff val="0"/>
            <a:satOff val="0"/>
            <a:lumOff val="0"/>
            <a:alphaOff val="0"/>
          </a:srgbClr>
        </a:solidFill>
        <a:ln>
          <a:noFill/>
        </a:ln>
        <a:effectLst/>
      </dgm:spPr>
      <dgm:t>
        <a:bodyPr/>
        <a:lstStyle/>
        <a:p>
          <a:pPr>
            <a:buNone/>
          </a:pPr>
          <a:endParaRPr lang="es-419" sz="4400" b="1">
            <a:solidFill>
              <a:sysClr val="window" lastClr="FFFFFF"/>
            </a:solidFill>
            <a:latin typeface="+mj-lt"/>
            <a:ea typeface="+mn-ea"/>
            <a:cs typeface="+mn-cs"/>
          </a:endParaRPr>
        </a:p>
      </dgm:t>
    </dgm:pt>
    <dgm:pt modelId="{709FBA79-70E9-473E-9455-44D210D0A8CC}">
      <dgm:prSet phldrT="[Texto]" custT="1"/>
      <dgm:spPr>
        <a:xfrm>
          <a:off x="4741068" y="0"/>
          <a:ext cx="3385343" cy="992221"/>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pt-BR" sz="4400" b="1" dirty="0">
              <a:solidFill>
                <a:sysClr val="window" lastClr="FFFFFF"/>
              </a:solidFill>
              <a:latin typeface="+mj-lt"/>
              <a:ea typeface="+mn-ea"/>
              <a:cs typeface="+mn-cs"/>
            </a:rPr>
            <a:t>Protagonista</a:t>
          </a:r>
          <a:endParaRPr lang="es-419" sz="4400" b="1" dirty="0">
            <a:solidFill>
              <a:sysClr val="window" lastClr="FFFFFF"/>
            </a:solidFill>
            <a:latin typeface="+mj-lt"/>
            <a:ea typeface="+mn-ea"/>
            <a:cs typeface="+mn-cs"/>
          </a:endParaRPr>
        </a:p>
      </dgm:t>
    </dgm:pt>
    <dgm:pt modelId="{AE930C9D-B5D5-4E02-82F8-F4BF86033BCC}" type="parTrans" cxnId="{F903355D-6000-4BCD-A7F8-100B62CB9730}">
      <dgm:prSet/>
      <dgm:spPr/>
      <dgm:t>
        <a:bodyPr/>
        <a:lstStyle/>
        <a:p>
          <a:endParaRPr lang="es-419" sz="4400" b="1">
            <a:latin typeface="+mj-lt"/>
          </a:endParaRPr>
        </a:p>
      </dgm:t>
    </dgm:pt>
    <dgm:pt modelId="{435AA28B-6C4D-4D45-B332-969FBB9DB54C}" type="sibTrans" cxnId="{F903355D-6000-4BCD-A7F8-100B62CB9730}">
      <dgm:prSet/>
      <dgm:spPr/>
      <dgm:t>
        <a:bodyPr/>
        <a:lstStyle/>
        <a:p>
          <a:endParaRPr lang="es-419" sz="4400" b="1">
            <a:latin typeface="+mj-lt"/>
          </a:endParaRPr>
        </a:p>
      </dgm:t>
    </dgm:pt>
    <dgm:pt modelId="{E3E3C16B-2171-449F-A91A-C3408F1BCC22}" type="pres">
      <dgm:prSet presAssocID="{844AE44E-1641-4D40-BEDE-0DE371011873}" presName="Name0" presStyleCnt="0">
        <dgm:presLayoutVars>
          <dgm:dir/>
          <dgm:resizeHandles val="exact"/>
        </dgm:presLayoutVars>
      </dgm:prSet>
      <dgm:spPr/>
    </dgm:pt>
    <dgm:pt modelId="{AACC085D-DDBF-480A-A8ED-45E0423A4F3C}" type="pres">
      <dgm:prSet presAssocID="{6882843C-0E25-43C7-BD1B-2D1501FE39D9}" presName="node" presStyleLbl="node1" presStyleIdx="0" presStyleCnt="2">
        <dgm:presLayoutVars>
          <dgm:bulletEnabled val="1"/>
        </dgm:presLayoutVars>
      </dgm:prSet>
      <dgm:spPr/>
    </dgm:pt>
    <dgm:pt modelId="{597C6223-D095-4F5C-860C-1F626A74E12E}" type="pres">
      <dgm:prSet presAssocID="{EAAB45F0-A175-41ED-9B2A-D75CB511335E}" presName="sibTrans" presStyleLbl="sibTrans2D1" presStyleIdx="0" presStyleCnt="1"/>
      <dgm:spPr/>
    </dgm:pt>
    <dgm:pt modelId="{57DC850C-7BF0-4BB0-BACA-A6CFDF434B75}" type="pres">
      <dgm:prSet presAssocID="{EAAB45F0-A175-41ED-9B2A-D75CB511335E}" presName="connectorText" presStyleLbl="sibTrans2D1" presStyleIdx="0" presStyleCnt="1"/>
      <dgm:spPr/>
    </dgm:pt>
    <dgm:pt modelId="{18FFE665-4B78-42FE-BCF6-B5C96EC26CDF}" type="pres">
      <dgm:prSet presAssocID="{709FBA79-70E9-473E-9455-44D210D0A8CC}" presName="node" presStyleLbl="node1" presStyleIdx="1" presStyleCnt="2">
        <dgm:presLayoutVars>
          <dgm:bulletEnabled val="1"/>
        </dgm:presLayoutVars>
      </dgm:prSet>
      <dgm:spPr/>
    </dgm:pt>
  </dgm:ptLst>
  <dgm:cxnLst>
    <dgm:cxn modelId="{DA53D50C-3A32-4C74-8CC9-FFF69991F803}" type="presOf" srcId="{EAAB45F0-A175-41ED-9B2A-D75CB511335E}" destId="{597C6223-D095-4F5C-860C-1F626A74E12E}" srcOrd="0" destOrd="0" presId="urn:microsoft.com/office/officeart/2005/8/layout/process1"/>
    <dgm:cxn modelId="{E6AE7A12-21D3-41EC-8C78-5D5F952E17DB}" type="presOf" srcId="{EAAB45F0-A175-41ED-9B2A-D75CB511335E}" destId="{57DC850C-7BF0-4BB0-BACA-A6CFDF434B75}" srcOrd="1" destOrd="0" presId="urn:microsoft.com/office/officeart/2005/8/layout/process1"/>
    <dgm:cxn modelId="{91130320-B430-4409-B096-E214D3B6E004}" type="presOf" srcId="{6882843C-0E25-43C7-BD1B-2D1501FE39D9}" destId="{AACC085D-DDBF-480A-A8ED-45E0423A4F3C}" srcOrd="0" destOrd="0" presId="urn:microsoft.com/office/officeart/2005/8/layout/process1"/>
    <dgm:cxn modelId="{F903355D-6000-4BCD-A7F8-100B62CB9730}" srcId="{844AE44E-1641-4D40-BEDE-0DE371011873}" destId="{709FBA79-70E9-473E-9455-44D210D0A8CC}" srcOrd="1" destOrd="0" parTransId="{AE930C9D-B5D5-4E02-82F8-F4BF86033BCC}" sibTransId="{435AA28B-6C4D-4D45-B332-969FBB9DB54C}"/>
    <dgm:cxn modelId="{96325962-FB2B-4E9D-9C10-E94B7FBFBBF8}" srcId="{844AE44E-1641-4D40-BEDE-0DE371011873}" destId="{6882843C-0E25-43C7-BD1B-2D1501FE39D9}" srcOrd="0" destOrd="0" parTransId="{B0DDE5B9-E8B1-451C-8CA0-0F3199FA17B2}" sibTransId="{EAAB45F0-A175-41ED-9B2A-D75CB511335E}"/>
    <dgm:cxn modelId="{2B71D56A-A4CB-4CF9-BBFB-CCC251E0047C}" type="presOf" srcId="{709FBA79-70E9-473E-9455-44D210D0A8CC}" destId="{18FFE665-4B78-42FE-BCF6-B5C96EC26CDF}" srcOrd="0" destOrd="0" presId="urn:microsoft.com/office/officeart/2005/8/layout/process1"/>
    <dgm:cxn modelId="{CF2E44F6-782D-4033-A368-2FC3D1517CB0}" type="presOf" srcId="{844AE44E-1641-4D40-BEDE-0DE371011873}" destId="{E3E3C16B-2171-449F-A91A-C3408F1BCC22}" srcOrd="0" destOrd="0" presId="urn:microsoft.com/office/officeart/2005/8/layout/process1"/>
    <dgm:cxn modelId="{41AECA89-98D0-43BC-BC1F-8E2E4D0AAA77}" type="presParOf" srcId="{E3E3C16B-2171-449F-A91A-C3408F1BCC22}" destId="{AACC085D-DDBF-480A-A8ED-45E0423A4F3C}" srcOrd="0" destOrd="0" presId="urn:microsoft.com/office/officeart/2005/8/layout/process1"/>
    <dgm:cxn modelId="{5247AC38-D90A-4D1D-884F-AFDE2F02C89A}" type="presParOf" srcId="{E3E3C16B-2171-449F-A91A-C3408F1BCC22}" destId="{597C6223-D095-4F5C-860C-1F626A74E12E}" srcOrd="1" destOrd="0" presId="urn:microsoft.com/office/officeart/2005/8/layout/process1"/>
    <dgm:cxn modelId="{5DFBDF92-1B7D-4045-B3A7-81417F83394F}" type="presParOf" srcId="{597C6223-D095-4F5C-860C-1F626A74E12E}" destId="{57DC850C-7BF0-4BB0-BACA-A6CFDF434B75}" srcOrd="0" destOrd="0" presId="urn:microsoft.com/office/officeart/2005/8/layout/process1"/>
    <dgm:cxn modelId="{AFBC63B0-0AE7-47FC-ABC0-37094593BFB8}" type="presParOf" srcId="{E3E3C16B-2171-449F-A91A-C3408F1BCC22}" destId="{18FFE665-4B78-42FE-BCF6-B5C96EC26CDF}" srcOrd="2"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A8213A0-01CD-4FED-BEBD-1361A9FD0C01}" type="doc">
      <dgm:prSet loTypeId="urn:microsoft.com/office/officeart/2009/3/layout/IncreasingArrowsProcess" loCatId="process" qsTypeId="urn:microsoft.com/office/officeart/2005/8/quickstyle/simple1" qsCatId="simple" csTypeId="urn:microsoft.com/office/officeart/2005/8/colors/colorful3" csCatId="colorful" phldr="1"/>
      <dgm:spPr/>
      <dgm:t>
        <a:bodyPr/>
        <a:lstStyle/>
        <a:p>
          <a:endParaRPr lang="pt-BR"/>
        </a:p>
      </dgm:t>
    </dgm:pt>
    <dgm:pt modelId="{21A675CF-BBF7-49F9-9873-B3E66E744AE7}">
      <dgm:prSet phldrT="[Texto]" custT="1"/>
      <dgm:spPr>
        <a:solidFill>
          <a:schemeClr val="tx2">
            <a:lumMod val="20000"/>
            <a:lumOff val="80000"/>
          </a:schemeClr>
        </a:solidFill>
        <a:ln>
          <a:solidFill>
            <a:schemeClr val="tx2">
              <a:lumMod val="20000"/>
              <a:lumOff val="80000"/>
            </a:schemeClr>
          </a:solidFill>
        </a:ln>
      </dgm:spPr>
      <dgm:t>
        <a:bodyPr/>
        <a:lstStyle/>
        <a:p>
          <a:pPr marL="0" lvl="0" defTabSz="977900">
            <a:lnSpc>
              <a:spcPct val="90000"/>
            </a:lnSpc>
            <a:spcBef>
              <a:spcPct val="0"/>
            </a:spcBef>
            <a:spcAft>
              <a:spcPct val="35000"/>
            </a:spcAft>
            <a:buNone/>
          </a:pPr>
          <a:r>
            <a:rPr lang="pt-BR" sz="3200" b="1" dirty="0">
              <a:solidFill>
                <a:schemeClr val="tx1"/>
              </a:solidFill>
              <a:latin typeface="+mj-lt"/>
              <a:cs typeface="Calibri" panose="020F0502020204030204" pitchFamily="34" charset="0"/>
            </a:rPr>
            <a:t>Acolher</a:t>
          </a:r>
        </a:p>
      </dgm:t>
    </dgm:pt>
    <dgm:pt modelId="{35D2F31E-8ADC-4F24-87DF-B8A2D16620D1}" type="parTrans" cxnId="{102AB37C-39A4-409E-8BBE-F6B8F02ACCBE}">
      <dgm:prSet/>
      <dgm:spPr/>
      <dgm:t>
        <a:bodyPr/>
        <a:lstStyle/>
        <a:p>
          <a:endParaRPr lang="pt-BR" sz="3200">
            <a:solidFill>
              <a:schemeClr val="bg2">
                <a:lumMod val="50000"/>
              </a:schemeClr>
            </a:solidFill>
            <a:latin typeface="+mj-lt"/>
            <a:cs typeface="Calibri" panose="020F0502020204030204" pitchFamily="34" charset="0"/>
          </a:endParaRPr>
        </a:p>
      </dgm:t>
    </dgm:pt>
    <dgm:pt modelId="{3D73A9AE-729A-41CF-818B-A549EB663314}" type="sibTrans" cxnId="{102AB37C-39A4-409E-8BBE-F6B8F02ACCBE}">
      <dgm:prSet custT="1"/>
      <dgm:spPr/>
      <dgm:t>
        <a:bodyPr/>
        <a:lstStyle/>
        <a:p>
          <a:endParaRPr lang="pt-BR" sz="3200">
            <a:solidFill>
              <a:schemeClr val="bg2">
                <a:lumMod val="50000"/>
              </a:schemeClr>
            </a:solidFill>
            <a:latin typeface="+mj-lt"/>
            <a:cs typeface="Calibri" panose="020F0502020204030204" pitchFamily="34" charset="0"/>
          </a:endParaRPr>
        </a:p>
      </dgm:t>
    </dgm:pt>
    <dgm:pt modelId="{C65B6727-9B86-41D2-9D17-4D13A808210F}">
      <dgm:prSet phldrT="[Texto]" custT="1"/>
      <dgm:spPr>
        <a:solidFill>
          <a:schemeClr val="tx2">
            <a:lumMod val="40000"/>
            <a:lumOff val="60000"/>
          </a:schemeClr>
        </a:solidFill>
        <a:ln>
          <a:solidFill>
            <a:schemeClr val="tx2">
              <a:lumMod val="40000"/>
              <a:lumOff val="60000"/>
            </a:schemeClr>
          </a:solidFill>
        </a:ln>
      </dgm:spPr>
      <dgm:t>
        <a:bodyPr/>
        <a:lstStyle/>
        <a:p>
          <a:r>
            <a:rPr lang="pt-BR" sz="3200" b="1" dirty="0">
              <a:solidFill>
                <a:schemeClr val="tx1"/>
              </a:solidFill>
              <a:latin typeface="+mj-lt"/>
              <a:cs typeface="Calibri" panose="020F0502020204030204" pitchFamily="34" charset="0"/>
            </a:rPr>
            <a:t>Dar o feedback</a:t>
          </a:r>
        </a:p>
      </dgm:t>
    </dgm:pt>
    <dgm:pt modelId="{4180AB31-ECED-486D-BFCA-D99F9F504A9F}" type="parTrans" cxnId="{35B547D4-2DE2-4298-A9D7-1E9C31A94C6C}">
      <dgm:prSet/>
      <dgm:spPr/>
      <dgm:t>
        <a:bodyPr/>
        <a:lstStyle/>
        <a:p>
          <a:endParaRPr lang="pt-BR" sz="3200">
            <a:solidFill>
              <a:schemeClr val="bg2">
                <a:lumMod val="50000"/>
              </a:schemeClr>
            </a:solidFill>
            <a:latin typeface="+mj-lt"/>
            <a:cs typeface="Calibri" panose="020F0502020204030204" pitchFamily="34" charset="0"/>
          </a:endParaRPr>
        </a:p>
      </dgm:t>
    </dgm:pt>
    <dgm:pt modelId="{B02360B0-A83E-4951-915F-0F3809B39C4B}" type="sibTrans" cxnId="{35B547D4-2DE2-4298-A9D7-1E9C31A94C6C}">
      <dgm:prSet custT="1"/>
      <dgm:spPr/>
      <dgm:t>
        <a:bodyPr/>
        <a:lstStyle/>
        <a:p>
          <a:endParaRPr lang="pt-BR" sz="3200">
            <a:solidFill>
              <a:schemeClr val="bg2">
                <a:lumMod val="50000"/>
              </a:schemeClr>
            </a:solidFill>
            <a:latin typeface="+mj-lt"/>
            <a:cs typeface="Calibri" panose="020F0502020204030204" pitchFamily="34" charset="0"/>
          </a:endParaRPr>
        </a:p>
      </dgm:t>
    </dgm:pt>
    <dgm:pt modelId="{7A9B9785-076A-46E6-B726-6A9182D27F2C}">
      <dgm:prSet phldrT="[Texto]" custT="1"/>
      <dgm:spPr>
        <a:ln>
          <a:solidFill>
            <a:schemeClr val="tx2">
              <a:lumMod val="40000"/>
              <a:lumOff val="60000"/>
            </a:schemeClr>
          </a:solidFill>
        </a:ln>
      </dgm:spPr>
      <dgm:t>
        <a:bodyPr spcFirstLastPara="0" vert="horz" wrap="square" lIns="128016" tIns="128016" rIns="128016" bIns="128016" numCol="1" spcCol="1270" anchor="t" anchorCtr="0"/>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Calibri"/>
              <a:ea typeface="+mn-ea"/>
              <a:cs typeface="Calibri" panose="020F0502020204030204" pitchFamily="34" charset="0"/>
              <a:sym typeface="Arial"/>
            </a:rPr>
            <a:t>- Perguntar sobre situações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Dar exemplos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Manter o equilíbrio entre pontos positivos e corretivos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Mostrar o impacto sobre o desempenho</a:t>
          </a:r>
          <a:endParaRPr lang="pt-BR" sz="2600" kern="1200" dirty="0">
            <a:solidFill>
              <a:prstClr val="black">
                <a:hueOff val="0"/>
                <a:satOff val="0"/>
                <a:lumOff val="0"/>
                <a:alphaOff val="0"/>
              </a:prstClr>
            </a:solidFill>
            <a:latin typeface="+mn-lt"/>
            <a:ea typeface="+mn-ea"/>
            <a:cs typeface="Calibri" panose="020F0502020204030204" pitchFamily="34" charset="0"/>
          </a:endParaRP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Calibri"/>
              <a:ea typeface="+mn-ea"/>
              <a:cs typeface="Calibri" panose="020F0502020204030204" pitchFamily="34" charset="0"/>
              <a:sym typeface="Arial"/>
            </a:rPr>
            <a:t>- Estimular o liderado a dar suas opiniões</a:t>
          </a:r>
        </a:p>
      </dgm:t>
    </dgm:pt>
    <dgm:pt modelId="{5729F9FB-BB32-461C-8992-7E171D9C5AEF}" type="parTrans" cxnId="{52C68365-B9F9-4A68-9990-08A7228167BE}">
      <dgm:prSet/>
      <dgm:spPr/>
      <dgm:t>
        <a:bodyPr/>
        <a:lstStyle/>
        <a:p>
          <a:endParaRPr lang="pt-BR" sz="3200">
            <a:solidFill>
              <a:schemeClr val="bg2">
                <a:lumMod val="50000"/>
              </a:schemeClr>
            </a:solidFill>
            <a:latin typeface="+mj-lt"/>
            <a:cs typeface="Calibri" panose="020F0502020204030204" pitchFamily="34" charset="0"/>
          </a:endParaRPr>
        </a:p>
      </dgm:t>
    </dgm:pt>
    <dgm:pt modelId="{DD713F56-B668-4C1D-8866-1B493F6649DC}" type="sibTrans" cxnId="{52C68365-B9F9-4A68-9990-08A7228167BE}">
      <dgm:prSet/>
      <dgm:spPr/>
      <dgm:t>
        <a:bodyPr/>
        <a:lstStyle/>
        <a:p>
          <a:endParaRPr lang="pt-BR" sz="3200">
            <a:solidFill>
              <a:schemeClr val="bg2">
                <a:lumMod val="50000"/>
              </a:schemeClr>
            </a:solidFill>
            <a:latin typeface="+mj-lt"/>
            <a:cs typeface="Calibri" panose="020F0502020204030204" pitchFamily="34" charset="0"/>
          </a:endParaRPr>
        </a:p>
      </dgm:t>
    </dgm:pt>
    <dgm:pt modelId="{F522AE0E-79FB-4351-929A-42BB011CC879}">
      <dgm:prSet phldrT="[Texto]" custT="1"/>
      <dgm:spPr>
        <a:solidFill>
          <a:schemeClr val="tx2">
            <a:lumMod val="60000"/>
            <a:lumOff val="40000"/>
          </a:schemeClr>
        </a:solidFill>
        <a:ln>
          <a:solidFill>
            <a:schemeClr val="tx2">
              <a:lumMod val="60000"/>
              <a:lumOff val="40000"/>
            </a:schemeClr>
          </a:solidFill>
        </a:ln>
      </dgm:spPr>
      <dgm:t>
        <a:bodyPr/>
        <a:lstStyle/>
        <a:p>
          <a:r>
            <a:rPr lang="pt-BR" sz="3200" b="1" dirty="0">
              <a:solidFill>
                <a:schemeClr val="tx1"/>
              </a:solidFill>
              <a:latin typeface="+mj-lt"/>
              <a:cs typeface="Calibri" panose="020F0502020204030204" pitchFamily="34" charset="0"/>
            </a:rPr>
            <a:t>Definir um plano</a:t>
          </a:r>
        </a:p>
      </dgm:t>
    </dgm:pt>
    <dgm:pt modelId="{3EEFBB41-D25F-44D4-8932-35AC8201C43D}" type="parTrans" cxnId="{6CAF75E6-73D5-4C9C-BDCA-21CCED375C67}">
      <dgm:prSet/>
      <dgm:spPr/>
      <dgm:t>
        <a:bodyPr/>
        <a:lstStyle/>
        <a:p>
          <a:endParaRPr lang="pt-BR" sz="3200">
            <a:solidFill>
              <a:schemeClr val="bg2">
                <a:lumMod val="50000"/>
              </a:schemeClr>
            </a:solidFill>
            <a:latin typeface="+mj-lt"/>
            <a:cs typeface="Calibri" panose="020F0502020204030204" pitchFamily="34" charset="0"/>
          </a:endParaRPr>
        </a:p>
      </dgm:t>
    </dgm:pt>
    <dgm:pt modelId="{1F94D4AD-64EC-4AB0-859B-97932BF2B957}" type="sibTrans" cxnId="{6CAF75E6-73D5-4C9C-BDCA-21CCED375C67}">
      <dgm:prSet/>
      <dgm:spPr/>
      <dgm:t>
        <a:bodyPr/>
        <a:lstStyle/>
        <a:p>
          <a:endParaRPr lang="pt-BR" sz="3200">
            <a:solidFill>
              <a:schemeClr val="bg2">
                <a:lumMod val="50000"/>
              </a:schemeClr>
            </a:solidFill>
            <a:latin typeface="+mj-lt"/>
            <a:cs typeface="Calibri" panose="020F0502020204030204" pitchFamily="34" charset="0"/>
          </a:endParaRPr>
        </a:p>
      </dgm:t>
    </dgm:pt>
    <dgm:pt modelId="{E6407941-3CDC-437B-86BA-13A91BE6BBC7}">
      <dgm:prSet phldrT="[Texto]" custT="1"/>
      <dgm:spPr>
        <a:ln>
          <a:solidFill>
            <a:schemeClr val="tx2">
              <a:lumMod val="60000"/>
              <a:lumOff val="40000"/>
            </a:schemeClr>
          </a:solidFill>
        </a:ln>
      </dgm:spPr>
      <dgm:t>
        <a:bodyPr spcFirstLastPara="0" vert="horz" wrap="square" lIns="128016" tIns="128016" rIns="128016" bIns="128016" numCol="1" spcCol="1270" anchor="t" anchorCtr="0"/>
        <a:lstStyle/>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Construir um consenso sobre os pontos a desenvolver</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Cocriar as ações</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Demonstrar confiança na capacidade do liderado</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Comprometer-se em acompanhar e apoiar</a:t>
          </a:r>
          <a:endParaRPr kumimoji="0" lang="pt-BR" sz="2600" b="0" i="0" u="none" strike="noStrike" kern="1200" cap="none" spc="0" normalizeH="0" baseline="0" dirty="0">
            <a:ln/>
            <a:effectLst/>
            <a:uLnTx/>
            <a:uFillTx/>
            <a:latin typeface="+mj-lt"/>
            <a:ea typeface="+mn-ea"/>
            <a:cs typeface="Calibri" panose="020F0502020204030204" pitchFamily="34" charset="0"/>
          </a:endParaRPr>
        </a:p>
      </dgm:t>
    </dgm:pt>
    <dgm:pt modelId="{9CD6BB67-D62B-4948-A390-D9AA9D34BD98}" type="parTrans" cxnId="{01703FFF-742E-40CF-BFAA-1D1FEA32CB2D}">
      <dgm:prSet/>
      <dgm:spPr/>
      <dgm:t>
        <a:bodyPr/>
        <a:lstStyle/>
        <a:p>
          <a:endParaRPr lang="pt-BR" sz="3200">
            <a:solidFill>
              <a:schemeClr val="bg2">
                <a:lumMod val="50000"/>
              </a:schemeClr>
            </a:solidFill>
            <a:latin typeface="+mj-lt"/>
            <a:cs typeface="Calibri" panose="020F0502020204030204" pitchFamily="34" charset="0"/>
          </a:endParaRPr>
        </a:p>
      </dgm:t>
    </dgm:pt>
    <dgm:pt modelId="{A48D4009-4AC9-41CB-BC99-34E07F8AE428}" type="sibTrans" cxnId="{01703FFF-742E-40CF-BFAA-1D1FEA32CB2D}">
      <dgm:prSet/>
      <dgm:spPr/>
      <dgm:t>
        <a:bodyPr/>
        <a:lstStyle/>
        <a:p>
          <a:endParaRPr lang="pt-BR" sz="3200">
            <a:solidFill>
              <a:schemeClr val="bg2">
                <a:lumMod val="50000"/>
              </a:schemeClr>
            </a:solidFill>
            <a:latin typeface="+mj-lt"/>
            <a:cs typeface="Calibri" panose="020F0502020204030204" pitchFamily="34" charset="0"/>
          </a:endParaRPr>
        </a:p>
      </dgm:t>
    </dgm:pt>
    <dgm:pt modelId="{90B6A096-DE0B-43B7-BA4A-4F7470D77068}">
      <dgm:prSet phldrT="[Texto]" custT="1"/>
      <dgm:spPr>
        <a:ln>
          <a:solidFill>
            <a:schemeClr val="tx2">
              <a:lumMod val="20000"/>
              <a:lumOff val="80000"/>
            </a:schemeClr>
          </a:solidFill>
        </a:ln>
      </dgm:spPr>
      <dgm:t>
        <a:bodyPr spcFirstLastPara="0" vert="horz" wrap="square" lIns="128016" tIns="128016" rIns="128016" bIns="128016" numCol="1" spcCol="1270" anchor="t" anchorCtr="0"/>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Char char="•"/>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Reservar tempo e local adequados</a:t>
          </a:r>
          <a:endParaRPr lang="pt-BR" sz="2600" kern="1200" dirty="0">
            <a:solidFill>
              <a:prstClr val="black">
                <a:hueOff val="0"/>
                <a:satOff val="0"/>
                <a:lumOff val="0"/>
                <a:alphaOff val="0"/>
              </a:prstClr>
            </a:solidFill>
            <a:latin typeface="Calibri"/>
            <a:ea typeface="+mn-ea"/>
            <a:cs typeface="Calibri" panose="020F0502020204030204" pitchFamily="34" charset="0"/>
          </a:endParaRPr>
        </a:p>
      </dgm:t>
    </dgm:pt>
    <dgm:pt modelId="{AD8106A6-15F4-43C6-92E8-1D982263B290}" type="parTrans" cxnId="{6CFB984A-F2AE-415D-AEC1-C08F3C958B64}">
      <dgm:prSet/>
      <dgm:spPr/>
      <dgm:t>
        <a:bodyPr/>
        <a:lstStyle/>
        <a:p>
          <a:endParaRPr lang="pt-BR" sz="3200">
            <a:solidFill>
              <a:schemeClr val="bg2">
                <a:lumMod val="50000"/>
              </a:schemeClr>
            </a:solidFill>
            <a:latin typeface="+mj-lt"/>
          </a:endParaRPr>
        </a:p>
      </dgm:t>
    </dgm:pt>
    <dgm:pt modelId="{4D712953-D1C2-4582-A846-4B3FE9E099AB}" type="sibTrans" cxnId="{6CFB984A-F2AE-415D-AEC1-C08F3C958B64}">
      <dgm:prSet/>
      <dgm:spPr/>
      <dgm:t>
        <a:bodyPr/>
        <a:lstStyle/>
        <a:p>
          <a:endParaRPr lang="pt-BR" sz="3200">
            <a:solidFill>
              <a:schemeClr val="bg2">
                <a:lumMod val="50000"/>
              </a:schemeClr>
            </a:solidFill>
            <a:latin typeface="+mj-lt"/>
          </a:endParaRPr>
        </a:p>
      </dgm:t>
    </dgm:pt>
    <dgm:pt modelId="{C7109648-9D9F-4EAF-8DA6-1DBB1A9CB5CF}">
      <dgm:prSet phldrT="[Texto]" custT="1"/>
      <dgm:spPr>
        <a:solidFill>
          <a:schemeClr val="accent1">
            <a:lumMod val="20000"/>
            <a:lumOff val="80000"/>
          </a:schemeClr>
        </a:solidFill>
        <a:ln>
          <a:solidFill>
            <a:schemeClr val="accent1">
              <a:lumMod val="20000"/>
              <a:lumOff val="80000"/>
            </a:schemeClr>
          </a:solidFill>
        </a:ln>
      </dgm:spPr>
      <dgm:t>
        <a:bodyPr/>
        <a:lstStyle/>
        <a:p>
          <a:pPr marL="0" lvl="0" defTabSz="977900">
            <a:lnSpc>
              <a:spcPct val="90000"/>
            </a:lnSpc>
            <a:spcBef>
              <a:spcPct val="0"/>
            </a:spcBef>
            <a:spcAft>
              <a:spcPct val="35000"/>
            </a:spcAft>
            <a:buNone/>
          </a:pPr>
          <a:r>
            <a:rPr lang="pt-BR" sz="3200" b="1" dirty="0">
              <a:solidFill>
                <a:schemeClr val="tx1"/>
              </a:solidFill>
              <a:latin typeface="+mj-lt"/>
              <a:cs typeface="Calibri" panose="020F0502020204030204" pitchFamily="34" charset="0"/>
            </a:rPr>
            <a:t>Preparação</a:t>
          </a:r>
        </a:p>
      </dgm:t>
    </dgm:pt>
    <dgm:pt modelId="{C898DA54-955D-40FF-A70A-71A56C68F0C1}" type="parTrans" cxnId="{22930BE0-66AD-4CB5-8C2C-3D96B4B70FDA}">
      <dgm:prSet/>
      <dgm:spPr/>
      <dgm:t>
        <a:bodyPr/>
        <a:lstStyle/>
        <a:p>
          <a:endParaRPr lang="pt-BR" sz="1600"/>
        </a:p>
      </dgm:t>
    </dgm:pt>
    <dgm:pt modelId="{7DD54922-34EF-4686-943A-E493A303428A}" type="sibTrans" cxnId="{22930BE0-66AD-4CB5-8C2C-3D96B4B70FDA}">
      <dgm:prSet/>
      <dgm:spPr/>
      <dgm:t>
        <a:bodyPr/>
        <a:lstStyle/>
        <a:p>
          <a:endParaRPr lang="pt-BR" sz="1600"/>
        </a:p>
      </dgm:t>
    </dgm:pt>
    <dgm:pt modelId="{0E31BDD3-1D96-4D76-9B4F-857C17A54664}">
      <dgm:prSet phldrT="[Texto]" custT="1"/>
      <dgm:spPr>
        <a:ln>
          <a:solidFill>
            <a:schemeClr val="accent1">
              <a:lumMod val="20000"/>
              <a:lumOff val="80000"/>
            </a:schemeClr>
          </a:solidFill>
        </a:ln>
      </dgm:spPr>
      <dgm: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sz="2600" kern="1200" dirty="0">
              <a:solidFill>
                <a:prstClr val="black">
                  <a:hueOff val="0"/>
                  <a:satOff val="0"/>
                  <a:lumOff val="0"/>
                  <a:alphaOff val="0"/>
                </a:prstClr>
              </a:solidFill>
              <a:latin typeface="Calibri"/>
              <a:ea typeface="+mn-ea"/>
              <a:cs typeface="Calibri" panose="020F0502020204030204" pitchFamily="34" charset="0"/>
            </a:rPr>
            <a:t>- Identificar fatos e exemplos que sustentem sua avaliação</a:t>
          </a:r>
        </a:p>
      </dgm:t>
    </dgm:pt>
    <dgm:pt modelId="{12C93DFD-727D-4B73-86D0-B880FF0DC2AB}" type="parTrans" cxnId="{9A694482-C33A-4B85-A965-576DC4CCCA46}">
      <dgm:prSet/>
      <dgm:spPr/>
      <dgm:t>
        <a:bodyPr/>
        <a:lstStyle/>
        <a:p>
          <a:endParaRPr lang="pt-BR"/>
        </a:p>
      </dgm:t>
    </dgm:pt>
    <dgm:pt modelId="{3D7745CA-07A3-45FC-97F5-EB73ED05CEFF}" type="sibTrans" cxnId="{9A694482-C33A-4B85-A965-576DC4CCCA46}">
      <dgm:prSet/>
      <dgm:spPr/>
      <dgm:t>
        <a:bodyPr/>
        <a:lstStyle/>
        <a:p>
          <a:endParaRPr lang="pt-BR"/>
        </a:p>
      </dgm:t>
    </dgm:pt>
    <dgm:pt modelId="{A82BBFD4-071F-4E0B-B117-46B138710E66}">
      <dgm:prSet custT="1"/>
      <dgm:spPr>
        <a:ln>
          <a:solidFill>
            <a:schemeClr val="tx2">
              <a:lumMod val="20000"/>
              <a:lumOff val="80000"/>
            </a:schemeClr>
          </a:solidFill>
        </a:ln>
      </dgm:spPr>
      <dgm: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Char char="•"/>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Escutar ativamente</a:t>
          </a:r>
        </a:p>
      </dgm:t>
    </dgm:pt>
    <dgm:pt modelId="{8D2FB258-7470-4A9A-8688-391E225EB1EC}" type="parTrans" cxnId="{44AD20BA-517D-4CE2-8A7A-8582953F8384}">
      <dgm:prSet/>
      <dgm:spPr/>
      <dgm:t>
        <a:bodyPr/>
        <a:lstStyle/>
        <a:p>
          <a:endParaRPr lang="pt-BR"/>
        </a:p>
      </dgm:t>
    </dgm:pt>
    <dgm:pt modelId="{2B18436D-6905-48DF-9D9C-C4F777C6996E}" type="sibTrans" cxnId="{44AD20BA-517D-4CE2-8A7A-8582953F8384}">
      <dgm:prSet/>
      <dgm:spPr/>
      <dgm:t>
        <a:bodyPr/>
        <a:lstStyle/>
        <a:p>
          <a:endParaRPr lang="pt-BR"/>
        </a:p>
      </dgm:t>
    </dgm:pt>
    <dgm:pt modelId="{46621BD1-3DD9-4DDD-99CD-CF7DF3C43FE9}">
      <dgm:prSet custT="1"/>
      <dgm:spPr>
        <a:ln>
          <a:solidFill>
            <a:schemeClr val="tx2">
              <a:lumMod val="20000"/>
              <a:lumOff val="80000"/>
            </a:schemeClr>
          </a:solidFill>
        </a:ln>
      </dgm:spPr>
      <dgm: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Char char="•"/>
            <a:tabLst/>
            <a:defRPr/>
          </a:pPr>
          <a:r>
            <a:rPr lang="pt-BR" sz="2600" kern="1200" dirty="0">
              <a:solidFill>
                <a:prstClr val="black">
                  <a:hueOff val="0"/>
                  <a:satOff val="0"/>
                  <a:lumOff val="0"/>
                  <a:alphaOff val="0"/>
                </a:prstClr>
              </a:solidFill>
              <a:latin typeface="Calibri"/>
              <a:ea typeface="+mn-ea"/>
              <a:cs typeface="Calibri" panose="020F0502020204030204" pitchFamily="34" charset="0"/>
            </a:rPr>
            <a:t>- Mostrar empatia</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Char char="•"/>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Demonstrar intenção positiva</a:t>
          </a:r>
          <a:endParaRPr lang="pt-BR" sz="2600" kern="1200" dirty="0">
            <a:solidFill>
              <a:prstClr val="black">
                <a:hueOff val="0"/>
                <a:satOff val="0"/>
                <a:lumOff val="0"/>
                <a:alphaOff val="0"/>
              </a:prstClr>
            </a:solidFill>
            <a:latin typeface="Calibri"/>
            <a:ea typeface="+mn-ea"/>
            <a:cs typeface="Calibri" panose="020F0502020204030204" pitchFamily="34" charset="0"/>
          </a:endParaRPr>
        </a:p>
      </dgm:t>
    </dgm:pt>
    <dgm:pt modelId="{63E152FC-A7B8-4068-9C9C-7DA64F81CC9A}" type="parTrans" cxnId="{A00F79ED-F1C1-4B2D-999C-14C7275A65EA}">
      <dgm:prSet/>
      <dgm:spPr/>
      <dgm:t>
        <a:bodyPr/>
        <a:lstStyle/>
        <a:p>
          <a:endParaRPr lang="pt-BR"/>
        </a:p>
      </dgm:t>
    </dgm:pt>
    <dgm:pt modelId="{51F91CDF-6A67-4290-A5DD-45ED135FA802}" type="sibTrans" cxnId="{A00F79ED-F1C1-4B2D-999C-14C7275A65EA}">
      <dgm:prSet/>
      <dgm:spPr/>
      <dgm:t>
        <a:bodyPr/>
        <a:lstStyle/>
        <a:p>
          <a:endParaRPr lang="pt-BR"/>
        </a:p>
      </dgm:t>
    </dgm:pt>
    <dgm:pt modelId="{08EDB1DD-9328-4749-8C77-36B9488A7A3A}" type="pres">
      <dgm:prSet presAssocID="{0A8213A0-01CD-4FED-BEBD-1361A9FD0C01}" presName="Name0" presStyleCnt="0">
        <dgm:presLayoutVars>
          <dgm:chMax val="5"/>
          <dgm:chPref val="5"/>
          <dgm:dir/>
          <dgm:animLvl val="lvl"/>
        </dgm:presLayoutVars>
      </dgm:prSet>
      <dgm:spPr/>
    </dgm:pt>
    <dgm:pt modelId="{710D1AD3-736E-44EC-A62E-37E95AE9A09C}" type="pres">
      <dgm:prSet presAssocID="{C7109648-9D9F-4EAF-8DA6-1DBB1A9CB5CF}" presName="parentText1" presStyleLbl="node1" presStyleIdx="0" presStyleCnt="4">
        <dgm:presLayoutVars>
          <dgm:chMax/>
          <dgm:chPref val="3"/>
          <dgm:bulletEnabled val="1"/>
        </dgm:presLayoutVars>
      </dgm:prSet>
      <dgm:spPr/>
    </dgm:pt>
    <dgm:pt modelId="{BF0A422B-F4ED-49F6-9C28-0F65E710AA4A}" type="pres">
      <dgm:prSet presAssocID="{C7109648-9D9F-4EAF-8DA6-1DBB1A9CB5CF}" presName="childText1" presStyleLbl="solidAlignAcc1" presStyleIdx="0" presStyleCnt="4" custScaleY="100957" custLinFactNeighborY="-5445">
        <dgm:presLayoutVars>
          <dgm:chMax val="0"/>
          <dgm:chPref val="0"/>
          <dgm:bulletEnabled val="1"/>
        </dgm:presLayoutVars>
      </dgm:prSet>
      <dgm:spPr/>
    </dgm:pt>
    <dgm:pt modelId="{9AEA0C4C-6D00-47C8-AB3D-8D9764F7140E}" type="pres">
      <dgm:prSet presAssocID="{21A675CF-BBF7-49F9-9873-B3E66E744AE7}" presName="parentText2" presStyleLbl="node1" presStyleIdx="1" presStyleCnt="4">
        <dgm:presLayoutVars>
          <dgm:chMax/>
          <dgm:chPref val="3"/>
          <dgm:bulletEnabled val="1"/>
        </dgm:presLayoutVars>
      </dgm:prSet>
      <dgm:spPr/>
    </dgm:pt>
    <dgm:pt modelId="{B3054F7E-234D-43E9-954F-F96FCF1DF792}" type="pres">
      <dgm:prSet presAssocID="{21A675CF-BBF7-49F9-9873-B3E66E744AE7}" presName="childText2" presStyleLbl="solidAlignAcc1" presStyleIdx="1" presStyleCnt="4" custScaleY="100957" custLinFactNeighborY="-5589">
        <dgm:presLayoutVars>
          <dgm:chMax val="0"/>
          <dgm:chPref val="0"/>
          <dgm:bulletEnabled val="1"/>
        </dgm:presLayoutVars>
      </dgm:prSet>
      <dgm:spPr/>
    </dgm:pt>
    <dgm:pt modelId="{95859B10-9511-4476-88F7-A1CFE474E7E5}" type="pres">
      <dgm:prSet presAssocID="{C65B6727-9B86-41D2-9D17-4D13A808210F}" presName="parentText3" presStyleLbl="node1" presStyleIdx="2" presStyleCnt="4">
        <dgm:presLayoutVars>
          <dgm:chMax/>
          <dgm:chPref val="3"/>
          <dgm:bulletEnabled val="1"/>
        </dgm:presLayoutVars>
      </dgm:prSet>
      <dgm:spPr/>
    </dgm:pt>
    <dgm:pt modelId="{CA6A94AF-BE11-4651-A17D-A6BBF5006221}" type="pres">
      <dgm:prSet presAssocID="{C65B6727-9B86-41D2-9D17-4D13A808210F}" presName="childText3" presStyleLbl="solidAlignAcc1" presStyleIdx="2" presStyleCnt="4" custScaleY="100957" custLinFactNeighborY="-5552">
        <dgm:presLayoutVars>
          <dgm:chMax val="0"/>
          <dgm:chPref val="0"/>
          <dgm:bulletEnabled val="1"/>
        </dgm:presLayoutVars>
      </dgm:prSet>
      <dgm:spPr/>
    </dgm:pt>
    <dgm:pt modelId="{35C0D447-BE9F-47BD-816A-31A60F8E5CA5}" type="pres">
      <dgm:prSet presAssocID="{F522AE0E-79FB-4351-929A-42BB011CC879}" presName="parentText4" presStyleLbl="node1" presStyleIdx="3" presStyleCnt="4">
        <dgm:presLayoutVars>
          <dgm:chMax/>
          <dgm:chPref val="3"/>
          <dgm:bulletEnabled val="1"/>
        </dgm:presLayoutVars>
      </dgm:prSet>
      <dgm:spPr/>
    </dgm:pt>
    <dgm:pt modelId="{735970F1-F295-468E-B53B-EE84ADBD25F9}" type="pres">
      <dgm:prSet presAssocID="{F522AE0E-79FB-4351-929A-42BB011CC879}" presName="childText4" presStyleLbl="solidAlignAcc1" presStyleIdx="3" presStyleCnt="4" custScaleX="101599" custScaleY="100957" custLinFactNeighborX="904" custLinFactNeighborY="-5489">
        <dgm:presLayoutVars>
          <dgm:chMax val="0"/>
          <dgm:chPref val="0"/>
          <dgm:bulletEnabled val="1"/>
        </dgm:presLayoutVars>
      </dgm:prSet>
      <dgm:spPr/>
    </dgm:pt>
  </dgm:ptLst>
  <dgm:cxnLst>
    <dgm:cxn modelId="{70A02609-EE4A-46B9-BF4C-C8AAD34F638A}" type="presOf" srcId="{F522AE0E-79FB-4351-929A-42BB011CC879}" destId="{35C0D447-BE9F-47BD-816A-31A60F8E5CA5}" srcOrd="0" destOrd="0" presId="urn:microsoft.com/office/officeart/2009/3/layout/IncreasingArrowsProcess"/>
    <dgm:cxn modelId="{5023E80D-C508-4262-B625-56D355E0940E}" type="presOf" srcId="{E6407941-3CDC-437B-86BA-13A91BE6BBC7}" destId="{735970F1-F295-468E-B53B-EE84ADBD25F9}" srcOrd="0" destOrd="0" presId="urn:microsoft.com/office/officeart/2009/3/layout/IncreasingArrowsProcess"/>
    <dgm:cxn modelId="{E69D7628-39AC-4756-9BAE-055709649F7C}" type="presOf" srcId="{7A9B9785-076A-46E6-B726-6A9182D27F2C}" destId="{CA6A94AF-BE11-4651-A17D-A6BBF5006221}" srcOrd="0" destOrd="0" presId="urn:microsoft.com/office/officeart/2009/3/layout/IncreasingArrowsProcess"/>
    <dgm:cxn modelId="{DE33C92B-0BD0-4FEA-89BE-F7F25701B9AE}" type="presOf" srcId="{90B6A096-DE0B-43B7-BA4A-4F7470D77068}" destId="{B3054F7E-234D-43E9-954F-F96FCF1DF792}" srcOrd="0" destOrd="0" presId="urn:microsoft.com/office/officeart/2009/3/layout/IncreasingArrowsProcess"/>
    <dgm:cxn modelId="{8C18E040-5F15-43AF-83E0-3713AA5C243A}" type="presOf" srcId="{C65B6727-9B86-41D2-9D17-4D13A808210F}" destId="{95859B10-9511-4476-88F7-A1CFE474E7E5}" srcOrd="0" destOrd="0" presId="urn:microsoft.com/office/officeart/2009/3/layout/IncreasingArrowsProcess"/>
    <dgm:cxn modelId="{52C68365-B9F9-4A68-9990-08A7228167BE}" srcId="{C65B6727-9B86-41D2-9D17-4D13A808210F}" destId="{7A9B9785-076A-46E6-B726-6A9182D27F2C}" srcOrd="0" destOrd="0" parTransId="{5729F9FB-BB32-461C-8992-7E171D9C5AEF}" sibTransId="{DD713F56-B668-4C1D-8866-1B493F6649DC}"/>
    <dgm:cxn modelId="{8E809E46-3D12-426E-9D34-2FC6CA994EEB}" type="presOf" srcId="{46621BD1-3DD9-4DDD-99CD-CF7DF3C43FE9}" destId="{B3054F7E-234D-43E9-954F-F96FCF1DF792}" srcOrd="0" destOrd="2" presId="urn:microsoft.com/office/officeart/2009/3/layout/IncreasingArrowsProcess"/>
    <dgm:cxn modelId="{6CFB984A-F2AE-415D-AEC1-C08F3C958B64}" srcId="{21A675CF-BBF7-49F9-9873-B3E66E744AE7}" destId="{90B6A096-DE0B-43B7-BA4A-4F7470D77068}" srcOrd="0" destOrd="0" parTransId="{AD8106A6-15F4-43C6-92E8-1D982263B290}" sibTransId="{4D712953-D1C2-4582-A846-4B3FE9E099AB}"/>
    <dgm:cxn modelId="{B4F4FE51-244F-4E02-B64D-1ACAA36D8EF3}" type="presOf" srcId="{A82BBFD4-071F-4E0B-B117-46B138710E66}" destId="{B3054F7E-234D-43E9-954F-F96FCF1DF792}" srcOrd="0" destOrd="1" presId="urn:microsoft.com/office/officeart/2009/3/layout/IncreasingArrowsProcess"/>
    <dgm:cxn modelId="{102AB37C-39A4-409E-8BBE-F6B8F02ACCBE}" srcId="{0A8213A0-01CD-4FED-BEBD-1361A9FD0C01}" destId="{21A675CF-BBF7-49F9-9873-B3E66E744AE7}" srcOrd="1" destOrd="0" parTransId="{35D2F31E-8ADC-4F24-87DF-B8A2D16620D1}" sibTransId="{3D73A9AE-729A-41CF-818B-A549EB663314}"/>
    <dgm:cxn modelId="{9A694482-C33A-4B85-A965-576DC4CCCA46}" srcId="{C7109648-9D9F-4EAF-8DA6-1DBB1A9CB5CF}" destId="{0E31BDD3-1D96-4D76-9B4F-857C17A54664}" srcOrd="0" destOrd="0" parTransId="{12C93DFD-727D-4B73-86D0-B880FF0DC2AB}" sibTransId="{3D7745CA-07A3-45FC-97F5-EB73ED05CEFF}"/>
    <dgm:cxn modelId="{4596A9A6-45E3-4FD0-987B-9FC981466632}" type="presOf" srcId="{0E31BDD3-1D96-4D76-9B4F-857C17A54664}" destId="{BF0A422B-F4ED-49F6-9C28-0F65E710AA4A}" srcOrd="0" destOrd="0" presId="urn:microsoft.com/office/officeart/2009/3/layout/IncreasingArrowsProcess"/>
    <dgm:cxn modelId="{44AD20BA-517D-4CE2-8A7A-8582953F8384}" srcId="{21A675CF-BBF7-49F9-9873-B3E66E744AE7}" destId="{A82BBFD4-071F-4E0B-B117-46B138710E66}" srcOrd="1" destOrd="0" parTransId="{8D2FB258-7470-4A9A-8688-391E225EB1EC}" sibTransId="{2B18436D-6905-48DF-9D9C-C4F777C6996E}"/>
    <dgm:cxn modelId="{2FC90BBB-D56C-4735-8DC7-2C34970A6FCC}" type="presOf" srcId="{0A8213A0-01CD-4FED-BEBD-1361A9FD0C01}" destId="{08EDB1DD-9328-4749-8C77-36B9488A7A3A}" srcOrd="0" destOrd="0" presId="urn:microsoft.com/office/officeart/2009/3/layout/IncreasingArrowsProcess"/>
    <dgm:cxn modelId="{35B547D4-2DE2-4298-A9D7-1E9C31A94C6C}" srcId="{0A8213A0-01CD-4FED-BEBD-1361A9FD0C01}" destId="{C65B6727-9B86-41D2-9D17-4D13A808210F}" srcOrd="2" destOrd="0" parTransId="{4180AB31-ECED-486D-BFCA-D99F9F504A9F}" sibTransId="{B02360B0-A83E-4951-915F-0F3809B39C4B}"/>
    <dgm:cxn modelId="{22930BE0-66AD-4CB5-8C2C-3D96B4B70FDA}" srcId="{0A8213A0-01CD-4FED-BEBD-1361A9FD0C01}" destId="{C7109648-9D9F-4EAF-8DA6-1DBB1A9CB5CF}" srcOrd="0" destOrd="0" parTransId="{C898DA54-955D-40FF-A70A-71A56C68F0C1}" sibTransId="{7DD54922-34EF-4686-943A-E493A303428A}"/>
    <dgm:cxn modelId="{6CAF75E6-73D5-4C9C-BDCA-21CCED375C67}" srcId="{0A8213A0-01CD-4FED-BEBD-1361A9FD0C01}" destId="{F522AE0E-79FB-4351-929A-42BB011CC879}" srcOrd="3" destOrd="0" parTransId="{3EEFBB41-D25F-44D4-8932-35AC8201C43D}" sibTransId="{1F94D4AD-64EC-4AB0-859B-97932BF2B957}"/>
    <dgm:cxn modelId="{6FDCACE7-1054-447B-80BF-F3B674D576DB}" type="presOf" srcId="{21A675CF-BBF7-49F9-9873-B3E66E744AE7}" destId="{9AEA0C4C-6D00-47C8-AB3D-8D9764F7140E}" srcOrd="0" destOrd="0" presId="urn:microsoft.com/office/officeart/2009/3/layout/IncreasingArrowsProcess"/>
    <dgm:cxn modelId="{F656DEE9-A7FE-4D24-A4BD-A14758E8C731}" type="presOf" srcId="{C7109648-9D9F-4EAF-8DA6-1DBB1A9CB5CF}" destId="{710D1AD3-736E-44EC-A62E-37E95AE9A09C}" srcOrd="0" destOrd="0" presId="urn:microsoft.com/office/officeart/2009/3/layout/IncreasingArrowsProcess"/>
    <dgm:cxn modelId="{A00F79ED-F1C1-4B2D-999C-14C7275A65EA}" srcId="{21A675CF-BBF7-49F9-9873-B3E66E744AE7}" destId="{46621BD1-3DD9-4DDD-99CD-CF7DF3C43FE9}" srcOrd="2" destOrd="0" parTransId="{63E152FC-A7B8-4068-9C9C-7DA64F81CC9A}" sibTransId="{51F91CDF-6A67-4290-A5DD-45ED135FA802}"/>
    <dgm:cxn modelId="{01703FFF-742E-40CF-BFAA-1D1FEA32CB2D}" srcId="{F522AE0E-79FB-4351-929A-42BB011CC879}" destId="{E6407941-3CDC-437B-86BA-13A91BE6BBC7}" srcOrd="0" destOrd="0" parTransId="{9CD6BB67-D62B-4948-A390-D9AA9D34BD98}" sibTransId="{A48D4009-4AC9-41CB-BC99-34E07F8AE428}"/>
    <dgm:cxn modelId="{41AB897B-B66B-4731-9F2A-2906C083CDFC}" type="presParOf" srcId="{08EDB1DD-9328-4749-8C77-36B9488A7A3A}" destId="{710D1AD3-736E-44EC-A62E-37E95AE9A09C}" srcOrd="0" destOrd="0" presId="urn:microsoft.com/office/officeart/2009/3/layout/IncreasingArrowsProcess"/>
    <dgm:cxn modelId="{9C138CB8-0F43-4A4A-91F6-D1FB9F202637}" type="presParOf" srcId="{08EDB1DD-9328-4749-8C77-36B9488A7A3A}" destId="{BF0A422B-F4ED-49F6-9C28-0F65E710AA4A}" srcOrd="1" destOrd="0" presId="urn:microsoft.com/office/officeart/2009/3/layout/IncreasingArrowsProcess"/>
    <dgm:cxn modelId="{1F12A30A-9D5A-4839-BA4D-5D2BC4C11078}" type="presParOf" srcId="{08EDB1DD-9328-4749-8C77-36B9488A7A3A}" destId="{9AEA0C4C-6D00-47C8-AB3D-8D9764F7140E}" srcOrd="2" destOrd="0" presId="urn:microsoft.com/office/officeart/2009/3/layout/IncreasingArrowsProcess"/>
    <dgm:cxn modelId="{B6721C60-D462-421D-B594-C7FEDFC63565}" type="presParOf" srcId="{08EDB1DD-9328-4749-8C77-36B9488A7A3A}" destId="{B3054F7E-234D-43E9-954F-F96FCF1DF792}" srcOrd="3" destOrd="0" presId="urn:microsoft.com/office/officeart/2009/3/layout/IncreasingArrowsProcess"/>
    <dgm:cxn modelId="{06231BEA-D37C-46C0-BA1A-70837755C854}" type="presParOf" srcId="{08EDB1DD-9328-4749-8C77-36B9488A7A3A}" destId="{95859B10-9511-4476-88F7-A1CFE474E7E5}" srcOrd="4" destOrd="0" presId="urn:microsoft.com/office/officeart/2009/3/layout/IncreasingArrowsProcess"/>
    <dgm:cxn modelId="{DF8D8376-14B1-417A-8F46-6CD3FB8AC615}" type="presParOf" srcId="{08EDB1DD-9328-4749-8C77-36B9488A7A3A}" destId="{CA6A94AF-BE11-4651-A17D-A6BBF5006221}" srcOrd="5" destOrd="0" presId="urn:microsoft.com/office/officeart/2009/3/layout/IncreasingArrowsProcess"/>
    <dgm:cxn modelId="{C645C341-846F-45B4-A988-BD3BA4581361}" type="presParOf" srcId="{08EDB1DD-9328-4749-8C77-36B9488A7A3A}" destId="{35C0D447-BE9F-47BD-816A-31A60F8E5CA5}" srcOrd="6" destOrd="0" presId="urn:microsoft.com/office/officeart/2009/3/layout/IncreasingArrowsProcess"/>
    <dgm:cxn modelId="{0BA46F7B-580A-4478-A86E-69B41DCCDBE7}" type="presParOf" srcId="{08EDB1DD-9328-4749-8C77-36B9488A7A3A}" destId="{735970F1-F295-468E-B53B-EE84ADBD25F9}" srcOrd="7" destOrd="0" presId="urn:microsoft.com/office/officeart/2009/3/layout/IncreasingArrows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BCBB505-069C-4DAA-A8AA-8E73D004577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pt-BR"/>
        </a:p>
      </dgm:t>
    </dgm:pt>
    <dgm:pt modelId="{B9542DFF-A766-4D38-A6A4-7CA49C0939D1}">
      <dgm:prSet custT="1"/>
      <dgm:spPr>
        <a:xfrm>
          <a:off x="0" y="715"/>
          <a:ext cx="9810750" cy="519873"/>
        </a:xfrm>
        <a:prstGeom prst="roundRect">
          <a:avLst/>
        </a:prstGeom>
        <a:solidFill>
          <a:srgbClr val="01A791"/>
        </a:solidFill>
        <a:ln w="25400" cap="flat" cmpd="sng" algn="ctr">
          <a:solidFill>
            <a:srgbClr val="FFFFFF">
              <a:hueOff val="0"/>
              <a:satOff val="0"/>
              <a:lumOff val="0"/>
              <a:alphaOff val="0"/>
            </a:srgbClr>
          </a:solidFill>
          <a:prstDash val="solid"/>
        </a:ln>
        <a:effectLst/>
      </dgm:spPr>
      <dgm:t>
        <a:bodyPr/>
        <a:lstStyle/>
        <a:p>
          <a:pPr>
            <a:buNone/>
          </a:pPr>
          <a:r>
            <a:rPr lang="pt-BR" sz="3200" b="1" dirty="0">
              <a:solidFill>
                <a:schemeClr val="bg1"/>
              </a:solidFill>
              <a:latin typeface="Calibri" panose="020F0502020204030204" pitchFamily="34" charset="0"/>
              <a:ea typeface="+mn-ea"/>
              <a:cs typeface="Calibri" panose="020F0502020204030204" pitchFamily="34" charset="0"/>
            </a:rPr>
            <a:t>Passo 1: OBSERVAR sem avaliar ou julgar</a:t>
          </a:r>
        </a:p>
      </dgm:t>
    </dgm:pt>
    <dgm:pt modelId="{9F080111-F28C-43D9-8867-45EE07FCD2BF}" type="parTrans" cxnId="{D7DA2C4E-9AFA-4EBC-9780-30F5A24C96BF}">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EA8B9CDE-AE0D-4A51-8AA4-8A113950E0A7}" type="sibTrans" cxnId="{D7DA2C4E-9AFA-4EBC-9780-30F5A24C96BF}">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47C22294-6F62-41F7-9D27-BA5330A49558}">
      <dgm:prSet custT="1"/>
      <dgm:spPr>
        <a:xfrm>
          <a:off x="0" y="533385"/>
          <a:ext cx="9810750" cy="519873"/>
        </a:xfrm>
        <a:prstGeom prst="roundRect">
          <a:avLst/>
        </a:prstGeom>
        <a:solidFill>
          <a:srgbClr val="0092CE"/>
        </a:solidFill>
        <a:ln w="25400" cap="flat" cmpd="sng" algn="ctr">
          <a:solidFill>
            <a:srgbClr val="FFFFFF">
              <a:hueOff val="0"/>
              <a:satOff val="0"/>
              <a:lumOff val="0"/>
              <a:alphaOff val="0"/>
            </a:srgbClr>
          </a:solidFill>
          <a:prstDash val="solid"/>
        </a:ln>
        <a:effectLst/>
      </dgm:spPr>
      <dgm:t>
        <a:bodyPr/>
        <a:lstStyle/>
        <a:p>
          <a:pPr>
            <a:buNone/>
          </a:pPr>
          <a:r>
            <a:rPr lang="pt-BR" sz="3200" b="1">
              <a:solidFill>
                <a:schemeClr val="bg1"/>
              </a:solidFill>
              <a:latin typeface="Calibri" panose="020F0502020204030204" pitchFamily="34" charset="0"/>
              <a:ea typeface="+mn-ea"/>
              <a:cs typeface="Calibri" panose="020F0502020204030204" pitchFamily="34" charset="0"/>
            </a:rPr>
            <a:t>Passo 2: Identificar e expressar SENTIMENTOS</a:t>
          </a:r>
        </a:p>
      </dgm:t>
    </dgm:pt>
    <dgm:pt modelId="{603A876C-ECC5-41BC-BFEB-28F682EEAC07}" type="parTrans" cxnId="{1C8D3026-54CE-473F-8470-296DF2D560AD}">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DB7A8E6F-796B-44FE-867D-B835EBE21C37}" type="sibTrans" cxnId="{1C8D3026-54CE-473F-8470-296DF2D560AD}">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50BE3B10-5332-42A0-B980-D72C2A9E0825}">
      <dgm:prSet custT="1"/>
      <dgm:spPr>
        <a:xfrm>
          <a:off x="0" y="1066054"/>
          <a:ext cx="9810750" cy="519873"/>
        </a:xfrm>
        <a:prstGeom prst="roundRect">
          <a:avLst/>
        </a:prstGeom>
        <a:solidFill>
          <a:srgbClr val="0153A5"/>
        </a:solidFill>
        <a:ln w="25400" cap="flat" cmpd="sng" algn="ctr">
          <a:solidFill>
            <a:srgbClr val="FFFFFF">
              <a:hueOff val="0"/>
              <a:satOff val="0"/>
              <a:lumOff val="0"/>
              <a:alphaOff val="0"/>
            </a:srgbClr>
          </a:solidFill>
          <a:prstDash val="solid"/>
        </a:ln>
        <a:effectLst/>
      </dgm:spPr>
      <dgm:t>
        <a:bodyPr/>
        <a:lstStyle/>
        <a:p>
          <a:pPr>
            <a:buNone/>
          </a:pPr>
          <a:r>
            <a:rPr lang="pt-BR" sz="3200" b="1" dirty="0">
              <a:solidFill>
                <a:schemeClr val="bg1"/>
              </a:solidFill>
              <a:latin typeface="Calibri" panose="020F0502020204030204" pitchFamily="34" charset="0"/>
              <a:ea typeface="+mn-ea"/>
              <a:cs typeface="Calibri" panose="020F0502020204030204" pitchFamily="34" charset="0"/>
            </a:rPr>
            <a:t>Passo 3: Expressar NECESSIDADES</a:t>
          </a:r>
        </a:p>
      </dgm:t>
    </dgm:pt>
    <dgm:pt modelId="{6D4BC1D1-12A8-47A1-9915-AD68558829AD}" type="parTrans" cxnId="{BC7658FB-DC6B-44BE-84FB-7B3D052A3945}">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367955EE-B5EB-48BA-9415-F79E2C467C3E}" type="sibTrans" cxnId="{BC7658FB-DC6B-44BE-84FB-7B3D052A3945}">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A32CB70D-34B6-4889-839C-C7CD4A9DE6AD}">
      <dgm:prSet custT="1"/>
      <dgm:spPr>
        <a:xfrm>
          <a:off x="0" y="1598724"/>
          <a:ext cx="9810750" cy="519873"/>
        </a:xfrm>
        <a:prstGeom prst="roundRect">
          <a:avLst/>
        </a:prstGeom>
        <a:solidFill>
          <a:srgbClr val="6D429B"/>
        </a:solidFill>
        <a:ln w="25400" cap="flat" cmpd="sng" algn="ctr">
          <a:solidFill>
            <a:srgbClr val="FFFFFF">
              <a:hueOff val="0"/>
              <a:satOff val="0"/>
              <a:lumOff val="0"/>
              <a:alphaOff val="0"/>
            </a:srgbClr>
          </a:solidFill>
          <a:prstDash val="solid"/>
        </a:ln>
        <a:effectLst/>
      </dgm:spPr>
      <dgm:t>
        <a:bodyPr/>
        <a:lstStyle/>
        <a:p>
          <a:pPr>
            <a:buNone/>
          </a:pPr>
          <a:r>
            <a:rPr lang="pt-BR" sz="3200" b="1" dirty="0">
              <a:solidFill>
                <a:schemeClr val="bg1"/>
              </a:solidFill>
              <a:latin typeface="Calibri" panose="020F0502020204030204" pitchFamily="34" charset="0"/>
              <a:ea typeface="+mn-ea"/>
              <a:cs typeface="Calibri" panose="020F0502020204030204" pitchFamily="34" charset="0"/>
            </a:rPr>
            <a:t>Passo 4: PEDIR aquilo que enriquecerá o nosso relacionamento com o outro</a:t>
          </a:r>
        </a:p>
      </dgm:t>
    </dgm:pt>
    <dgm:pt modelId="{51595859-93C0-4347-AF47-E6401931CCA9}" type="parTrans" cxnId="{482C0FC6-FD29-4AA6-988B-20519F824A59}">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88D2E9B7-8640-4C5D-B6C7-9F33FE86E780}" type="sibTrans" cxnId="{482C0FC6-FD29-4AA6-988B-20519F824A59}">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8A49B2FE-AB47-4026-94E2-7C079C915AC0}" type="pres">
      <dgm:prSet presAssocID="{0BCBB505-069C-4DAA-A8AA-8E73D0045770}" presName="linear" presStyleCnt="0">
        <dgm:presLayoutVars>
          <dgm:animLvl val="lvl"/>
          <dgm:resizeHandles val="exact"/>
        </dgm:presLayoutVars>
      </dgm:prSet>
      <dgm:spPr/>
    </dgm:pt>
    <dgm:pt modelId="{9E4395CE-9D8C-4471-A520-89EA7CA7635E}" type="pres">
      <dgm:prSet presAssocID="{B9542DFF-A766-4D38-A6A4-7CA49C0939D1}" presName="parentText" presStyleLbl="node1" presStyleIdx="0" presStyleCnt="4" custLinFactNeighborY="-85487">
        <dgm:presLayoutVars>
          <dgm:chMax val="0"/>
          <dgm:bulletEnabled val="1"/>
        </dgm:presLayoutVars>
      </dgm:prSet>
      <dgm:spPr/>
    </dgm:pt>
    <dgm:pt modelId="{62CD004A-B6C4-432C-9C86-4582649B6ED6}" type="pres">
      <dgm:prSet presAssocID="{EA8B9CDE-AE0D-4A51-8AA4-8A113950E0A7}" presName="spacer" presStyleCnt="0"/>
      <dgm:spPr/>
    </dgm:pt>
    <dgm:pt modelId="{139C704B-7C37-42F6-9767-D5BF9CA21358}" type="pres">
      <dgm:prSet presAssocID="{47C22294-6F62-41F7-9D27-BA5330A49558}" presName="parentText" presStyleLbl="node1" presStyleIdx="1" presStyleCnt="4">
        <dgm:presLayoutVars>
          <dgm:chMax val="0"/>
          <dgm:bulletEnabled val="1"/>
        </dgm:presLayoutVars>
      </dgm:prSet>
      <dgm:spPr/>
    </dgm:pt>
    <dgm:pt modelId="{FB45B9AA-1733-41EB-A1B9-F2ACE428210B}" type="pres">
      <dgm:prSet presAssocID="{DB7A8E6F-796B-44FE-867D-B835EBE21C37}" presName="spacer" presStyleCnt="0"/>
      <dgm:spPr/>
    </dgm:pt>
    <dgm:pt modelId="{577DD47F-8028-4850-8C7D-ACD6DB17BC12}" type="pres">
      <dgm:prSet presAssocID="{50BE3B10-5332-42A0-B980-D72C2A9E0825}" presName="parentText" presStyleLbl="node1" presStyleIdx="2" presStyleCnt="4">
        <dgm:presLayoutVars>
          <dgm:chMax val="0"/>
          <dgm:bulletEnabled val="1"/>
        </dgm:presLayoutVars>
      </dgm:prSet>
      <dgm:spPr/>
    </dgm:pt>
    <dgm:pt modelId="{EF7D2CE0-2A18-4693-9DA0-4912F8EDE4E3}" type="pres">
      <dgm:prSet presAssocID="{367955EE-B5EB-48BA-9415-F79E2C467C3E}" presName="spacer" presStyleCnt="0"/>
      <dgm:spPr/>
    </dgm:pt>
    <dgm:pt modelId="{60EC0A81-9279-4159-A0D8-FE28D4C88AC9}" type="pres">
      <dgm:prSet presAssocID="{A32CB70D-34B6-4889-839C-C7CD4A9DE6AD}" presName="parentText" presStyleLbl="node1" presStyleIdx="3" presStyleCnt="4" custLinFactY="20335" custLinFactNeighborX="14132" custLinFactNeighborY="100000">
        <dgm:presLayoutVars>
          <dgm:chMax val="0"/>
          <dgm:bulletEnabled val="1"/>
        </dgm:presLayoutVars>
      </dgm:prSet>
      <dgm:spPr/>
    </dgm:pt>
  </dgm:ptLst>
  <dgm:cxnLst>
    <dgm:cxn modelId="{C173A60D-317B-4313-90B9-173D3CFAC95B}" type="presOf" srcId="{50BE3B10-5332-42A0-B980-D72C2A9E0825}" destId="{577DD47F-8028-4850-8C7D-ACD6DB17BC12}" srcOrd="0" destOrd="0" presId="urn:microsoft.com/office/officeart/2005/8/layout/vList2"/>
    <dgm:cxn modelId="{E15D6817-7663-43A9-AAF9-4C844B6483D6}" type="presOf" srcId="{B9542DFF-A766-4D38-A6A4-7CA49C0939D1}" destId="{9E4395CE-9D8C-4471-A520-89EA7CA7635E}" srcOrd="0" destOrd="0" presId="urn:microsoft.com/office/officeart/2005/8/layout/vList2"/>
    <dgm:cxn modelId="{1C8D3026-54CE-473F-8470-296DF2D560AD}" srcId="{0BCBB505-069C-4DAA-A8AA-8E73D0045770}" destId="{47C22294-6F62-41F7-9D27-BA5330A49558}" srcOrd="1" destOrd="0" parTransId="{603A876C-ECC5-41BC-BFEB-28F682EEAC07}" sibTransId="{DB7A8E6F-796B-44FE-867D-B835EBE21C37}"/>
    <dgm:cxn modelId="{D7DA2C4E-9AFA-4EBC-9780-30F5A24C96BF}" srcId="{0BCBB505-069C-4DAA-A8AA-8E73D0045770}" destId="{B9542DFF-A766-4D38-A6A4-7CA49C0939D1}" srcOrd="0" destOrd="0" parTransId="{9F080111-F28C-43D9-8867-45EE07FCD2BF}" sibTransId="{EA8B9CDE-AE0D-4A51-8AA4-8A113950E0A7}"/>
    <dgm:cxn modelId="{B0F6BA53-2A76-4317-91F7-3D2041090761}" type="presOf" srcId="{A32CB70D-34B6-4889-839C-C7CD4A9DE6AD}" destId="{60EC0A81-9279-4159-A0D8-FE28D4C88AC9}" srcOrd="0" destOrd="0" presId="urn:microsoft.com/office/officeart/2005/8/layout/vList2"/>
    <dgm:cxn modelId="{482C0FC6-FD29-4AA6-988B-20519F824A59}" srcId="{0BCBB505-069C-4DAA-A8AA-8E73D0045770}" destId="{A32CB70D-34B6-4889-839C-C7CD4A9DE6AD}" srcOrd="3" destOrd="0" parTransId="{51595859-93C0-4347-AF47-E6401931CCA9}" sibTransId="{88D2E9B7-8640-4C5D-B6C7-9F33FE86E780}"/>
    <dgm:cxn modelId="{69353ECD-6339-40F7-B75A-491DDA0DF4B5}" type="presOf" srcId="{47C22294-6F62-41F7-9D27-BA5330A49558}" destId="{139C704B-7C37-42F6-9767-D5BF9CA21358}" srcOrd="0" destOrd="0" presId="urn:microsoft.com/office/officeart/2005/8/layout/vList2"/>
    <dgm:cxn modelId="{8ED748E3-5712-44E5-A06E-8A22BC4837A0}" type="presOf" srcId="{0BCBB505-069C-4DAA-A8AA-8E73D0045770}" destId="{8A49B2FE-AB47-4026-94E2-7C079C915AC0}" srcOrd="0" destOrd="0" presId="urn:microsoft.com/office/officeart/2005/8/layout/vList2"/>
    <dgm:cxn modelId="{BC7658FB-DC6B-44BE-84FB-7B3D052A3945}" srcId="{0BCBB505-069C-4DAA-A8AA-8E73D0045770}" destId="{50BE3B10-5332-42A0-B980-D72C2A9E0825}" srcOrd="2" destOrd="0" parTransId="{6D4BC1D1-12A8-47A1-9915-AD68558829AD}" sibTransId="{367955EE-B5EB-48BA-9415-F79E2C467C3E}"/>
    <dgm:cxn modelId="{0CD96791-8CE0-468A-AC1C-7AC6DC36AF06}" type="presParOf" srcId="{8A49B2FE-AB47-4026-94E2-7C079C915AC0}" destId="{9E4395CE-9D8C-4471-A520-89EA7CA7635E}" srcOrd="0" destOrd="0" presId="urn:microsoft.com/office/officeart/2005/8/layout/vList2"/>
    <dgm:cxn modelId="{E8E21D6A-CF91-4FC1-8926-06F9FD042574}" type="presParOf" srcId="{8A49B2FE-AB47-4026-94E2-7C079C915AC0}" destId="{62CD004A-B6C4-432C-9C86-4582649B6ED6}" srcOrd="1" destOrd="0" presId="urn:microsoft.com/office/officeart/2005/8/layout/vList2"/>
    <dgm:cxn modelId="{089CDFE0-B2CA-4D03-A176-0AF5A72B3A3A}" type="presParOf" srcId="{8A49B2FE-AB47-4026-94E2-7C079C915AC0}" destId="{139C704B-7C37-42F6-9767-D5BF9CA21358}" srcOrd="2" destOrd="0" presId="urn:microsoft.com/office/officeart/2005/8/layout/vList2"/>
    <dgm:cxn modelId="{14287E25-1B3B-4465-9BA0-C1DAA44C767B}" type="presParOf" srcId="{8A49B2FE-AB47-4026-94E2-7C079C915AC0}" destId="{FB45B9AA-1733-41EB-A1B9-F2ACE428210B}" srcOrd="3" destOrd="0" presId="urn:microsoft.com/office/officeart/2005/8/layout/vList2"/>
    <dgm:cxn modelId="{EB84EEA1-6949-40A4-8A30-AF801E20C0CB}" type="presParOf" srcId="{8A49B2FE-AB47-4026-94E2-7C079C915AC0}" destId="{577DD47F-8028-4850-8C7D-ACD6DB17BC12}" srcOrd="4" destOrd="0" presId="urn:microsoft.com/office/officeart/2005/8/layout/vList2"/>
    <dgm:cxn modelId="{B39C4D58-D15E-48A6-95B1-57834F4F37B9}" type="presParOf" srcId="{8A49B2FE-AB47-4026-94E2-7C079C915AC0}" destId="{EF7D2CE0-2A18-4693-9DA0-4912F8EDE4E3}" srcOrd="5" destOrd="0" presId="urn:microsoft.com/office/officeart/2005/8/layout/vList2"/>
    <dgm:cxn modelId="{C3BBD106-E56B-4B08-8365-1418AC3E6270}" type="presParOf" srcId="{8A49B2FE-AB47-4026-94E2-7C079C915AC0}" destId="{60EC0A81-9279-4159-A0D8-FE28D4C88AC9}" srcOrd="6"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solidFill>
                <a:schemeClr val="tx2">
                  <a:lumMod val="40000"/>
                  <a:lumOff val="60000"/>
                </a:schemeClr>
              </a:solidFill>
            </a:rPr>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tx2">
                  <a:lumMod val="40000"/>
                  <a:lumOff val="60000"/>
                </a:schemeClr>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tx2">
                  <a:lumMod val="40000"/>
                  <a:lumOff val="60000"/>
                </a:schemeClr>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tx2">
                  <a:lumMod val="40000"/>
                  <a:lumOff val="60000"/>
                </a:schemeClr>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tx2">
                  <a:lumMod val="40000"/>
                  <a:lumOff val="60000"/>
                </a:schemeClr>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bg1"/>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DC506E0-C82F-4BEA-A75D-F7A98C833075}" type="doc">
      <dgm:prSet loTypeId="urn:microsoft.com/office/officeart/2005/8/layout/gear1" loCatId="process" qsTypeId="urn:microsoft.com/office/officeart/2005/8/quickstyle/simple5" qsCatId="simple" csTypeId="urn:microsoft.com/office/officeart/2005/8/colors/accent6_3" csCatId="accent6" phldr="1"/>
      <dgm:spPr/>
    </dgm:pt>
    <dgm:pt modelId="{FDD12928-E0EB-431B-9906-1018F3CFBD72}">
      <dgm:prSet phldrT="[Text]" custT="1"/>
      <dgm:spPr>
        <a:xfrm>
          <a:off x="1752606" y="1400453"/>
          <a:ext cx="1711666" cy="1711666"/>
        </a:xfrm>
        <a:prstGeom prst="gear9">
          <a:avLst/>
        </a:prstGeom>
        <a:gradFill rotWithShape="0">
          <a:gsLst>
            <a:gs pos="0">
              <a:srgbClr val="A1A1A1">
                <a:shade val="80000"/>
                <a:hueOff val="0"/>
                <a:satOff val="0"/>
                <a:lumOff val="0"/>
                <a:alphaOff val="0"/>
                <a:shade val="51000"/>
                <a:satMod val="130000"/>
              </a:srgbClr>
            </a:gs>
            <a:gs pos="80000">
              <a:srgbClr val="A1A1A1">
                <a:shade val="80000"/>
                <a:hueOff val="0"/>
                <a:satOff val="0"/>
                <a:lumOff val="0"/>
                <a:alphaOff val="0"/>
                <a:shade val="93000"/>
                <a:satMod val="130000"/>
              </a:srgbClr>
            </a:gs>
            <a:gs pos="100000">
              <a:srgbClr val="A1A1A1">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pPr>
            <a:buNone/>
          </a:pPr>
          <a:r>
            <a:rPr lang="pt-BR" sz="2200" b="1" dirty="0">
              <a:solidFill>
                <a:srgbClr val="FFFFFF"/>
              </a:solidFill>
              <a:latin typeface="Calibri" panose="020F0502020204030204" pitchFamily="34" charset="0"/>
              <a:ea typeface="+mn-ea"/>
              <a:cs typeface="+mn-cs"/>
            </a:rPr>
            <a:t>Acompanhar</a:t>
          </a:r>
        </a:p>
      </dgm:t>
    </dgm:pt>
    <dgm:pt modelId="{744A596A-E61D-424A-A044-F357F9C18BCB}" type="parTrans" cxnId="{FDC2657F-D91B-4947-A72D-186E8679361A}">
      <dgm:prSet/>
      <dgm:spPr/>
      <dgm:t>
        <a:bodyPr/>
        <a:lstStyle/>
        <a:p>
          <a:endParaRPr lang="pt-BR" sz="2200" b="1">
            <a:latin typeface="Calibri" panose="020F0502020204030204" pitchFamily="34" charset="0"/>
          </a:endParaRPr>
        </a:p>
      </dgm:t>
    </dgm:pt>
    <dgm:pt modelId="{288520CA-B123-4B8A-BD35-35D22CE9E2FD}" type="sibTrans" cxnId="{FDC2657F-D91B-4947-A72D-186E8679361A}">
      <dgm:prSet/>
      <dgm:spPr>
        <a:xfrm>
          <a:off x="1609484" y="1148645"/>
          <a:ext cx="2190932" cy="2190932"/>
        </a:xfrm>
        <a:prstGeom prst="circularArrow">
          <a:avLst>
            <a:gd name="adj1" fmla="val 4687"/>
            <a:gd name="adj2" fmla="val 299029"/>
            <a:gd name="adj3" fmla="val 2483283"/>
            <a:gd name="adj4" fmla="val 15934021"/>
            <a:gd name="adj5" fmla="val 5469"/>
          </a:avLst>
        </a:prstGeom>
        <a:gradFill rotWithShape="0">
          <a:gsLst>
            <a:gs pos="0">
              <a:srgbClr val="A1A1A1">
                <a:shade val="90000"/>
                <a:hueOff val="0"/>
                <a:satOff val="0"/>
                <a:lumOff val="0"/>
                <a:alphaOff val="0"/>
                <a:shade val="51000"/>
                <a:satMod val="130000"/>
              </a:srgbClr>
            </a:gs>
            <a:gs pos="80000">
              <a:srgbClr val="A1A1A1">
                <a:shade val="90000"/>
                <a:hueOff val="0"/>
                <a:satOff val="0"/>
                <a:lumOff val="0"/>
                <a:alphaOff val="0"/>
                <a:shade val="93000"/>
                <a:satMod val="130000"/>
              </a:srgbClr>
            </a:gs>
            <a:gs pos="100000">
              <a:srgbClr val="A1A1A1">
                <a:shade val="9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pt-BR" sz="2200" b="1">
            <a:latin typeface="Calibri" panose="020F0502020204030204" pitchFamily="34" charset="0"/>
          </a:endParaRPr>
        </a:p>
      </dgm:t>
    </dgm:pt>
    <dgm:pt modelId="{AFAECA65-FB95-4F27-8E4B-46F85FE321D6}">
      <dgm:prSet phldrT="[Text]" custT="1"/>
      <dgm:spPr>
        <a:xfrm>
          <a:off x="756727" y="995878"/>
          <a:ext cx="1244848" cy="1244848"/>
        </a:xfrm>
        <a:prstGeom prst="gear6">
          <a:avLst/>
        </a:prstGeom>
        <a:gradFill rotWithShape="0">
          <a:gsLst>
            <a:gs pos="0">
              <a:srgbClr val="A1A1A1">
                <a:shade val="80000"/>
                <a:hueOff val="0"/>
                <a:satOff val="0"/>
                <a:lumOff val="9831"/>
                <a:alphaOff val="0"/>
                <a:shade val="51000"/>
                <a:satMod val="130000"/>
              </a:srgbClr>
            </a:gs>
            <a:gs pos="80000">
              <a:srgbClr val="A1A1A1">
                <a:shade val="80000"/>
                <a:hueOff val="0"/>
                <a:satOff val="0"/>
                <a:lumOff val="9831"/>
                <a:alphaOff val="0"/>
                <a:shade val="93000"/>
                <a:satMod val="130000"/>
              </a:srgbClr>
            </a:gs>
            <a:gs pos="100000">
              <a:srgbClr val="A1A1A1">
                <a:shade val="80000"/>
                <a:hueOff val="0"/>
                <a:satOff val="0"/>
                <a:lumOff val="9831"/>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pPr>
            <a:buNone/>
          </a:pPr>
          <a:r>
            <a:rPr lang="pt-BR" sz="2200" b="1" dirty="0">
              <a:solidFill>
                <a:srgbClr val="FFFFFF"/>
              </a:solidFill>
              <a:latin typeface="Calibri" panose="020F0502020204030204" pitchFamily="34" charset="0"/>
              <a:ea typeface="+mn-ea"/>
              <a:cs typeface="+mn-cs"/>
            </a:rPr>
            <a:t>Executar</a:t>
          </a:r>
        </a:p>
      </dgm:t>
    </dgm:pt>
    <dgm:pt modelId="{7F0A7D38-3434-479B-B86C-BE08704CCBE2}" type="parTrans" cxnId="{C08BAEBB-26CE-473B-A50A-432C20104B63}">
      <dgm:prSet/>
      <dgm:spPr/>
      <dgm:t>
        <a:bodyPr/>
        <a:lstStyle/>
        <a:p>
          <a:endParaRPr lang="pt-BR" sz="2200" b="1">
            <a:latin typeface="Calibri" panose="020F0502020204030204" pitchFamily="34" charset="0"/>
          </a:endParaRPr>
        </a:p>
      </dgm:t>
    </dgm:pt>
    <dgm:pt modelId="{1905D5DB-8F1C-4E98-BD99-69A0795E356F}" type="sibTrans" cxnId="{C08BAEBB-26CE-473B-A50A-432C20104B63}">
      <dgm:prSet/>
      <dgm:spPr>
        <a:xfrm>
          <a:off x="536267" y="725084"/>
          <a:ext cx="1591849" cy="1591849"/>
        </a:xfrm>
        <a:prstGeom prst="leftCircularArrow">
          <a:avLst>
            <a:gd name="adj1" fmla="val 6452"/>
            <a:gd name="adj2" fmla="val 429999"/>
            <a:gd name="adj3" fmla="val 10489124"/>
            <a:gd name="adj4" fmla="val 14837806"/>
            <a:gd name="adj5" fmla="val 7527"/>
          </a:avLst>
        </a:prstGeom>
        <a:gradFill rotWithShape="0">
          <a:gsLst>
            <a:gs pos="0">
              <a:srgbClr val="A1A1A1">
                <a:shade val="90000"/>
                <a:hueOff val="0"/>
                <a:satOff val="0"/>
                <a:lumOff val="8258"/>
                <a:alphaOff val="0"/>
                <a:shade val="51000"/>
                <a:satMod val="130000"/>
              </a:srgbClr>
            </a:gs>
            <a:gs pos="80000">
              <a:srgbClr val="A1A1A1">
                <a:shade val="90000"/>
                <a:hueOff val="0"/>
                <a:satOff val="0"/>
                <a:lumOff val="8258"/>
                <a:alphaOff val="0"/>
                <a:shade val="93000"/>
                <a:satMod val="130000"/>
              </a:srgbClr>
            </a:gs>
            <a:gs pos="100000">
              <a:srgbClr val="A1A1A1">
                <a:shade val="90000"/>
                <a:hueOff val="0"/>
                <a:satOff val="0"/>
                <a:lumOff val="825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pt-BR" sz="2200" b="1">
            <a:latin typeface="Calibri" panose="020F0502020204030204" pitchFamily="34" charset="0"/>
          </a:endParaRPr>
        </a:p>
      </dgm:t>
    </dgm:pt>
    <dgm:pt modelId="{3E252211-CA90-4D75-9B9C-300E38513EB1}">
      <dgm:prSet phldrT="[Text]" custT="1"/>
      <dgm:spPr>
        <a:xfrm rot="20700000">
          <a:off x="1453969" y="137060"/>
          <a:ext cx="1219696" cy="1219696"/>
        </a:xfrm>
        <a:prstGeom prst="gear6">
          <a:avLst/>
        </a:prstGeom>
        <a:gradFill rotWithShape="0">
          <a:gsLst>
            <a:gs pos="0">
              <a:srgbClr val="A1A1A1">
                <a:shade val="80000"/>
                <a:hueOff val="0"/>
                <a:satOff val="0"/>
                <a:lumOff val="19662"/>
                <a:alphaOff val="0"/>
                <a:shade val="51000"/>
                <a:satMod val="130000"/>
              </a:srgbClr>
            </a:gs>
            <a:gs pos="80000">
              <a:srgbClr val="A1A1A1">
                <a:shade val="80000"/>
                <a:hueOff val="0"/>
                <a:satOff val="0"/>
                <a:lumOff val="19662"/>
                <a:alphaOff val="0"/>
                <a:shade val="93000"/>
                <a:satMod val="130000"/>
              </a:srgbClr>
            </a:gs>
            <a:gs pos="100000">
              <a:srgbClr val="A1A1A1">
                <a:shade val="80000"/>
                <a:hueOff val="0"/>
                <a:satOff val="0"/>
                <a:lumOff val="1966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pPr>
            <a:buNone/>
          </a:pPr>
          <a:r>
            <a:rPr lang="pt-BR" sz="2000" b="1" dirty="0" err="1">
              <a:solidFill>
                <a:srgbClr val="FFFFFF"/>
              </a:solidFill>
              <a:latin typeface="Calibri" panose="020F0502020204030204" pitchFamily="34" charset="0"/>
              <a:ea typeface="+mn-ea"/>
              <a:cs typeface="+mn-cs"/>
            </a:rPr>
            <a:t>Pla-nejar</a:t>
          </a:r>
          <a:endParaRPr lang="pt-BR" sz="2100" b="1" dirty="0">
            <a:solidFill>
              <a:srgbClr val="FFFFFF"/>
            </a:solidFill>
            <a:latin typeface="Calibri" panose="020F0502020204030204" pitchFamily="34" charset="0"/>
            <a:ea typeface="+mn-ea"/>
            <a:cs typeface="+mn-cs"/>
          </a:endParaRPr>
        </a:p>
      </dgm:t>
    </dgm:pt>
    <dgm:pt modelId="{23B904B5-9408-47D4-AC31-91A30CD43E27}" type="parTrans" cxnId="{BEDE8237-9BFD-429E-B62B-4D4ED8FA2BE3}">
      <dgm:prSet/>
      <dgm:spPr/>
      <dgm:t>
        <a:bodyPr/>
        <a:lstStyle/>
        <a:p>
          <a:endParaRPr lang="pt-BR" sz="2200" b="1">
            <a:latin typeface="Calibri" panose="020F0502020204030204" pitchFamily="34" charset="0"/>
          </a:endParaRPr>
        </a:p>
      </dgm:t>
    </dgm:pt>
    <dgm:pt modelId="{93CED9C9-D075-45A2-A711-F7F457826EB8}" type="sibTrans" cxnId="{BEDE8237-9BFD-429E-B62B-4D4ED8FA2BE3}">
      <dgm:prSet/>
      <dgm:spPr>
        <a:xfrm>
          <a:off x="1171841" y="-125454"/>
          <a:ext cx="1716334" cy="1716334"/>
        </a:xfrm>
        <a:prstGeom prst="circularArrow">
          <a:avLst>
            <a:gd name="adj1" fmla="val 5984"/>
            <a:gd name="adj2" fmla="val 394124"/>
            <a:gd name="adj3" fmla="val 13313824"/>
            <a:gd name="adj4" fmla="val 10508221"/>
            <a:gd name="adj5" fmla="val 6981"/>
          </a:avLst>
        </a:prstGeom>
        <a:gradFill rotWithShape="0">
          <a:gsLst>
            <a:gs pos="0">
              <a:srgbClr val="A1A1A1">
                <a:shade val="90000"/>
                <a:hueOff val="0"/>
                <a:satOff val="0"/>
                <a:lumOff val="16516"/>
                <a:alphaOff val="0"/>
                <a:shade val="51000"/>
                <a:satMod val="130000"/>
              </a:srgbClr>
            </a:gs>
            <a:gs pos="80000">
              <a:srgbClr val="A1A1A1">
                <a:shade val="90000"/>
                <a:hueOff val="0"/>
                <a:satOff val="0"/>
                <a:lumOff val="16516"/>
                <a:alphaOff val="0"/>
                <a:shade val="93000"/>
                <a:satMod val="130000"/>
              </a:srgbClr>
            </a:gs>
            <a:gs pos="100000">
              <a:srgbClr val="A1A1A1">
                <a:shade val="90000"/>
                <a:hueOff val="0"/>
                <a:satOff val="0"/>
                <a:lumOff val="16516"/>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pt-BR" sz="2200" b="1">
            <a:latin typeface="Calibri" panose="020F0502020204030204" pitchFamily="34" charset="0"/>
          </a:endParaRPr>
        </a:p>
      </dgm:t>
    </dgm:pt>
    <dgm:pt modelId="{3C32EC67-FC17-4493-B5A8-3F62833F97D4}" type="pres">
      <dgm:prSet presAssocID="{6DC506E0-C82F-4BEA-A75D-F7A98C833075}" presName="composite" presStyleCnt="0">
        <dgm:presLayoutVars>
          <dgm:chMax val="3"/>
          <dgm:animLvl val="lvl"/>
          <dgm:resizeHandles val="exact"/>
        </dgm:presLayoutVars>
      </dgm:prSet>
      <dgm:spPr/>
    </dgm:pt>
    <dgm:pt modelId="{BCE535EE-3CEA-4284-BC46-2D084968040D}" type="pres">
      <dgm:prSet presAssocID="{FDD12928-E0EB-431B-9906-1018F3CFBD72}" presName="gear1" presStyleLbl="node1" presStyleIdx="0" presStyleCnt="3">
        <dgm:presLayoutVars>
          <dgm:chMax val="1"/>
          <dgm:bulletEnabled val="1"/>
        </dgm:presLayoutVars>
      </dgm:prSet>
      <dgm:spPr/>
    </dgm:pt>
    <dgm:pt modelId="{0EBFBE11-41F9-4328-8A24-85628CAFA54D}" type="pres">
      <dgm:prSet presAssocID="{FDD12928-E0EB-431B-9906-1018F3CFBD72}" presName="gear1srcNode" presStyleLbl="node1" presStyleIdx="0" presStyleCnt="3"/>
      <dgm:spPr/>
    </dgm:pt>
    <dgm:pt modelId="{BE77A49A-18E3-4FF2-9CCD-EE6C647381E1}" type="pres">
      <dgm:prSet presAssocID="{FDD12928-E0EB-431B-9906-1018F3CFBD72}" presName="gear1dstNode" presStyleLbl="node1" presStyleIdx="0" presStyleCnt="3"/>
      <dgm:spPr/>
    </dgm:pt>
    <dgm:pt modelId="{5DC2990F-F4CA-4A9E-B841-ED3109FFC1B9}" type="pres">
      <dgm:prSet presAssocID="{AFAECA65-FB95-4F27-8E4B-46F85FE321D6}" presName="gear2" presStyleLbl="node1" presStyleIdx="1" presStyleCnt="3">
        <dgm:presLayoutVars>
          <dgm:chMax val="1"/>
          <dgm:bulletEnabled val="1"/>
        </dgm:presLayoutVars>
      </dgm:prSet>
      <dgm:spPr/>
    </dgm:pt>
    <dgm:pt modelId="{D726EBDE-F0BE-4B4E-9A55-3B820EAB4D91}" type="pres">
      <dgm:prSet presAssocID="{AFAECA65-FB95-4F27-8E4B-46F85FE321D6}" presName="gear2srcNode" presStyleLbl="node1" presStyleIdx="1" presStyleCnt="3"/>
      <dgm:spPr/>
    </dgm:pt>
    <dgm:pt modelId="{909E9C66-9A69-4F73-B72D-8B850B261ECB}" type="pres">
      <dgm:prSet presAssocID="{AFAECA65-FB95-4F27-8E4B-46F85FE321D6}" presName="gear2dstNode" presStyleLbl="node1" presStyleIdx="1" presStyleCnt="3"/>
      <dgm:spPr/>
    </dgm:pt>
    <dgm:pt modelId="{C1BD42E1-1219-41F3-AEB5-6F3556791033}" type="pres">
      <dgm:prSet presAssocID="{3E252211-CA90-4D75-9B9C-300E38513EB1}" presName="gear3" presStyleLbl="node1" presStyleIdx="2" presStyleCnt="3"/>
      <dgm:spPr/>
    </dgm:pt>
    <dgm:pt modelId="{F0E91DBB-7998-4CCA-8CE3-C199D1103711}" type="pres">
      <dgm:prSet presAssocID="{3E252211-CA90-4D75-9B9C-300E38513EB1}" presName="gear3tx" presStyleLbl="node1" presStyleIdx="2" presStyleCnt="3">
        <dgm:presLayoutVars>
          <dgm:chMax val="1"/>
          <dgm:bulletEnabled val="1"/>
        </dgm:presLayoutVars>
      </dgm:prSet>
      <dgm:spPr/>
    </dgm:pt>
    <dgm:pt modelId="{44C687D0-DD79-49AE-9B6F-7073FA59A879}" type="pres">
      <dgm:prSet presAssocID="{3E252211-CA90-4D75-9B9C-300E38513EB1}" presName="gear3srcNode" presStyleLbl="node1" presStyleIdx="2" presStyleCnt="3"/>
      <dgm:spPr/>
    </dgm:pt>
    <dgm:pt modelId="{C7171951-DF13-44AD-9B0B-C64D26C6C6F9}" type="pres">
      <dgm:prSet presAssocID="{3E252211-CA90-4D75-9B9C-300E38513EB1}" presName="gear3dstNode" presStyleLbl="node1" presStyleIdx="2" presStyleCnt="3"/>
      <dgm:spPr/>
    </dgm:pt>
    <dgm:pt modelId="{E179A361-BC84-495B-8E25-C0E49329B176}" type="pres">
      <dgm:prSet presAssocID="{288520CA-B123-4B8A-BD35-35D22CE9E2FD}" presName="connector1" presStyleLbl="sibTrans2D1" presStyleIdx="0" presStyleCnt="3"/>
      <dgm:spPr/>
    </dgm:pt>
    <dgm:pt modelId="{7BCD193E-7A4B-40FA-8CB2-206B32F0DF2D}" type="pres">
      <dgm:prSet presAssocID="{1905D5DB-8F1C-4E98-BD99-69A0795E356F}" presName="connector2" presStyleLbl="sibTrans2D1" presStyleIdx="1" presStyleCnt="3"/>
      <dgm:spPr/>
    </dgm:pt>
    <dgm:pt modelId="{A3A7ABA5-746D-4530-94E1-45120999DA6B}" type="pres">
      <dgm:prSet presAssocID="{93CED9C9-D075-45A2-A711-F7F457826EB8}" presName="connector3" presStyleLbl="sibTrans2D1" presStyleIdx="2" presStyleCnt="3"/>
      <dgm:spPr/>
    </dgm:pt>
  </dgm:ptLst>
  <dgm:cxnLst>
    <dgm:cxn modelId="{D50DE806-CCD7-4087-99AA-3F45D83E2AB9}" type="presOf" srcId="{AFAECA65-FB95-4F27-8E4B-46F85FE321D6}" destId="{909E9C66-9A69-4F73-B72D-8B850B261ECB}" srcOrd="2" destOrd="0" presId="urn:microsoft.com/office/officeart/2005/8/layout/gear1"/>
    <dgm:cxn modelId="{5C410B18-5043-4101-9D8F-E44924F14D46}" type="presOf" srcId="{1905D5DB-8F1C-4E98-BD99-69A0795E356F}" destId="{7BCD193E-7A4B-40FA-8CB2-206B32F0DF2D}" srcOrd="0" destOrd="0" presId="urn:microsoft.com/office/officeart/2005/8/layout/gear1"/>
    <dgm:cxn modelId="{523F5127-A2B8-4372-82B2-E2AFB81B9271}" type="presOf" srcId="{AFAECA65-FB95-4F27-8E4B-46F85FE321D6}" destId="{D726EBDE-F0BE-4B4E-9A55-3B820EAB4D91}" srcOrd="1" destOrd="0" presId="urn:microsoft.com/office/officeart/2005/8/layout/gear1"/>
    <dgm:cxn modelId="{1BE12A35-D25E-44E7-B83A-065EA7F964AD}" type="presOf" srcId="{93CED9C9-D075-45A2-A711-F7F457826EB8}" destId="{A3A7ABA5-746D-4530-94E1-45120999DA6B}" srcOrd="0" destOrd="0" presId="urn:microsoft.com/office/officeart/2005/8/layout/gear1"/>
    <dgm:cxn modelId="{BEDE8237-9BFD-429E-B62B-4D4ED8FA2BE3}" srcId="{6DC506E0-C82F-4BEA-A75D-F7A98C833075}" destId="{3E252211-CA90-4D75-9B9C-300E38513EB1}" srcOrd="2" destOrd="0" parTransId="{23B904B5-9408-47D4-AC31-91A30CD43E27}" sibTransId="{93CED9C9-D075-45A2-A711-F7F457826EB8}"/>
    <dgm:cxn modelId="{E97A9C67-4DBA-45BA-97A8-33EA147782AF}" type="presOf" srcId="{AFAECA65-FB95-4F27-8E4B-46F85FE321D6}" destId="{5DC2990F-F4CA-4A9E-B841-ED3109FFC1B9}" srcOrd="0" destOrd="0" presId="urn:microsoft.com/office/officeart/2005/8/layout/gear1"/>
    <dgm:cxn modelId="{599A1F48-53FF-4BD8-B3B2-40BF7D2069F3}" type="presOf" srcId="{3E252211-CA90-4D75-9B9C-300E38513EB1}" destId="{F0E91DBB-7998-4CCA-8CE3-C199D1103711}" srcOrd="1" destOrd="0" presId="urn:microsoft.com/office/officeart/2005/8/layout/gear1"/>
    <dgm:cxn modelId="{B72FDB72-73A8-4C2B-B891-C47110D4F689}" type="presOf" srcId="{FDD12928-E0EB-431B-9906-1018F3CFBD72}" destId="{BE77A49A-18E3-4FF2-9CCD-EE6C647381E1}" srcOrd="2" destOrd="0" presId="urn:microsoft.com/office/officeart/2005/8/layout/gear1"/>
    <dgm:cxn modelId="{62056453-19A7-4067-97C3-9F9EF2FA1693}" type="presOf" srcId="{3E252211-CA90-4D75-9B9C-300E38513EB1}" destId="{C7171951-DF13-44AD-9B0B-C64D26C6C6F9}" srcOrd="3" destOrd="0" presId="urn:microsoft.com/office/officeart/2005/8/layout/gear1"/>
    <dgm:cxn modelId="{37A00154-B1E8-496E-82C2-2F8A8AEB75D7}" type="presOf" srcId="{FDD12928-E0EB-431B-9906-1018F3CFBD72}" destId="{0EBFBE11-41F9-4328-8A24-85628CAFA54D}" srcOrd="1" destOrd="0" presId="urn:microsoft.com/office/officeart/2005/8/layout/gear1"/>
    <dgm:cxn modelId="{DE52637E-313F-4F07-9F99-8E7946EAD909}" type="presOf" srcId="{FDD12928-E0EB-431B-9906-1018F3CFBD72}" destId="{BCE535EE-3CEA-4284-BC46-2D084968040D}" srcOrd="0" destOrd="0" presId="urn:microsoft.com/office/officeart/2005/8/layout/gear1"/>
    <dgm:cxn modelId="{FDC2657F-D91B-4947-A72D-186E8679361A}" srcId="{6DC506E0-C82F-4BEA-A75D-F7A98C833075}" destId="{FDD12928-E0EB-431B-9906-1018F3CFBD72}" srcOrd="0" destOrd="0" parTransId="{744A596A-E61D-424A-A044-F357F9C18BCB}" sibTransId="{288520CA-B123-4B8A-BD35-35D22CE9E2FD}"/>
    <dgm:cxn modelId="{D9D50C82-561B-4142-8414-A813673B4113}" type="presOf" srcId="{3E252211-CA90-4D75-9B9C-300E38513EB1}" destId="{44C687D0-DD79-49AE-9B6F-7073FA59A879}" srcOrd="2" destOrd="0" presId="urn:microsoft.com/office/officeart/2005/8/layout/gear1"/>
    <dgm:cxn modelId="{E0185D99-8D89-4DFF-9B8B-5CDA7FA3ED46}" type="presOf" srcId="{288520CA-B123-4B8A-BD35-35D22CE9E2FD}" destId="{E179A361-BC84-495B-8E25-C0E49329B176}" srcOrd="0" destOrd="0" presId="urn:microsoft.com/office/officeart/2005/8/layout/gear1"/>
    <dgm:cxn modelId="{3BB7F4A7-A4C6-44E4-9AC8-4B7A89109E0F}" type="presOf" srcId="{3E252211-CA90-4D75-9B9C-300E38513EB1}" destId="{C1BD42E1-1219-41F3-AEB5-6F3556791033}" srcOrd="0" destOrd="0" presId="urn:microsoft.com/office/officeart/2005/8/layout/gear1"/>
    <dgm:cxn modelId="{C08BAEBB-26CE-473B-A50A-432C20104B63}" srcId="{6DC506E0-C82F-4BEA-A75D-F7A98C833075}" destId="{AFAECA65-FB95-4F27-8E4B-46F85FE321D6}" srcOrd="1" destOrd="0" parTransId="{7F0A7D38-3434-479B-B86C-BE08704CCBE2}" sibTransId="{1905D5DB-8F1C-4E98-BD99-69A0795E356F}"/>
    <dgm:cxn modelId="{836064FA-168D-4EE5-A700-60CEBFC3A626}" type="presOf" srcId="{6DC506E0-C82F-4BEA-A75D-F7A98C833075}" destId="{3C32EC67-FC17-4493-B5A8-3F62833F97D4}" srcOrd="0" destOrd="0" presId="urn:microsoft.com/office/officeart/2005/8/layout/gear1"/>
    <dgm:cxn modelId="{DD2EAE37-0DE0-4E58-9744-EB43905AC33B}" type="presParOf" srcId="{3C32EC67-FC17-4493-B5A8-3F62833F97D4}" destId="{BCE535EE-3CEA-4284-BC46-2D084968040D}" srcOrd="0" destOrd="0" presId="urn:microsoft.com/office/officeart/2005/8/layout/gear1"/>
    <dgm:cxn modelId="{C8DD47B0-B85B-4D05-8D66-A90199F19ECA}" type="presParOf" srcId="{3C32EC67-FC17-4493-B5A8-3F62833F97D4}" destId="{0EBFBE11-41F9-4328-8A24-85628CAFA54D}" srcOrd="1" destOrd="0" presId="urn:microsoft.com/office/officeart/2005/8/layout/gear1"/>
    <dgm:cxn modelId="{309A3BA1-E137-4604-ABF5-3FB8271EAFA5}" type="presParOf" srcId="{3C32EC67-FC17-4493-B5A8-3F62833F97D4}" destId="{BE77A49A-18E3-4FF2-9CCD-EE6C647381E1}" srcOrd="2" destOrd="0" presId="urn:microsoft.com/office/officeart/2005/8/layout/gear1"/>
    <dgm:cxn modelId="{69E0D2CD-5BB4-4091-B40A-E727EDE79A31}" type="presParOf" srcId="{3C32EC67-FC17-4493-B5A8-3F62833F97D4}" destId="{5DC2990F-F4CA-4A9E-B841-ED3109FFC1B9}" srcOrd="3" destOrd="0" presId="urn:microsoft.com/office/officeart/2005/8/layout/gear1"/>
    <dgm:cxn modelId="{42A7288C-D776-4901-9F7E-47E4F5F164A9}" type="presParOf" srcId="{3C32EC67-FC17-4493-B5A8-3F62833F97D4}" destId="{D726EBDE-F0BE-4B4E-9A55-3B820EAB4D91}" srcOrd="4" destOrd="0" presId="urn:microsoft.com/office/officeart/2005/8/layout/gear1"/>
    <dgm:cxn modelId="{18FF38D2-67E8-4703-9CD6-F0D3BC538993}" type="presParOf" srcId="{3C32EC67-FC17-4493-B5A8-3F62833F97D4}" destId="{909E9C66-9A69-4F73-B72D-8B850B261ECB}" srcOrd="5" destOrd="0" presId="urn:microsoft.com/office/officeart/2005/8/layout/gear1"/>
    <dgm:cxn modelId="{8583111C-CF10-49E6-B2A8-541ED961F062}" type="presParOf" srcId="{3C32EC67-FC17-4493-B5A8-3F62833F97D4}" destId="{C1BD42E1-1219-41F3-AEB5-6F3556791033}" srcOrd="6" destOrd="0" presId="urn:microsoft.com/office/officeart/2005/8/layout/gear1"/>
    <dgm:cxn modelId="{779F6E74-EF75-4947-893E-8B9256BC154F}" type="presParOf" srcId="{3C32EC67-FC17-4493-B5A8-3F62833F97D4}" destId="{F0E91DBB-7998-4CCA-8CE3-C199D1103711}" srcOrd="7" destOrd="0" presId="urn:microsoft.com/office/officeart/2005/8/layout/gear1"/>
    <dgm:cxn modelId="{FC9085CD-34EA-4D5B-A5FB-0CFA306A162E}" type="presParOf" srcId="{3C32EC67-FC17-4493-B5A8-3F62833F97D4}" destId="{44C687D0-DD79-49AE-9B6F-7073FA59A879}" srcOrd="8" destOrd="0" presId="urn:microsoft.com/office/officeart/2005/8/layout/gear1"/>
    <dgm:cxn modelId="{C4BB1497-D22A-4213-82E9-56A822E3298B}" type="presParOf" srcId="{3C32EC67-FC17-4493-B5A8-3F62833F97D4}" destId="{C7171951-DF13-44AD-9B0B-C64D26C6C6F9}" srcOrd="9" destOrd="0" presId="urn:microsoft.com/office/officeart/2005/8/layout/gear1"/>
    <dgm:cxn modelId="{B623EC41-22A1-4FB2-A7B9-BB3549ED29DA}" type="presParOf" srcId="{3C32EC67-FC17-4493-B5A8-3F62833F97D4}" destId="{E179A361-BC84-495B-8E25-C0E49329B176}" srcOrd="10" destOrd="0" presId="urn:microsoft.com/office/officeart/2005/8/layout/gear1"/>
    <dgm:cxn modelId="{3F4DA86B-510B-4330-B637-72C912B97B26}" type="presParOf" srcId="{3C32EC67-FC17-4493-B5A8-3F62833F97D4}" destId="{7BCD193E-7A4B-40FA-8CB2-206B32F0DF2D}" srcOrd="11" destOrd="0" presId="urn:microsoft.com/office/officeart/2005/8/layout/gear1"/>
    <dgm:cxn modelId="{3B6EF4A0-823F-4F7A-98CA-54D3538C6ECB}" type="presParOf" srcId="{3C32EC67-FC17-4493-B5A8-3F62833F97D4}" destId="{A3A7ABA5-746D-4530-94E1-45120999DA6B}" srcOrd="12" destOrd="0" presId="urn:microsoft.com/office/officeart/2005/8/layout/gear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376436-5473-45B1-9564-4B4A6FE174D2}" type="doc">
      <dgm:prSet loTypeId="urn:microsoft.com/office/officeart/2005/8/layout/hProcess3" loCatId="process" qsTypeId="urn:microsoft.com/office/officeart/2005/8/quickstyle/simple5" qsCatId="simple" csTypeId="urn:microsoft.com/office/officeart/2005/8/colors/accent4_1" csCatId="accent4" phldr="1"/>
      <dgm:spPr/>
    </dgm:pt>
    <dgm:pt modelId="{F2F7409A-25E3-49C0-B05A-B2B28166EF8A}">
      <dgm:prSet phldrT="[Text]" custT="1"/>
      <dgm:spPr>
        <a:xfrm>
          <a:off x="139402" y="378083"/>
          <a:ext cx="1415969" cy="756000"/>
        </a:xfrm>
        <a:prstGeom prst="rect">
          <a:avLst/>
        </a:prstGeom>
        <a:noFill/>
        <a:ln>
          <a:noFill/>
        </a:ln>
        <a:effectLst/>
      </dgm:spPr>
      <dgm:t>
        <a:bodyPr/>
        <a:lstStyle/>
        <a:p>
          <a:pPr>
            <a:buNone/>
          </a:pPr>
          <a:r>
            <a:rPr lang="pt-BR" sz="2800" b="1" dirty="0">
              <a:solidFill>
                <a:srgbClr val="111111"/>
              </a:solidFill>
              <a:latin typeface="Calibri" panose="020F0502020204030204" pitchFamily="34" charset="0"/>
              <a:ea typeface="+mn-ea"/>
              <a:cs typeface="+mn-cs"/>
            </a:rPr>
            <a:t>Ações de </a:t>
          </a:r>
        </a:p>
        <a:p>
          <a:pPr>
            <a:buNone/>
          </a:pPr>
          <a:r>
            <a:rPr lang="pt-BR" sz="2800" b="1" dirty="0">
              <a:solidFill>
                <a:srgbClr val="111111"/>
              </a:solidFill>
              <a:latin typeface="Calibri" panose="020F0502020204030204" pitchFamily="34" charset="0"/>
              <a:ea typeface="+mn-ea"/>
              <a:cs typeface="+mn-cs"/>
            </a:rPr>
            <a:t>Desenvolvimento</a:t>
          </a:r>
        </a:p>
      </dgm:t>
    </dgm:pt>
    <dgm:pt modelId="{B30D80D1-1EF4-411D-AEE0-CEA52CFD5F61}" type="parTrans" cxnId="{EDEDB048-EEC3-45C5-B1D8-5ED03D11F573}">
      <dgm:prSet/>
      <dgm:spPr/>
      <dgm:t>
        <a:bodyPr/>
        <a:lstStyle/>
        <a:p>
          <a:endParaRPr lang="pt-BR" b="1">
            <a:solidFill>
              <a:srgbClr val="111111"/>
            </a:solidFill>
            <a:latin typeface="Calibri" panose="020F0502020204030204" pitchFamily="34" charset="0"/>
          </a:endParaRPr>
        </a:p>
      </dgm:t>
    </dgm:pt>
    <dgm:pt modelId="{6B42E87B-CA14-4E0C-B97C-BBDF17C287DB}" type="sibTrans" cxnId="{EDEDB048-EEC3-45C5-B1D8-5ED03D11F573}">
      <dgm:prSet/>
      <dgm:spPr/>
      <dgm:t>
        <a:bodyPr/>
        <a:lstStyle/>
        <a:p>
          <a:endParaRPr lang="pt-BR" b="1">
            <a:solidFill>
              <a:srgbClr val="111111"/>
            </a:solidFill>
            <a:latin typeface="Calibri" panose="020F0502020204030204" pitchFamily="34" charset="0"/>
          </a:endParaRPr>
        </a:p>
      </dgm:t>
    </dgm:pt>
    <dgm:pt modelId="{3B15EC19-FE7E-44F3-9959-E846E494C73C}" type="pres">
      <dgm:prSet presAssocID="{F0376436-5473-45B1-9564-4B4A6FE174D2}" presName="Name0" presStyleCnt="0">
        <dgm:presLayoutVars>
          <dgm:dir/>
          <dgm:animLvl val="lvl"/>
          <dgm:resizeHandles val="exact"/>
        </dgm:presLayoutVars>
      </dgm:prSet>
      <dgm:spPr/>
    </dgm:pt>
    <dgm:pt modelId="{99D3CF02-6237-4F28-A480-11C1D1EE595B}" type="pres">
      <dgm:prSet presAssocID="{F0376436-5473-45B1-9564-4B4A6FE174D2}" presName="dummy" presStyleCnt="0"/>
      <dgm:spPr/>
    </dgm:pt>
    <dgm:pt modelId="{36D2645C-DE76-4567-9F6D-9BEEF939621D}" type="pres">
      <dgm:prSet presAssocID="{F0376436-5473-45B1-9564-4B4A6FE174D2}" presName="linH" presStyleCnt="0"/>
      <dgm:spPr/>
    </dgm:pt>
    <dgm:pt modelId="{ABE509B5-F504-47D5-95A5-395DB91E5A19}" type="pres">
      <dgm:prSet presAssocID="{F0376436-5473-45B1-9564-4B4A6FE174D2}" presName="padding1" presStyleCnt="0"/>
      <dgm:spPr/>
    </dgm:pt>
    <dgm:pt modelId="{CF877DAF-6B1B-4B99-A8AC-916F770623EA}" type="pres">
      <dgm:prSet presAssocID="{F2F7409A-25E3-49C0-B05A-B2B28166EF8A}" presName="linV" presStyleCnt="0"/>
      <dgm:spPr/>
    </dgm:pt>
    <dgm:pt modelId="{0A0CC592-B726-40BC-B919-E33766BA9C5B}" type="pres">
      <dgm:prSet presAssocID="{F2F7409A-25E3-49C0-B05A-B2B28166EF8A}" presName="spVertical1" presStyleCnt="0"/>
      <dgm:spPr/>
    </dgm:pt>
    <dgm:pt modelId="{F3F6C7DC-4AAB-4B82-B257-20EB8CC76877}" type="pres">
      <dgm:prSet presAssocID="{F2F7409A-25E3-49C0-B05A-B2B28166EF8A}" presName="parTx" presStyleLbl="revTx" presStyleIdx="0" presStyleCnt="1">
        <dgm:presLayoutVars>
          <dgm:chMax val="0"/>
          <dgm:chPref val="0"/>
          <dgm:bulletEnabled val="1"/>
        </dgm:presLayoutVars>
      </dgm:prSet>
      <dgm:spPr/>
    </dgm:pt>
    <dgm:pt modelId="{936A167E-3594-4641-8A46-0B1B1A90980D}" type="pres">
      <dgm:prSet presAssocID="{F2F7409A-25E3-49C0-B05A-B2B28166EF8A}" presName="spVertical2" presStyleCnt="0"/>
      <dgm:spPr/>
    </dgm:pt>
    <dgm:pt modelId="{B50EEF20-8132-4C14-93EF-319A3C895613}" type="pres">
      <dgm:prSet presAssocID="{F2F7409A-25E3-49C0-B05A-B2B28166EF8A}" presName="spVertical3" presStyleCnt="0"/>
      <dgm:spPr/>
    </dgm:pt>
    <dgm:pt modelId="{B3FE5C21-EEE9-4FB2-BF0D-8DFCC4985B32}" type="pres">
      <dgm:prSet presAssocID="{F0376436-5473-45B1-9564-4B4A6FE174D2}" presName="padding2" presStyleCnt="0"/>
      <dgm:spPr/>
    </dgm:pt>
    <dgm:pt modelId="{A87A2AC8-F629-465B-BEDE-7273D610AB37}" type="pres">
      <dgm:prSet presAssocID="{F0376436-5473-45B1-9564-4B4A6FE174D2}" presName="negArrow" presStyleCnt="0"/>
      <dgm:spPr/>
    </dgm:pt>
    <dgm:pt modelId="{DD0B16F9-4412-4CBC-AA5F-77C93A00ADAA}" type="pres">
      <dgm:prSet presAssocID="{F0376436-5473-45B1-9564-4B4A6FE174D2}" presName="backgroundArrow" presStyleLbl="node1" presStyleIdx="0" presStyleCnt="1" custScaleX="78571" custLinFactNeighborY="4768"/>
      <dgm:spPr>
        <a:xfrm>
          <a:off x="0" y="167"/>
          <a:ext cx="1728192" cy="1512000"/>
        </a:xfrm>
        <a:prstGeom prst="rightArrow">
          <a:avLst/>
        </a:prstGeom>
        <a:solidFill>
          <a:srgbClr val="353A77">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pt>
  </dgm:ptLst>
  <dgm:cxnLst>
    <dgm:cxn modelId="{EBF86706-884D-4916-BD96-176F7B8666D9}" type="presOf" srcId="{F0376436-5473-45B1-9564-4B4A6FE174D2}" destId="{3B15EC19-FE7E-44F3-9959-E846E494C73C}" srcOrd="0" destOrd="0" presId="urn:microsoft.com/office/officeart/2005/8/layout/hProcess3"/>
    <dgm:cxn modelId="{EDEDB048-EEC3-45C5-B1D8-5ED03D11F573}" srcId="{F0376436-5473-45B1-9564-4B4A6FE174D2}" destId="{F2F7409A-25E3-49C0-B05A-B2B28166EF8A}" srcOrd="0" destOrd="0" parTransId="{B30D80D1-1EF4-411D-AEE0-CEA52CFD5F61}" sibTransId="{6B42E87B-CA14-4E0C-B97C-BBDF17C287DB}"/>
    <dgm:cxn modelId="{98030590-D8EB-410F-8472-4A6AD19CC70D}" type="presOf" srcId="{F2F7409A-25E3-49C0-B05A-B2B28166EF8A}" destId="{F3F6C7DC-4AAB-4B82-B257-20EB8CC76877}" srcOrd="0" destOrd="0" presId="urn:microsoft.com/office/officeart/2005/8/layout/hProcess3"/>
    <dgm:cxn modelId="{843EB5B0-96DE-4F44-B505-0FAD4D269118}" type="presParOf" srcId="{3B15EC19-FE7E-44F3-9959-E846E494C73C}" destId="{99D3CF02-6237-4F28-A480-11C1D1EE595B}" srcOrd="0" destOrd="0" presId="urn:microsoft.com/office/officeart/2005/8/layout/hProcess3"/>
    <dgm:cxn modelId="{D7B8FB05-DC33-4F2D-8B2D-A7EFE1646458}" type="presParOf" srcId="{3B15EC19-FE7E-44F3-9959-E846E494C73C}" destId="{36D2645C-DE76-4567-9F6D-9BEEF939621D}" srcOrd="1" destOrd="0" presId="urn:microsoft.com/office/officeart/2005/8/layout/hProcess3"/>
    <dgm:cxn modelId="{B7CF79AB-D81F-4C43-A74B-B76984296EED}" type="presParOf" srcId="{36D2645C-DE76-4567-9F6D-9BEEF939621D}" destId="{ABE509B5-F504-47D5-95A5-395DB91E5A19}" srcOrd="0" destOrd="0" presId="urn:microsoft.com/office/officeart/2005/8/layout/hProcess3"/>
    <dgm:cxn modelId="{92D0809D-98EC-42D3-8664-97B798311CFD}" type="presParOf" srcId="{36D2645C-DE76-4567-9F6D-9BEEF939621D}" destId="{CF877DAF-6B1B-4B99-A8AC-916F770623EA}" srcOrd="1" destOrd="0" presId="urn:microsoft.com/office/officeart/2005/8/layout/hProcess3"/>
    <dgm:cxn modelId="{021658C2-F04A-42BF-A7D8-3A4F6FC47F9C}" type="presParOf" srcId="{CF877DAF-6B1B-4B99-A8AC-916F770623EA}" destId="{0A0CC592-B726-40BC-B919-E33766BA9C5B}" srcOrd="0" destOrd="0" presId="urn:microsoft.com/office/officeart/2005/8/layout/hProcess3"/>
    <dgm:cxn modelId="{896F9268-4E36-4316-ACD3-4394A4757978}" type="presParOf" srcId="{CF877DAF-6B1B-4B99-A8AC-916F770623EA}" destId="{F3F6C7DC-4AAB-4B82-B257-20EB8CC76877}" srcOrd="1" destOrd="0" presId="urn:microsoft.com/office/officeart/2005/8/layout/hProcess3"/>
    <dgm:cxn modelId="{DE41DC9F-F48B-42FC-8D05-41BDF1FE9232}" type="presParOf" srcId="{CF877DAF-6B1B-4B99-A8AC-916F770623EA}" destId="{936A167E-3594-4641-8A46-0B1B1A90980D}" srcOrd="2" destOrd="0" presId="urn:microsoft.com/office/officeart/2005/8/layout/hProcess3"/>
    <dgm:cxn modelId="{7FE1923E-4483-43A4-B323-7D8F6216ED95}" type="presParOf" srcId="{CF877DAF-6B1B-4B99-A8AC-916F770623EA}" destId="{B50EEF20-8132-4C14-93EF-319A3C895613}" srcOrd="3" destOrd="0" presId="urn:microsoft.com/office/officeart/2005/8/layout/hProcess3"/>
    <dgm:cxn modelId="{F6DC21B3-3D3F-440F-8713-8F00FFBD795A}" type="presParOf" srcId="{36D2645C-DE76-4567-9F6D-9BEEF939621D}" destId="{B3FE5C21-EEE9-4FB2-BF0D-8DFCC4985B32}" srcOrd="2" destOrd="0" presId="urn:microsoft.com/office/officeart/2005/8/layout/hProcess3"/>
    <dgm:cxn modelId="{CD4D11AB-2326-4E5A-9C08-3D242DB7FA41}" type="presParOf" srcId="{36D2645C-DE76-4567-9F6D-9BEEF939621D}" destId="{A87A2AC8-F629-465B-BEDE-7273D610AB37}" srcOrd="3" destOrd="0" presId="urn:microsoft.com/office/officeart/2005/8/layout/hProcess3"/>
    <dgm:cxn modelId="{091A1203-9039-405A-BBE0-86873CB4BB4C}" type="presParOf" srcId="{36D2645C-DE76-4567-9F6D-9BEEF939621D}" destId="{DD0B16F9-4412-4CBC-AA5F-77C93A00ADAA}"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4E017-3767-4E4D-96E1-E4E7F961DF1A}"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pt-BR"/>
        </a:p>
      </dgm:t>
    </dgm:pt>
    <dgm:pt modelId="{8276AE56-9D3A-476B-B5CB-423F2B8ACB92}">
      <dgm:prSet phldrT="[Texto]" custT="1"/>
      <dgm:spPr/>
      <dgm:t>
        <a:bodyPr/>
        <a:lstStyle/>
        <a:p>
          <a:r>
            <a:rPr lang="pt-BR" sz="4800" noProof="0" dirty="0">
              <a:latin typeface="+mj-lt"/>
              <a:ea typeface="Century Gothic" charset="0"/>
              <a:cs typeface="Century Gothic" charset="0"/>
            </a:rPr>
            <a:t>70%</a:t>
          </a:r>
        </a:p>
      </dgm:t>
    </dgm:pt>
    <dgm:pt modelId="{94256A10-46DF-42DD-B500-FB578007E935}" type="parTrans" cxnId="{56D4DF40-7532-4F0A-97AB-93DEE47D522B}">
      <dgm:prSet/>
      <dgm:spPr/>
      <dgm:t>
        <a:bodyPr/>
        <a:lstStyle/>
        <a:p>
          <a:endParaRPr lang="pt-BR" sz="3600" noProof="0" dirty="0">
            <a:latin typeface="+mj-lt"/>
          </a:endParaRPr>
        </a:p>
      </dgm:t>
    </dgm:pt>
    <dgm:pt modelId="{0A9751F1-79C1-45C8-A656-36BF9C0C158B}" type="sibTrans" cxnId="{56D4DF40-7532-4F0A-97AB-93DEE47D522B}">
      <dgm:prSet/>
      <dgm:spPr/>
      <dgm:t>
        <a:bodyPr/>
        <a:lstStyle/>
        <a:p>
          <a:endParaRPr lang="pt-BR" sz="3600" noProof="0" dirty="0">
            <a:latin typeface="+mj-lt"/>
          </a:endParaRPr>
        </a:p>
      </dgm:t>
    </dgm:pt>
    <dgm:pt modelId="{4EDE06A9-AE14-4141-AA97-29E6E30FB679}">
      <dgm:prSet phldrT="[Texto]" custT="1"/>
      <dgm:spPr/>
      <dgm:t>
        <a:bodyPr/>
        <a:lstStyle/>
        <a:p>
          <a:pPr>
            <a:buNone/>
          </a:pPr>
          <a:r>
            <a:rPr lang="pt-BR" sz="3200" b="1" noProof="0" dirty="0">
              <a:latin typeface="+mj-lt"/>
              <a:ea typeface="Century Gothic" charset="0"/>
              <a:cs typeface="Century Gothic" charset="0"/>
            </a:rPr>
            <a:t>Aprendizagem prática</a:t>
          </a:r>
        </a:p>
      </dgm:t>
    </dgm:pt>
    <dgm:pt modelId="{7215EC22-4CA4-493C-8D05-7E75CE3EB517}" type="parTrans" cxnId="{9DA59A8C-C30D-4A72-8F6B-7186BE2E8F21}">
      <dgm:prSet/>
      <dgm:spPr/>
      <dgm:t>
        <a:bodyPr/>
        <a:lstStyle/>
        <a:p>
          <a:endParaRPr lang="pt-BR" sz="3600" noProof="0" dirty="0">
            <a:latin typeface="+mj-lt"/>
          </a:endParaRPr>
        </a:p>
      </dgm:t>
    </dgm:pt>
    <dgm:pt modelId="{25A57607-087B-4393-AEB5-A84CB5DC05A1}" type="sibTrans" cxnId="{9DA59A8C-C30D-4A72-8F6B-7186BE2E8F21}">
      <dgm:prSet/>
      <dgm:spPr/>
      <dgm:t>
        <a:bodyPr/>
        <a:lstStyle/>
        <a:p>
          <a:endParaRPr lang="pt-BR" sz="3600" noProof="0" dirty="0">
            <a:latin typeface="+mj-lt"/>
          </a:endParaRPr>
        </a:p>
      </dgm:t>
    </dgm:pt>
    <dgm:pt modelId="{5889EB55-CA65-465D-B76A-907EDCB25685}">
      <dgm:prSet phldrT="[Texto]" custT="1"/>
      <dgm:spPr/>
      <dgm:t>
        <a:bodyPr/>
        <a:lstStyle/>
        <a:p>
          <a:r>
            <a:rPr lang="pt-BR" sz="4800" noProof="0" dirty="0">
              <a:latin typeface="+mj-lt"/>
            </a:rPr>
            <a:t>20%</a:t>
          </a:r>
        </a:p>
      </dgm:t>
    </dgm:pt>
    <dgm:pt modelId="{3236A102-FE41-492E-BFBC-5EABE2229438}" type="parTrans" cxnId="{330C86AA-FAE1-47E6-817E-96201E9716A6}">
      <dgm:prSet/>
      <dgm:spPr/>
      <dgm:t>
        <a:bodyPr/>
        <a:lstStyle/>
        <a:p>
          <a:endParaRPr lang="pt-BR" sz="3600" noProof="0" dirty="0">
            <a:latin typeface="+mj-lt"/>
          </a:endParaRPr>
        </a:p>
      </dgm:t>
    </dgm:pt>
    <dgm:pt modelId="{98FBF38C-8FC9-43F9-9A58-EC24DDBA80A0}" type="sibTrans" cxnId="{330C86AA-FAE1-47E6-817E-96201E9716A6}">
      <dgm:prSet/>
      <dgm:spPr/>
      <dgm:t>
        <a:bodyPr/>
        <a:lstStyle/>
        <a:p>
          <a:endParaRPr lang="pt-BR" sz="3600" noProof="0" dirty="0">
            <a:latin typeface="+mj-lt"/>
          </a:endParaRPr>
        </a:p>
      </dgm:t>
    </dgm:pt>
    <dgm:pt modelId="{5BABADF2-5F05-4441-836B-08A889BED70B}">
      <dgm:prSet phldrT="[Texto]" custT="1"/>
      <dgm:spPr/>
      <dgm:t>
        <a:bodyPr/>
        <a:lstStyle/>
        <a:p>
          <a:pPr marL="171450" lvl="1" indent="-171450" algn="l" defTabSz="711200">
            <a:lnSpc>
              <a:spcPct val="90000"/>
            </a:lnSpc>
            <a:spcBef>
              <a:spcPct val="0"/>
            </a:spcBef>
            <a:spcAft>
              <a:spcPct val="15000"/>
            </a:spcAft>
            <a:buNone/>
          </a:pPr>
          <a:r>
            <a:rPr lang="pt-BR" sz="3200" b="1" kern="1200" noProof="0" dirty="0">
              <a:solidFill>
                <a:prstClr val="black">
                  <a:hueOff val="0"/>
                  <a:satOff val="0"/>
                  <a:lumOff val="0"/>
                  <a:alphaOff val="0"/>
                </a:prstClr>
              </a:solidFill>
              <a:latin typeface="+mj-lt"/>
              <a:ea typeface="Century Gothic" charset="0"/>
              <a:cs typeface="Century Gothic" charset="0"/>
            </a:rPr>
            <a:t>Aprendizagem informal</a:t>
          </a:r>
        </a:p>
      </dgm:t>
    </dgm:pt>
    <dgm:pt modelId="{E679EF43-5B66-48C3-AA16-6DF5B7CDAB35}" type="parTrans" cxnId="{D37E866B-A4DA-43E4-9515-D4B8B7226A8E}">
      <dgm:prSet/>
      <dgm:spPr/>
      <dgm:t>
        <a:bodyPr/>
        <a:lstStyle/>
        <a:p>
          <a:endParaRPr lang="pt-BR" sz="3600" noProof="0" dirty="0">
            <a:latin typeface="+mj-lt"/>
          </a:endParaRPr>
        </a:p>
      </dgm:t>
    </dgm:pt>
    <dgm:pt modelId="{C74098AB-0A16-49BC-A61C-86606339E80A}" type="sibTrans" cxnId="{D37E866B-A4DA-43E4-9515-D4B8B7226A8E}">
      <dgm:prSet/>
      <dgm:spPr/>
      <dgm:t>
        <a:bodyPr/>
        <a:lstStyle/>
        <a:p>
          <a:endParaRPr lang="pt-BR" sz="3600" noProof="0" dirty="0">
            <a:latin typeface="+mj-lt"/>
          </a:endParaRPr>
        </a:p>
      </dgm:t>
    </dgm:pt>
    <dgm:pt modelId="{0D9055D1-B9E2-40D2-B118-BD9820EE035D}">
      <dgm:prSet phldrT="[Texto]" custT="1"/>
      <dgm:spPr/>
      <dgm:t>
        <a:bodyPr/>
        <a:lstStyle/>
        <a:p>
          <a:r>
            <a:rPr lang="pt-BR" sz="4800" noProof="0" dirty="0">
              <a:latin typeface="+mj-lt"/>
            </a:rPr>
            <a:t>10%</a:t>
          </a:r>
        </a:p>
      </dgm:t>
    </dgm:pt>
    <dgm:pt modelId="{3F4B1F20-2746-4FF7-9CB7-06894147AB8E}" type="parTrans" cxnId="{F51ED5C5-44AB-49D7-9877-852AFA83B86D}">
      <dgm:prSet/>
      <dgm:spPr/>
      <dgm:t>
        <a:bodyPr/>
        <a:lstStyle/>
        <a:p>
          <a:endParaRPr lang="pt-BR" sz="3600" noProof="0" dirty="0">
            <a:latin typeface="+mj-lt"/>
          </a:endParaRPr>
        </a:p>
      </dgm:t>
    </dgm:pt>
    <dgm:pt modelId="{4B739C4D-D556-4B33-AB8A-4B4B2CEECDC4}" type="sibTrans" cxnId="{F51ED5C5-44AB-49D7-9877-852AFA83B86D}">
      <dgm:prSet/>
      <dgm:spPr/>
      <dgm:t>
        <a:bodyPr/>
        <a:lstStyle/>
        <a:p>
          <a:endParaRPr lang="pt-BR" sz="3600" noProof="0" dirty="0">
            <a:latin typeface="+mj-lt"/>
          </a:endParaRPr>
        </a:p>
      </dgm:t>
    </dgm:pt>
    <dgm:pt modelId="{5EA2D0E6-D2D7-42C5-ACB6-090A521469B1}">
      <dgm:prSet phldrT="[Texto]" custT="1"/>
      <dgm:spPr/>
      <dgm:t>
        <a:bodyPr/>
        <a:lstStyle/>
        <a:p>
          <a:pPr marL="171450" lvl="1" indent="-171450" algn="l" defTabSz="711200">
            <a:lnSpc>
              <a:spcPct val="90000"/>
            </a:lnSpc>
            <a:spcBef>
              <a:spcPct val="0"/>
            </a:spcBef>
            <a:spcAft>
              <a:spcPct val="15000"/>
            </a:spcAft>
            <a:buNone/>
          </a:pPr>
          <a:r>
            <a:rPr lang="pt-BR" sz="3200" b="1" kern="1200" noProof="0" dirty="0">
              <a:solidFill>
                <a:prstClr val="black">
                  <a:hueOff val="0"/>
                  <a:satOff val="0"/>
                  <a:lumOff val="0"/>
                  <a:alphaOff val="0"/>
                </a:prstClr>
              </a:solidFill>
              <a:latin typeface="+mj-lt"/>
              <a:ea typeface="Century Gothic" charset="0"/>
              <a:cs typeface="Century Gothic" charset="0"/>
            </a:rPr>
            <a:t>Aprendizagem formal</a:t>
          </a:r>
        </a:p>
      </dgm:t>
    </dgm:pt>
    <dgm:pt modelId="{1D75381B-DEC4-42F4-BEDE-63000A67FC10}" type="parTrans" cxnId="{5757E266-F1F7-4E1E-B1EF-514EE25DDDE5}">
      <dgm:prSet/>
      <dgm:spPr/>
      <dgm:t>
        <a:bodyPr/>
        <a:lstStyle/>
        <a:p>
          <a:endParaRPr lang="pt-BR" sz="3600" noProof="0" dirty="0">
            <a:latin typeface="+mj-lt"/>
          </a:endParaRPr>
        </a:p>
      </dgm:t>
    </dgm:pt>
    <dgm:pt modelId="{2BFEEFBB-F68F-4811-BD6A-5920775E6F2F}" type="sibTrans" cxnId="{5757E266-F1F7-4E1E-B1EF-514EE25DDDE5}">
      <dgm:prSet/>
      <dgm:spPr/>
      <dgm:t>
        <a:bodyPr/>
        <a:lstStyle/>
        <a:p>
          <a:endParaRPr lang="pt-BR" sz="3600" noProof="0" dirty="0">
            <a:latin typeface="+mj-lt"/>
          </a:endParaRPr>
        </a:p>
      </dgm:t>
    </dgm:pt>
    <dgm:pt modelId="{6E744B7C-AF38-4FF6-9A5F-13D125E75B3D}">
      <dgm:prSet phldrT="[Texto]" custT="1"/>
      <dgm:spPr/>
      <dgm:t>
        <a:bodyPr/>
        <a:lstStyle/>
        <a:p>
          <a:pPr marL="114300" lvl="1" indent="-114300" algn="l" defTabSz="622300">
            <a:lnSpc>
              <a:spcPct val="90000"/>
            </a:lnSpc>
            <a:spcBef>
              <a:spcPct val="0"/>
            </a:spcBef>
            <a:spcAft>
              <a:spcPct val="15000"/>
            </a:spcAft>
            <a:buChar char="•"/>
          </a:pPr>
          <a:r>
            <a:rPr lang="pt-BR" sz="2800" kern="1200" noProof="0" dirty="0">
              <a:solidFill>
                <a:prstClr val="black">
                  <a:lumMod val="75000"/>
                  <a:lumOff val="25000"/>
                </a:prstClr>
              </a:solidFill>
              <a:latin typeface="+mj-lt"/>
              <a:ea typeface="+mn-ea"/>
              <a:cs typeface="+mn-cs"/>
            </a:rPr>
            <a:t>Por meio de formação tradicional: leitura, treinamento, palestras, etc. </a:t>
          </a:r>
        </a:p>
      </dgm:t>
    </dgm:pt>
    <dgm:pt modelId="{A43DB460-6CB3-4FCE-9A4B-16629423E5B7}" type="parTrans" cxnId="{F93E7CF8-6D36-45DE-9161-DF948214C8DB}">
      <dgm:prSet/>
      <dgm:spPr/>
      <dgm:t>
        <a:bodyPr/>
        <a:lstStyle/>
        <a:p>
          <a:endParaRPr lang="en-US" sz="3600">
            <a:latin typeface="+mj-lt"/>
          </a:endParaRPr>
        </a:p>
      </dgm:t>
    </dgm:pt>
    <dgm:pt modelId="{389D7DF4-D10B-4FB4-AF52-E0D290909188}" type="sibTrans" cxnId="{F93E7CF8-6D36-45DE-9161-DF948214C8DB}">
      <dgm:prSet/>
      <dgm:spPr/>
      <dgm:t>
        <a:bodyPr/>
        <a:lstStyle/>
        <a:p>
          <a:endParaRPr lang="en-US" sz="3600">
            <a:latin typeface="+mj-lt"/>
          </a:endParaRPr>
        </a:p>
      </dgm:t>
    </dgm:pt>
    <dgm:pt modelId="{9976B830-112D-4EB6-AB73-433890BE304A}">
      <dgm:prSet phldrT="[Texto]" custT="1"/>
      <dgm:spPr/>
      <dgm:t>
        <a:bodyPr/>
        <a:lstStyle/>
        <a:p>
          <a:r>
            <a:rPr lang="pt-BR" sz="2800" noProof="0" dirty="0">
              <a:solidFill>
                <a:schemeClr val="tx1">
                  <a:lumMod val="75000"/>
                  <a:lumOff val="25000"/>
                </a:schemeClr>
              </a:solidFill>
              <a:latin typeface="+mj-lt"/>
              <a:ea typeface="+mn-ea"/>
              <a:cs typeface="+mn-cs"/>
            </a:rPr>
            <a:t>A partir da vida real, das experiências no próprio trabalho, das tarefas e da solução de problemas.</a:t>
          </a:r>
          <a:endParaRPr lang="pt-BR" sz="2800" b="1" noProof="0" dirty="0">
            <a:latin typeface="+mj-lt"/>
            <a:ea typeface="Century Gothic" charset="0"/>
            <a:cs typeface="Century Gothic" charset="0"/>
          </a:endParaRPr>
        </a:p>
      </dgm:t>
    </dgm:pt>
    <dgm:pt modelId="{C4CB504A-8D8B-46D6-A0AD-EE102D149C5F}" type="parTrans" cxnId="{476BD091-5D45-4EB1-BCE5-372363DFC512}">
      <dgm:prSet/>
      <dgm:spPr/>
      <dgm:t>
        <a:bodyPr/>
        <a:lstStyle/>
        <a:p>
          <a:endParaRPr lang="pt-BR" sz="3600">
            <a:latin typeface="+mj-lt"/>
          </a:endParaRPr>
        </a:p>
      </dgm:t>
    </dgm:pt>
    <dgm:pt modelId="{01BE86A5-B6B2-4C10-87DD-20E3910C2C99}" type="sibTrans" cxnId="{476BD091-5D45-4EB1-BCE5-372363DFC512}">
      <dgm:prSet/>
      <dgm:spPr/>
      <dgm:t>
        <a:bodyPr/>
        <a:lstStyle/>
        <a:p>
          <a:endParaRPr lang="pt-BR" sz="3600">
            <a:latin typeface="+mj-lt"/>
          </a:endParaRPr>
        </a:p>
      </dgm:t>
    </dgm:pt>
    <dgm:pt modelId="{B0ECBFFB-5005-40EF-8C31-17DB7B4967EF}">
      <dgm:prSet phldrT="[Texto]" custT="1"/>
      <dgm:spPr/>
      <dgm:t>
        <a:bodyPr/>
        <a:lstStyle/>
        <a:p>
          <a:pPr marL="114300" lvl="1" indent="-114300" algn="l" defTabSz="622300">
            <a:lnSpc>
              <a:spcPct val="90000"/>
            </a:lnSpc>
            <a:spcBef>
              <a:spcPct val="0"/>
            </a:spcBef>
            <a:spcAft>
              <a:spcPct val="15000"/>
            </a:spcAft>
            <a:buChar char="•"/>
          </a:pPr>
          <a:r>
            <a:rPr lang="pt-BR" sz="2800" kern="1200" noProof="0" dirty="0">
              <a:solidFill>
                <a:prstClr val="black">
                  <a:lumMod val="75000"/>
                  <a:lumOff val="25000"/>
                </a:prstClr>
              </a:solidFill>
              <a:latin typeface="+mj-lt"/>
              <a:ea typeface="+mn-ea"/>
              <a:cs typeface="+mn-cs"/>
            </a:rPr>
            <a:t>Por meio de feedbacks, relacionamento com os demais, autoaprendizagem e observação do gestor.</a:t>
          </a:r>
        </a:p>
      </dgm:t>
    </dgm:pt>
    <dgm:pt modelId="{B413C66B-1762-4AB5-B3D9-FDF63605A0D0}" type="parTrans" cxnId="{4B934AA8-54B2-4081-8E45-D6904E93F431}">
      <dgm:prSet/>
      <dgm:spPr/>
      <dgm:t>
        <a:bodyPr/>
        <a:lstStyle/>
        <a:p>
          <a:endParaRPr lang="pt-BR" sz="3600">
            <a:latin typeface="+mj-lt"/>
          </a:endParaRPr>
        </a:p>
      </dgm:t>
    </dgm:pt>
    <dgm:pt modelId="{13490F47-B997-4B41-B179-E09DE0E3588B}" type="sibTrans" cxnId="{4B934AA8-54B2-4081-8E45-D6904E93F431}">
      <dgm:prSet/>
      <dgm:spPr/>
      <dgm:t>
        <a:bodyPr/>
        <a:lstStyle/>
        <a:p>
          <a:endParaRPr lang="pt-BR" sz="3600">
            <a:latin typeface="+mj-lt"/>
          </a:endParaRPr>
        </a:p>
      </dgm:t>
    </dgm:pt>
    <dgm:pt modelId="{305EF3AF-8F75-4970-82A3-4639C93AD805}" type="pres">
      <dgm:prSet presAssocID="{EA44E017-3767-4E4D-96E1-E4E7F961DF1A}" presName="Name0" presStyleCnt="0">
        <dgm:presLayoutVars>
          <dgm:dir/>
          <dgm:animLvl val="lvl"/>
          <dgm:resizeHandles val="exact"/>
        </dgm:presLayoutVars>
      </dgm:prSet>
      <dgm:spPr/>
    </dgm:pt>
    <dgm:pt modelId="{59FDA252-B56E-4DF4-8CEA-D245EEDA2C2D}" type="pres">
      <dgm:prSet presAssocID="{8276AE56-9D3A-476B-B5CB-423F2B8ACB92}" presName="linNode" presStyleCnt="0"/>
      <dgm:spPr/>
    </dgm:pt>
    <dgm:pt modelId="{B4B62CB7-A530-4501-81F0-89AFFC96EBFD}" type="pres">
      <dgm:prSet presAssocID="{8276AE56-9D3A-476B-B5CB-423F2B8ACB92}" presName="parentText" presStyleLbl="node1" presStyleIdx="0" presStyleCnt="3" custScaleY="366053" custLinFactNeighborX="-1490">
        <dgm:presLayoutVars>
          <dgm:chMax val="1"/>
          <dgm:bulletEnabled val="1"/>
        </dgm:presLayoutVars>
      </dgm:prSet>
      <dgm:spPr/>
    </dgm:pt>
    <dgm:pt modelId="{84EC812C-9D7D-4B8F-B255-A4D5929BF7F6}" type="pres">
      <dgm:prSet presAssocID="{8276AE56-9D3A-476B-B5CB-423F2B8ACB92}" presName="descendantText" presStyleLbl="alignAccFollowNode1" presStyleIdx="0" presStyleCnt="3" custScaleY="401233">
        <dgm:presLayoutVars>
          <dgm:bulletEnabled val="1"/>
        </dgm:presLayoutVars>
      </dgm:prSet>
      <dgm:spPr/>
    </dgm:pt>
    <dgm:pt modelId="{0AA22A62-79E0-4B08-83BD-BD64C8156F27}" type="pres">
      <dgm:prSet presAssocID="{0A9751F1-79C1-45C8-A656-36BF9C0C158B}" presName="sp" presStyleCnt="0"/>
      <dgm:spPr/>
    </dgm:pt>
    <dgm:pt modelId="{F2CDF9DB-5D51-4A7A-BCD2-B29E0498454C}" type="pres">
      <dgm:prSet presAssocID="{5889EB55-CA65-465D-B76A-907EDCB25685}" presName="linNode" presStyleCnt="0"/>
      <dgm:spPr/>
    </dgm:pt>
    <dgm:pt modelId="{9AE43B74-6460-47C3-8914-60DC1A6EC204}" type="pres">
      <dgm:prSet presAssocID="{5889EB55-CA65-465D-B76A-907EDCB25685}" presName="parentText" presStyleLbl="node1" presStyleIdx="1" presStyleCnt="3">
        <dgm:presLayoutVars>
          <dgm:chMax val="1"/>
          <dgm:bulletEnabled val="1"/>
        </dgm:presLayoutVars>
      </dgm:prSet>
      <dgm:spPr/>
    </dgm:pt>
    <dgm:pt modelId="{79B01A5B-333D-4942-8F73-884F3815C9B5}" type="pres">
      <dgm:prSet presAssocID="{5889EB55-CA65-465D-B76A-907EDCB25685}" presName="descendantText" presStyleLbl="alignAccFollowNode1" presStyleIdx="1" presStyleCnt="3" custScaleY="115930">
        <dgm:presLayoutVars>
          <dgm:bulletEnabled val="1"/>
        </dgm:presLayoutVars>
      </dgm:prSet>
      <dgm:spPr/>
    </dgm:pt>
    <dgm:pt modelId="{F499901C-6909-4B54-A615-066131C7BE2A}" type="pres">
      <dgm:prSet presAssocID="{98FBF38C-8FC9-43F9-9A58-EC24DDBA80A0}" presName="sp" presStyleCnt="0"/>
      <dgm:spPr/>
    </dgm:pt>
    <dgm:pt modelId="{6477ED57-E6FF-4E98-A63D-39C32AE7C4DD}" type="pres">
      <dgm:prSet presAssocID="{0D9055D1-B9E2-40D2-B118-BD9820EE035D}" presName="linNode" presStyleCnt="0"/>
      <dgm:spPr/>
    </dgm:pt>
    <dgm:pt modelId="{FD8A5B33-14EF-40AA-8560-6B17DCF2ACA4}" type="pres">
      <dgm:prSet presAssocID="{0D9055D1-B9E2-40D2-B118-BD9820EE035D}" presName="parentText" presStyleLbl="node1" presStyleIdx="2" presStyleCnt="3" custScaleY="62416">
        <dgm:presLayoutVars>
          <dgm:chMax val="1"/>
          <dgm:bulletEnabled val="1"/>
        </dgm:presLayoutVars>
      </dgm:prSet>
      <dgm:spPr/>
    </dgm:pt>
    <dgm:pt modelId="{FC607A8D-80C2-4242-823F-4DC03BE9D41E}" type="pres">
      <dgm:prSet presAssocID="{0D9055D1-B9E2-40D2-B118-BD9820EE035D}" presName="descendantText" presStyleLbl="alignAccFollowNode1" presStyleIdx="2" presStyleCnt="3" custScaleY="102432" custLinFactNeighborY="0">
        <dgm:presLayoutVars>
          <dgm:bulletEnabled val="1"/>
        </dgm:presLayoutVars>
      </dgm:prSet>
      <dgm:spPr/>
    </dgm:pt>
  </dgm:ptLst>
  <dgm:cxnLst>
    <dgm:cxn modelId="{C60A2203-EFC9-1742-81A6-557307C2C8FE}" type="presOf" srcId="{5889EB55-CA65-465D-B76A-907EDCB25685}" destId="{9AE43B74-6460-47C3-8914-60DC1A6EC204}" srcOrd="0" destOrd="0" presId="urn:microsoft.com/office/officeart/2005/8/layout/vList5"/>
    <dgm:cxn modelId="{7D579516-DF12-4B72-A75D-DA9E98829F74}" type="presOf" srcId="{9976B830-112D-4EB6-AB73-433890BE304A}" destId="{84EC812C-9D7D-4B8F-B255-A4D5929BF7F6}" srcOrd="0" destOrd="1" presId="urn:microsoft.com/office/officeart/2005/8/layout/vList5"/>
    <dgm:cxn modelId="{4F7ADE17-8A4F-304A-BCB3-05DD99E1EEB9}" type="presOf" srcId="{0D9055D1-B9E2-40D2-B118-BD9820EE035D}" destId="{FD8A5B33-14EF-40AA-8560-6B17DCF2ACA4}" srcOrd="0" destOrd="0" presId="urn:microsoft.com/office/officeart/2005/8/layout/vList5"/>
    <dgm:cxn modelId="{56D4DF40-7532-4F0A-97AB-93DEE47D522B}" srcId="{EA44E017-3767-4E4D-96E1-E4E7F961DF1A}" destId="{8276AE56-9D3A-476B-B5CB-423F2B8ACB92}" srcOrd="0" destOrd="0" parTransId="{94256A10-46DF-42DD-B500-FB578007E935}" sibTransId="{0A9751F1-79C1-45C8-A656-36BF9C0C158B}"/>
    <dgm:cxn modelId="{5757E266-F1F7-4E1E-B1EF-514EE25DDDE5}" srcId="{0D9055D1-B9E2-40D2-B118-BD9820EE035D}" destId="{5EA2D0E6-D2D7-42C5-ACB6-090A521469B1}" srcOrd="0" destOrd="0" parTransId="{1D75381B-DEC4-42F4-BEDE-63000A67FC10}" sibTransId="{2BFEEFBB-F68F-4811-BD6A-5920775E6F2F}"/>
    <dgm:cxn modelId="{5A7BCE6A-3E73-354A-ABC1-E6B14D8E05A0}" type="presOf" srcId="{EA44E017-3767-4E4D-96E1-E4E7F961DF1A}" destId="{305EF3AF-8F75-4970-82A3-4639C93AD805}" srcOrd="0" destOrd="0" presId="urn:microsoft.com/office/officeart/2005/8/layout/vList5"/>
    <dgm:cxn modelId="{D37E866B-A4DA-43E4-9515-D4B8B7226A8E}" srcId="{5889EB55-CA65-465D-B76A-907EDCB25685}" destId="{5BABADF2-5F05-4441-836B-08A889BED70B}" srcOrd="0" destOrd="0" parTransId="{E679EF43-5B66-48C3-AA16-6DF5B7CDAB35}" sibTransId="{C74098AB-0A16-49BC-A61C-86606339E80A}"/>
    <dgm:cxn modelId="{7A8CEF6F-59A4-BE4C-B461-49E7E4B1C872}" type="presOf" srcId="{6E744B7C-AF38-4FF6-9A5F-13D125E75B3D}" destId="{FC607A8D-80C2-4242-823F-4DC03BE9D41E}" srcOrd="0" destOrd="1" presId="urn:microsoft.com/office/officeart/2005/8/layout/vList5"/>
    <dgm:cxn modelId="{40D73D78-D648-9C43-A2F0-FC76A2D38CFC}" type="presOf" srcId="{4EDE06A9-AE14-4141-AA97-29E6E30FB679}" destId="{84EC812C-9D7D-4B8F-B255-A4D5929BF7F6}" srcOrd="0" destOrd="0" presId="urn:microsoft.com/office/officeart/2005/8/layout/vList5"/>
    <dgm:cxn modelId="{EED60F86-7EF2-D64E-8A89-35FA66502ECC}" type="presOf" srcId="{5BABADF2-5F05-4441-836B-08A889BED70B}" destId="{79B01A5B-333D-4942-8F73-884F3815C9B5}" srcOrd="0" destOrd="0" presId="urn:microsoft.com/office/officeart/2005/8/layout/vList5"/>
    <dgm:cxn modelId="{9DA59A8C-C30D-4A72-8F6B-7186BE2E8F21}" srcId="{8276AE56-9D3A-476B-B5CB-423F2B8ACB92}" destId="{4EDE06A9-AE14-4141-AA97-29E6E30FB679}" srcOrd="0" destOrd="0" parTransId="{7215EC22-4CA4-493C-8D05-7E75CE3EB517}" sibTransId="{25A57607-087B-4393-AEB5-A84CB5DC05A1}"/>
    <dgm:cxn modelId="{476BD091-5D45-4EB1-BCE5-372363DFC512}" srcId="{8276AE56-9D3A-476B-B5CB-423F2B8ACB92}" destId="{9976B830-112D-4EB6-AB73-433890BE304A}" srcOrd="1" destOrd="0" parTransId="{C4CB504A-8D8B-46D6-A0AD-EE102D149C5F}" sibTransId="{01BE86A5-B6B2-4C10-87DD-20E3910C2C99}"/>
    <dgm:cxn modelId="{A967CD95-5C6B-AC48-B001-30EBEEC1BD5F}" type="presOf" srcId="{8276AE56-9D3A-476B-B5CB-423F2B8ACB92}" destId="{B4B62CB7-A530-4501-81F0-89AFFC96EBFD}" srcOrd="0" destOrd="0" presId="urn:microsoft.com/office/officeart/2005/8/layout/vList5"/>
    <dgm:cxn modelId="{41F86696-5E08-472E-B574-6C01EA6FA1E9}" type="presOf" srcId="{B0ECBFFB-5005-40EF-8C31-17DB7B4967EF}" destId="{79B01A5B-333D-4942-8F73-884F3815C9B5}" srcOrd="0" destOrd="1" presId="urn:microsoft.com/office/officeart/2005/8/layout/vList5"/>
    <dgm:cxn modelId="{4B934AA8-54B2-4081-8E45-D6904E93F431}" srcId="{5889EB55-CA65-465D-B76A-907EDCB25685}" destId="{B0ECBFFB-5005-40EF-8C31-17DB7B4967EF}" srcOrd="1" destOrd="0" parTransId="{B413C66B-1762-4AB5-B3D9-FDF63605A0D0}" sibTransId="{13490F47-B997-4B41-B179-E09DE0E3588B}"/>
    <dgm:cxn modelId="{330C86AA-FAE1-47E6-817E-96201E9716A6}" srcId="{EA44E017-3767-4E4D-96E1-E4E7F961DF1A}" destId="{5889EB55-CA65-465D-B76A-907EDCB25685}" srcOrd="1" destOrd="0" parTransId="{3236A102-FE41-492E-BFBC-5EABE2229438}" sibTransId="{98FBF38C-8FC9-43F9-9A58-EC24DDBA80A0}"/>
    <dgm:cxn modelId="{F51ED5C5-44AB-49D7-9877-852AFA83B86D}" srcId="{EA44E017-3767-4E4D-96E1-E4E7F961DF1A}" destId="{0D9055D1-B9E2-40D2-B118-BD9820EE035D}" srcOrd="2" destOrd="0" parTransId="{3F4B1F20-2746-4FF7-9CB7-06894147AB8E}" sibTransId="{4B739C4D-D556-4B33-AB8A-4B4B2CEECDC4}"/>
    <dgm:cxn modelId="{B99095F4-83F4-5E4F-8A0C-1BF602238ACE}" type="presOf" srcId="{5EA2D0E6-D2D7-42C5-ACB6-090A521469B1}" destId="{FC607A8D-80C2-4242-823F-4DC03BE9D41E}" srcOrd="0" destOrd="0" presId="urn:microsoft.com/office/officeart/2005/8/layout/vList5"/>
    <dgm:cxn modelId="{F93E7CF8-6D36-45DE-9161-DF948214C8DB}" srcId="{0D9055D1-B9E2-40D2-B118-BD9820EE035D}" destId="{6E744B7C-AF38-4FF6-9A5F-13D125E75B3D}" srcOrd="1" destOrd="0" parTransId="{A43DB460-6CB3-4FCE-9A4B-16629423E5B7}" sibTransId="{389D7DF4-D10B-4FB4-AF52-E0D290909188}"/>
    <dgm:cxn modelId="{F5BC04CC-3AE1-1947-8F2A-E4FF0ACAEA57}" type="presParOf" srcId="{305EF3AF-8F75-4970-82A3-4639C93AD805}" destId="{59FDA252-B56E-4DF4-8CEA-D245EEDA2C2D}" srcOrd="0" destOrd="0" presId="urn:microsoft.com/office/officeart/2005/8/layout/vList5"/>
    <dgm:cxn modelId="{0EBF03E8-064F-FD45-82C2-5534E3FC070C}" type="presParOf" srcId="{59FDA252-B56E-4DF4-8CEA-D245EEDA2C2D}" destId="{B4B62CB7-A530-4501-81F0-89AFFC96EBFD}" srcOrd="0" destOrd="0" presId="urn:microsoft.com/office/officeart/2005/8/layout/vList5"/>
    <dgm:cxn modelId="{280C3A37-A4D1-4643-8AB1-E37D3716B47F}" type="presParOf" srcId="{59FDA252-B56E-4DF4-8CEA-D245EEDA2C2D}" destId="{84EC812C-9D7D-4B8F-B255-A4D5929BF7F6}" srcOrd="1" destOrd="0" presId="urn:microsoft.com/office/officeart/2005/8/layout/vList5"/>
    <dgm:cxn modelId="{DC370B07-1295-FD40-A15F-AF2F85704D74}" type="presParOf" srcId="{305EF3AF-8F75-4970-82A3-4639C93AD805}" destId="{0AA22A62-79E0-4B08-83BD-BD64C8156F27}" srcOrd="1" destOrd="0" presId="urn:microsoft.com/office/officeart/2005/8/layout/vList5"/>
    <dgm:cxn modelId="{ED719FF5-00FC-1A49-8D86-5E23130705B2}" type="presParOf" srcId="{305EF3AF-8F75-4970-82A3-4639C93AD805}" destId="{F2CDF9DB-5D51-4A7A-BCD2-B29E0498454C}" srcOrd="2" destOrd="0" presId="urn:microsoft.com/office/officeart/2005/8/layout/vList5"/>
    <dgm:cxn modelId="{637F4D72-E466-E342-8927-CBA140A54FC6}" type="presParOf" srcId="{F2CDF9DB-5D51-4A7A-BCD2-B29E0498454C}" destId="{9AE43B74-6460-47C3-8914-60DC1A6EC204}" srcOrd="0" destOrd="0" presId="urn:microsoft.com/office/officeart/2005/8/layout/vList5"/>
    <dgm:cxn modelId="{52A07535-9D6E-2A44-B58A-DEABC1EF89EF}" type="presParOf" srcId="{F2CDF9DB-5D51-4A7A-BCD2-B29E0498454C}" destId="{79B01A5B-333D-4942-8F73-884F3815C9B5}" srcOrd="1" destOrd="0" presId="urn:microsoft.com/office/officeart/2005/8/layout/vList5"/>
    <dgm:cxn modelId="{150CDC1F-DC42-7E40-B5C7-6BB47BFB086E}" type="presParOf" srcId="{305EF3AF-8F75-4970-82A3-4639C93AD805}" destId="{F499901C-6909-4B54-A615-066131C7BE2A}" srcOrd="3" destOrd="0" presId="urn:microsoft.com/office/officeart/2005/8/layout/vList5"/>
    <dgm:cxn modelId="{364FB02A-43D4-624C-8A28-EBB5CBE2DC31}" type="presParOf" srcId="{305EF3AF-8F75-4970-82A3-4639C93AD805}" destId="{6477ED57-E6FF-4E98-A63D-39C32AE7C4DD}" srcOrd="4" destOrd="0" presId="urn:microsoft.com/office/officeart/2005/8/layout/vList5"/>
    <dgm:cxn modelId="{99765C36-BA64-754F-BF2C-357BA2070A5A}" type="presParOf" srcId="{6477ED57-E6FF-4E98-A63D-39C32AE7C4DD}" destId="{FD8A5B33-14EF-40AA-8560-6B17DCF2ACA4}" srcOrd="0" destOrd="0" presId="urn:microsoft.com/office/officeart/2005/8/layout/vList5"/>
    <dgm:cxn modelId="{E3379B5E-3B31-4241-87C5-298955E94A11}" type="presParOf" srcId="{6477ED57-E6FF-4E98-A63D-39C32AE7C4DD}" destId="{FC607A8D-80C2-4242-823F-4DC03BE9D41E}"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solidFill>
                <a:schemeClr val="tx2">
                  <a:lumMod val="40000"/>
                  <a:lumOff val="60000"/>
                </a:schemeClr>
              </a:solidFill>
            </a:rPr>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tx2">
                  <a:lumMod val="40000"/>
                  <a:lumOff val="60000"/>
                </a:schemeClr>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tx2">
                  <a:lumMod val="40000"/>
                  <a:lumOff val="60000"/>
                </a:schemeClr>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tx2">
                  <a:lumMod val="40000"/>
                  <a:lumOff val="60000"/>
                </a:schemeClr>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bg1"/>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tx2">
                  <a:lumMod val="40000"/>
                  <a:lumOff val="60000"/>
                </a:schemeClr>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253C7A0-B969-4CDF-8CF0-3657EABE88C4}"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pt-BR"/>
        </a:p>
      </dgm:t>
    </dgm:pt>
    <dgm:pt modelId="{2CFA8B46-7749-4579-A625-5B66731A0BD0}">
      <dgm:prSet custT="1"/>
      <dgm:spPr/>
      <dgm:t>
        <a:bodyPr/>
        <a:lstStyle/>
        <a:p>
          <a:pPr rtl="0"/>
          <a:r>
            <a:rPr lang="pt-BR" sz="2600" b="1" dirty="0">
              <a:latin typeface="+mj-lt"/>
            </a:rPr>
            <a:t>Autoconsciência</a:t>
          </a:r>
          <a:r>
            <a:rPr lang="pt-BR" sz="2600" b="0" dirty="0">
              <a:latin typeface="+mj-lt"/>
            </a:rPr>
            <a:t>:</a:t>
          </a:r>
        </a:p>
        <a:p>
          <a:pPr rtl="0"/>
          <a:r>
            <a:rPr lang="pt-BR" sz="2600" b="0" dirty="0">
              <a:latin typeface="+mj-lt"/>
            </a:rPr>
            <a:t>“Eu me conheço”</a:t>
          </a:r>
        </a:p>
      </dgm:t>
    </dgm:pt>
    <dgm:pt modelId="{E7A2762C-E294-4A1C-B7D3-64A187157CA4}" type="parTrans" cxnId="{AC3A7AD8-ED5D-4B2E-8A32-8499DA79BBA1}">
      <dgm:prSet/>
      <dgm:spPr/>
      <dgm:t>
        <a:bodyPr/>
        <a:lstStyle/>
        <a:p>
          <a:endParaRPr lang="pt-BR" sz="2600">
            <a:latin typeface="+mj-lt"/>
          </a:endParaRPr>
        </a:p>
      </dgm:t>
    </dgm:pt>
    <dgm:pt modelId="{43E67EBE-1FC9-4F63-8F70-C4676BA0BC49}" type="sibTrans" cxnId="{AC3A7AD8-ED5D-4B2E-8A32-8499DA79BBA1}">
      <dgm:prSet/>
      <dgm:spPr/>
      <dgm:t>
        <a:bodyPr/>
        <a:lstStyle/>
        <a:p>
          <a:endParaRPr lang="pt-BR" sz="2600">
            <a:latin typeface="+mj-lt"/>
          </a:endParaRPr>
        </a:p>
      </dgm:t>
    </dgm:pt>
    <dgm:pt modelId="{B1A2379E-0445-4A8B-836E-D3D490A2E348}">
      <dgm:prSet custT="1"/>
      <dgm:spPr/>
      <dgm:t>
        <a:bodyPr/>
        <a:lstStyle/>
        <a:p>
          <a:pPr rtl="0"/>
          <a:r>
            <a:rPr lang="pt-BR" sz="2600" dirty="0">
              <a:latin typeface="+mj-lt"/>
            </a:rPr>
            <a:t>Capacidade de entender e identificar minhas emoções, as suas causas e o impacto delas nos outros.</a:t>
          </a:r>
        </a:p>
      </dgm:t>
    </dgm:pt>
    <dgm:pt modelId="{F88D5400-9C99-406A-8758-16FCEC4297A5}" type="parTrans" cxnId="{7B82A9CA-859A-49E8-9844-58B30304168B}">
      <dgm:prSet/>
      <dgm:spPr/>
      <dgm:t>
        <a:bodyPr/>
        <a:lstStyle/>
        <a:p>
          <a:endParaRPr lang="pt-BR" sz="2600">
            <a:latin typeface="+mj-lt"/>
          </a:endParaRPr>
        </a:p>
      </dgm:t>
    </dgm:pt>
    <dgm:pt modelId="{0E22E038-4864-4FFF-A64E-50ABD0213208}" type="sibTrans" cxnId="{7B82A9CA-859A-49E8-9844-58B30304168B}">
      <dgm:prSet/>
      <dgm:spPr/>
      <dgm:t>
        <a:bodyPr/>
        <a:lstStyle/>
        <a:p>
          <a:endParaRPr lang="pt-BR" sz="2600">
            <a:latin typeface="+mj-lt"/>
          </a:endParaRPr>
        </a:p>
      </dgm:t>
    </dgm:pt>
    <dgm:pt modelId="{CA9FF7DC-18D0-4432-AACB-45A37FE0D98C}">
      <dgm:prSet custT="1"/>
      <dgm:spPr/>
      <dgm:t>
        <a:bodyPr/>
        <a:lstStyle/>
        <a:p>
          <a:pPr rtl="0"/>
          <a:r>
            <a:rPr lang="pt-BR" sz="2600" b="1">
              <a:latin typeface="+mj-lt"/>
            </a:rPr>
            <a:t>Autogerenciamento</a:t>
          </a:r>
          <a:r>
            <a:rPr lang="pt-BR" sz="2600" b="0">
              <a:latin typeface="+mj-lt"/>
            </a:rPr>
            <a:t>:</a:t>
          </a:r>
        </a:p>
        <a:p>
          <a:pPr rtl="0"/>
          <a:r>
            <a:rPr lang="pt-BR" sz="2600" b="0">
              <a:latin typeface="+mj-lt"/>
            </a:rPr>
            <a:t>“Eu me gerencio”</a:t>
          </a:r>
        </a:p>
      </dgm:t>
    </dgm:pt>
    <dgm:pt modelId="{F05F1AE0-C595-4DF8-9044-B86004E942BC}" type="parTrans" cxnId="{E6FF4AA5-93FC-44A2-911F-3FAE4961FA5E}">
      <dgm:prSet/>
      <dgm:spPr/>
      <dgm:t>
        <a:bodyPr/>
        <a:lstStyle/>
        <a:p>
          <a:endParaRPr lang="pt-BR" sz="2600">
            <a:latin typeface="+mj-lt"/>
          </a:endParaRPr>
        </a:p>
      </dgm:t>
    </dgm:pt>
    <dgm:pt modelId="{B5421155-56E1-447E-9CE4-B7DF785287A8}" type="sibTrans" cxnId="{E6FF4AA5-93FC-44A2-911F-3FAE4961FA5E}">
      <dgm:prSet/>
      <dgm:spPr/>
      <dgm:t>
        <a:bodyPr/>
        <a:lstStyle/>
        <a:p>
          <a:endParaRPr lang="pt-BR" sz="2600">
            <a:latin typeface="+mj-lt"/>
          </a:endParaRPr>
        </a:p>
      </dgm:t>
    </dgm:pt>
    <dgm:pt modelId="{77C8CDC2-3958-47AB-B2BC-879C3220267B}">
      <dgm:prSet custT="1"/>
      <dgm:spPr/>
      <dgm:t>
        <a:bodyPr/>
        <a:lstStyle/>
        <a:p>
          <a:pPr rtl="0"/>
          <a:r>
            <a:rPr lang="pt-BR" sz="2600">
              <a:latin typeface="+mj-lt"/>
            </a:rPr>
            <a:t>Capacidade de administrar minha emoção. Pensar antes de agir. Protelar gratificações (adiar o prazer) para atingir objetivos de longo prazo. Resiliência.</a:t>
          </a:r>
        </a:p>
      </dgm:t>
    </dgm:pt>
    <dgm:pt modelId="{D64095AA-7E73-4C36-BAE8-28CE741A4964}" type="parTrans" cxnId="{12B05781-A1C9-4A86-BB9D-7B81402D423D}">
      <dgm:prSet/>
      <dgm:spPr/>
      <dgm:t>
        <a:bodyPr/>
        <a:lstStyle/>
        <a:p>
          <a:endParaRPr lang="pt-BR" sz="2600">
            <a:latin typeface="+mj-lt"/>
          </a:endParaRPr>
        </a:p>
      </dgm:t>
    </dgm:pt>
    <dgm:pt modelId="{15EF4235-0C1D-46AC-A1C7-6BD4B94B08A3}" type="sibTrans" cxnId="{12B05781-A1C9-4A86-BB9D-7B81402D423D}">
      <dgm:prSet/>
      <dgm:spPr/>
      <dgm:t>
        <a:bodyPr/>
        <a:lstStyle/>
        <a:p>
          <a:endParaRPr lang="pt-BR" sz="2600">
            <a:latin typeface="+mj-lt"/>
          </a:endParaRPr>
        </a:p>
      </dgm:t>
    </dgm:pt>
    <dgm:pt modelId="{605E9916-00DF-4BCE-B6DD-F41E9CB7CBA9}">
      <dgm:prSet custT="1"/>
      <dgm:spPr/>
      <dgm:t>
        <a:bodyPr/>
        <a:lstStyle/>
        <a:p>
          <a:pPr rtl="0"/>
          <a:r>
            <a:rPr lang="pt-BR" sz="2600" b="1" dirty="0">
              <a:latin typeface="+mj-lt"/>
            </a:rPr>
            <a:t>Motivação</a:t>
          </a:r>
          <a:r>
            <a:rPr lang="pt-BR" sz="2600" b="0" dirty="0">
              <a:latin typeface="+mj-lt"/>
            </a:rPr>
            <a:t>:</a:t>
          </a:r>
        </a:p>
        <a:p>
          <a:pPr rtl="0"/>
          <a:r>
            <a:rPr lang="pt-BR" sz="2600" b="0" dirty="0">
              <a:latin typeface="+mj-lt"/>
            </a:rPr>
            <a:t>“Eu me motivo e motivo os outros”</a:t>
          </a:r>
        </a:p>
      </dgm:t>
    </dgm:pt>
    <dgm:pt modelId="{973C328A-7A87-48A9-BB12-4E021D17FA87}" type="parTrans" cxnId="{DBDEEC73-A900-470D-9AD1-644AE6EB1961}">
      <dgm:prSet/>
      <dgm:spPr/>
      <dgm:t>
        <a:bodyPr/>
        <a:lstStyle/>
        <a:p>
          <a:endParaRPr lang="pt-BR" sz="2600">
            <a:latin typeface="+mj-lt"/>
          </a:endParaRPr>
        </a:p>
      </dgm:t>
    </dgm:pt>
    <dgm:pt modelId="{A47CC6DF-EFC3-4564-ADF8-06619745E2E4}" type="sibTrans" cxnId="{DBDEEC73-A900-470D-9AD1-644AE6EB1961}">
      <dgm:prSet/>
      <dgm:spPr/>
      <dgm:t>
        <a:bodyPr/>
        <a:lstStyle/>
        <a:p>
          <a:endParaRPr lang="pt-BR" sz="2600">
            <a:latin typeface="+mj-lt"/>
          </a:endParaRPr>
        </a:p>
      </dgm:t>
    </dgm:pt>
    <dgm:pt modelId="{FB521997-60D4-41C8-A5D2-9C9FEB025725}">
      <dgm:prSet custT="1"/>
      <dgm:spPr/>
      <dgm:t>
        <a:bodyPr/>
        <a:lstStyle/>
        <a:p>
          <a:pPr rtl="0"/>
          <a:r>
            <a:rPr lang="pt-BR" sz="2600">
              <a:latin typeface="+mj-lt"/>
            </a:rPr>
            <a:t>É intrínseco, mas pode ser estimulado. Não depender dos outros para me motivar. Energia para ir atrás dos objetivos.</a:t>
          </a:r>
        </a:p>
      </dgm:t>
    </dgm:pt>
    <dgm:pt modelId="{77063066-9700-469F-925A-C1011E8F6275}" type="parTrans" cxnId="{BAF1FC74-72C8-47A3-A0CF-6B1F5156B4B4}">
      <dgm:prSet/>
      <dgm:spPr/>
      <dgm:t>
        <a:bodyPr/>
        <a:lstStyle/>
        <a:p>
          <a:endParaRPr lang="pt-BR" sz="2600">
            <a:latin typeface="+mj-lt"/>
          </a:endParaRPr>
        </a:p>
      </dgm:t>
    </dgm:pt>
    <dgm:pt modelId="{935874A4-DE17-4992-B4A6-9D0D452ED021}" type="sibTrans" cxnId="{BAF1FC74-72C8-47A3-A0CF-6B1F5156B4B4}">
      <dgm:prSet/>
      <dgm:spPr/>
      <dgm:t>
        <a:bodyPr/>
        <a:lstStyle/>
        <a:p>
          <a:endParaRPr lang="pt-BR" sz="2600">
            <a:latin typeface="+mj-lt"/>
          </a:endParaRPr>
        </a:p>
      </dgm:t>
    </dgm:pt>
    <dgm:pt modelId="{6E19D9EB-0479-4399-9EA8-A4FC27A96E5F}">
      <dgm:prSet custT="1"/>
      <dgm:spPr/>
      <dgm:t>
        <a:bodyPr/>
        <a:lstStyle/>
        <a:p>
          <a:pPr rtl="0"/>
          <a:r>
            <a:rPr lang="pt-BR" sz="2600" b="1">
              <a:latin typeface="+mj-lt"/>
            </a:rPr>
            <a:t>Empatia:</a:t>
          </a:r>
        </a:p>
        <a:p>
          <a:pPr rtl="0"/>
          <a:r>
            <a:rPr lang="pt-BR" sz="2600" b="0">
              <a:latin typeface="+mj-lt"/>
            </a:rPr>
            <a:t>“Eu conheço os outros”</a:t>
          </a:r>
        </a:p>
      </dgm:t>
    </dgm:pt>
    <dgm:pt modelId="{EFB756CB-6138-45A8-8D1E-9847A56E3D1C}" type="parTrans" cxnId="{05FCCD7B-D7A6-4B46-91CB-5917C14D4257}">
      <dgm:prSet/>
      <dgm:spPr/>
      <dgm:t>
        <a:bodyPr/>
        <a:lstStyle/>
        <a:p>
          <a:endParaRPr lang="pt-BR" sz="2600">
            <a:latin typeface="+mj-lt"/>
          </a:endParaRPr>
        </a:p>
      </dgm:t>
    </dgm:pt>
    <dgm:pt modelId="{A4175E51-E8A4-4627-B496-6256BEC5BA7B}" type="sibTrans" cxnId="{05FCCD7B-D7A6-4B46-91CB-5917C14D4257}">
      <dgm:prSet/>
      <dgm:spPr/>
      <dgm:t>
        <a:bodyPr/>
        <a:lstStyle/>
        <a:p>
          <a:endParaRPr lang="pt-BR" sz="2600">
            <a:latin typeface="+mj-lt"/>
          </a:endParaRPr>
        </a:p>
      </dgm:t>
    </dgm:pt>
    <dgm:pt modelId="{ADDC8A5F-0FA1-4531-822E-7CA845A9090B}">
      <dgm:prSet custT="1"/>
      <dgm:spPr/>
      <dgm:t>
        <a:bodyPr/>
        <a:lstStyle/>
        <a:p>
          <a:pPr rtl="0"/>
          <a:r>
            <a:rPr lang="pt-BR" sz="2600">
              <a:latin typeface="+mj-lt"/>
            </a:rPr>
            <a:t>Não é se colocar no lugar do outro (simpatia), mas entender o que os outros sentem. Adaptar a comunicação para combinar com as reações emocionais dos outros.</a:t>
          </a:r>
        </a:p>
      </dgm:t>
    </dgm:pt>
    <dgm:pt modelId="{5AC760CF-88A2-421F-8042-6C7C98CAE0B9}" type="parTrans" cxnId="{C8DA4C03-0728-4C8B-A30C-2FDCB8531EED}">
      <dgm:prSet/>
      <dgm:spPr/>
      <dgm:t>
        <a:bodyPr/>
        <a:lstStyle/>
        <a:p>
          <a:endParaRPr lang="pt-BR" sz="2600">
            <a:latin typeface="+mj-lt"/>
          </a:endParaRPr>
        </a:p>
      </dgm:t>
    </dgm:pt>
    <dgm:pt modelId="{36F8A33A-E136-4BD2-83D2-4C578B44A7ED}" type="sibTrans" cxnId="{C8DA4C03-0728-4C8B-A30C-2FDCB8531EED}">
      <dgm:prSet/>
      <dgm:spPr/>
      <dgm:t>
        <a:bodyPr/>
        <a:lstStyle/>
        <a:p>
          <a:endParaRPr lang="pt-BR" sz="2600">
            <a:latin typeface="+mj-lt"/>
          </a:endParaRPr>
        </a:p>
      </dgm:t>
    </dgm:pt>
    <dgm:pt modelId="{E6E54F05-4091-4578-ADF7-90959CED29D4}">
      <dgm:prSet custT="1"/>
      <dgm:spPr/>
      <dgm:t>
        <a:bodyPr/>
        <a:lstStyle/>
        <a:p>
          <a:pPr rtl="0"/>
          <a:r>
            <a:rPr lang="pt-BR" sz="2600" b="1">
              <a:latin typeface="+mj-lt"/>
            </a:rPr>
            <a:t>Habilidades Sociais:</a:t>
          </a:r>
        </a:p>
        <a:p>
          <a:pPr rtl="0"/>
          <a:r>
            <a:rPr lang="pt-BR" sz="2600" b="0">
              <a:latin typeface="+mj-lt"/>
            </a:rPr>
            <a:t>“Eu gerencio o outro”</a:t>
          </a:r>
        </a:p>
      </dgm:t>
    </dgm:pt>
    <dgm:pt modelId="{178C1F65-2B88-47A3-A679-46311435D542}" type="parTrans" cxnId="{922B1C4E-12DA-46DB-9A38-325728B66ECC}">
      <dgm:prSet/>
      <dgm:spPr/>
      <dgm:t>
        <a:bodyPr/>
        <a:lstStyle/>
        <a:p>
          <a:endParaRPr lang="pt-BR" sz="2600">
            <a:latin typeface="+mj-lt"/>
          </a:endParaRPr>
        </a:p>
      </dgm:t>
    </dgm:pt>
    <dgm:pt modelId="{9901BB44-F6D9-4B1B-8B01-3284405D7733}" type="sibTrans" cxnId="{922B1C4E-12DA-46DB-9A38-325728B66ECC}">
      <dgm:prSet/>
      <dgm:spPr/>
      <dgm:t>
        <a:bodyPr/>
        <a:lstStyle/>
        <a:p>
          <a:endParaRPr lang="pt-BR" sz="2600">
            <a:latin typeface="+mj-lt"/>
          </a:endParaRPr>
        </a:p>
      </dgm:t>
    </dgm:pt>
    <dgm:pt modelId="{1D46CB42-B2A5-41A3-8A58-373CC806C726}">
      <dgm:prSet custT="1"/>
      <dgm:spPr/>
      <dgm:t>
        <a:bodyPr/>
        <a:lstStyle/>
        <a:p>
          <a:pPr rtl="0"/>
          <a:r>
            <a:rPr lang="pt-BR" sz="2600">
              <a:latin typeface="+mj-lt"/>
            </a:rPr>
            <a:t>Saber lidar com as emoções dos outros e interpretar os relacionamentos. Capacidade de influenciar, persuadir, negociar e conciliar. Não é manipular.</a:t>
          </a:r>
        </a:p>
      </dgm:t>
    </dgm:pt>
    <dgm:pt modelId="{61444C3C-8494-4D3C-A8F9-3C54A3F2359F}" type="parTrans" cxnId="{04E54D94-A194-4996-9C0F-DB539909A377}">
      <dgm:prSet/>
      <dgm:spPr/>
      <dgm:t>
        <a:bodyPr/>
        <a:lstStyle/>
        <a:p>
          <a:endParaRPr lang="pt-BR" sz="2600">
            <a:latin typeface="+mj-lt"/>
          </a:endParaRPr>
        </a:p>
      </dgm:t>
    </dgm:pt>
    <dgm:pt modelId="{1BECE373-291A-46B8-89D0-3EDDD42392FB}" type="sibTrans" cxnId="{04E54D94-A194-4996-9C0F-DB539909A377}">
      <dgm:prSet/>
      <dgm:spPr/>
      <dgm:t>
        <a:bodyPr/>
        <a:lstStyle/>
        <a:p>
          <a:endParaRPr lang="pt-BR" sz="2600">
            <a:latin typeface="+mj-lt"/>
          </a:endParaRPr>
        </a:p>
      </dgm:t>
    </dgm:pt>
    <dgm:pt modelId="{181AEAB7-FA94-4B2B-9A66-95910CB64E05}" type="pres">
      <dgm:prSet presAssocID="{5253C7A0-B969-4CDF-8CF0-3657EABE88C4}" presName="Name0" presStyleCnt="0">
        <dgm:presLayoutVars>
          <dgm:dir/>
          <dgm:animLvl val="lvl"/>
          <dgm:resizeHandles val="exact"/>
        </dgm:presLayoutVars>
      </dgm:prSet>
      <dgm:spPr/>
    </dgm:pt>
    <dgm:pt modelId="{9FDE155E-7685-4C8B-81CD-FE48302F415A}" type="pres">
      <dgm:prSet presAssocID="{2CFA8B46-7749-4579-A625-5B66731A0BD0}" presName="linNode" presStyleCnt="0"/>
      <dgm:spPr/>
    </dgm:pt>
    <dgm:pt modelId="{B65DA002-C829-4C8A-9C8D-FC8C8AAAF4FD}" type="pres">
      <dgm:prSet presAssocID="{2CFA8B46-7749-4579-A625-5B66731A0BD0}" presName="parentText" presStyleLbl="node1" presStyleIdx="0" presStyleCnt="5" custScaleX="56766">
        <dgm:presLayoutVars>
          <dgm:chMax val="1"/>
          <dgm:bulletEnabled val="1"/>
        </dgm:presLayoutVars>
      </dgm:prSet>
      <dgm:spPr/>
    </dgm:pt>
    <dgm:pt modelId="{73CD7FBA-7E20-45A1-970D-5B9586F4091E}" type="pres">
      <dgm:prSet presAssocID="{2CFA8B46-7749-4579-A625-5B66731A0BD0}" presName="descendantText" presStyleLbl="alignAccFollowNode1" presStyleIdx="0" presStyleCnt="5">
        <dgm:presLayoutVars>
          <dgm:bulletEnabled val="1"/>
        </dgm:presLayoutVars>
      </dgm:prSet>
      <dgm:spPr/>
    </dgm:pt>
    <dgm:pt modelId="{1E37889F-22B3-4A2B-A323-47FB368E446F}" type="pres">
      <dgm:prSet presAssocID="{43E67EBE-1FC9-4F63-8F70-C4676BA0BC49}" presName="sp" presStyleCnt="0"/>
      <dgm:spPr/>
    </dgm:pt>
    <dgm:pt modelId="{FF99E919-8D88-4706-8E03-A0C4AFBEA040}" type="pres">
      <dgm:prSet presAssocID="{CA9FF7DC-18D0-4432-AACB-45A37FE0D98C}" presName="linNode" presStyleCnt="0"/>
      <dgm:spPr/>
    </dgm:pt>
    <dgm:pt modelId="{B8D53F82-4C8B-4FA0-955F-D655D140148B}" type="pres">
      <dgm:prSet presAssocID="{CA9FF7DC-18D0-4432-AACB-45A37FE0D98C}" presName="parentText" presStyleLbl="node1" presStyleIdx="1" presStyleCnt="5" custScaleX="56766">
        <dgm:presLayoutVars>
          <dgm:chMax val="1"/>
          <dgm:bulletEnabled val="1"/>
        </dgm:presLayoutVars>
      </dgm:prSet>
      <dgm:spPr/>
    </dgm:pt>
    <dgm:pt modelId="{9748E764-4F91-4888-B2F8-E10FCD67FE2F}" type="pres">
      <dgm:prSet presAssocID="{CA9FF7DC-18D0-4432-AACB-45A37FE0D98C}" presName="descendantText" presStyleLbl="alignAccFollowNode1" presStyleIdx="1" presStyleCnt="5">
        <dgm:presLayoutVars>
          <dgm:bulletEnabled val="1"/>
        </dgm:presLayoutVars>
      </dgm:prSet>
      <dgm:spPr/>
    </dgm:pt>
    <dgm:pt modelId="{80DF87A9-D9D5-4E45-88DD-A6088A9B2786}" type="pres">
      <dgm:prSet presAssocID="{B5421155-56E1-447E-9CE4-B7DF785287A8}" presName="sp" presStyleCnt="0"/>
      <dgm:spPr/>
    </dgm:pt>
    <dgm:pt modelId="{E2D272BF-6735-4545-9687-0108B54F8677}" type="pres">
      <dgm:prSet presAssocID="{605E9916-00DF-4BCE-B6DD-F41E9CB7CBA9}" presName="linNode" presStyleCnt="0"/>
      <dgm:spPr/>
    </dgm:pt>
    <dgm:pt modelId="{46F72184-2200-45E8-BBC6-869493458A47}" type="pres">
      <dgm:prSet presAssocID="{605E9916-00DF-4BCE-B6DD-F41E9CB7CBA9}" presName="parentText" presStyleLbl="node1" presStyleIdx="2" presStyleCnt="5" custScaleX="56766" custLinFactNeighborX="-215" custLinFactNeighborY="-2216">
        <dgm:presLayoutVars>
          <dgm:chMax val="1"/>
          <dgm:bulletEnabled val="1"/>
        </dgm:presLayoutVars>
      </dgm:prSet>
      <dgm:spPr/>
    </dgm:pt>
    <dgm:pt modelId="{23457FA9-6C7E-4955-9D3F-F7A7825ED026}" type="pres">
      <dgm:prSet presAssocID="{605E9916-00DF-4BCE-B6DD-F41E9CB7CBA9}" presName="descendantText" presStyleLbl="alignAccFollowNode1" presStyleIdx="2" presStyleCnt="5">
        <dgm:presLayoutVars>
          <dgm:bulletEnabled val="1"/>
        </dgm:presLayoutVars>
      </dgm:prSet>
      <dgm:spPr/>
    </dgm:pt>
    <dgm:pt modelId="{68ACFED4-B3A3-4452-AB87-18794AE750F8}" type="pres">
      <dgm:prSet presAssocID="{A47CC6DF-EFC3-4564-ADF8-06619745E2E4}" presName="sp" presStyleCnt="0"/>
      <dgm:spPr/>
    </dgm:pt>
    <dgm:pt modelId="{3838C8C6-6433-4E7B-B700-940E8BA2A18C}" type="pres">
      <dgm:prSet presAssocID="{6E19D9EB-0479-4399-9EA8-A4FC27A96E5F}" presName="linNode" presStyleCnt="0"/>
      <dgm:spPr/>
    </dgm:pt>
    <dgm:pt modelId="{389F607A-6967-46C1-907C-30FF25849868}" type="pres">
      <dgm:prSet presAssocID="{6E19D9EB-0479-4399-9EA8-A4FC27A96E5F}" presName="parentText" presStyleLbl="node1" presStyleIdx="3" presStyleCnt="5" custScaleX="56766">
        <dgm:presLayoutVars>
          <dgm:chMax val="1"/>
          <dgm:bulletEnabled val="1"/>
        </dgm:presLayoutVars>
      </dgm:prSet>
      <dgm:spPr/>
    </dgm:pt>
    <dgm:pt modelId="{7F8A19C2-CE25-4CCA-A731-B3DCBFFCCB33}" type="pres">
      <dgm:prSet presAssocID="{6E19D9EB-0479-4399-9EA8-A4FC27A96E5F}" presName="descendantText" presStyleLbl="alignAccFollowNode1" presStyleIdx="3" presStyleCnt="5">
        <dgm:presLayoutVars>
          <dgm:bulletEnabled val="1"/>
        </dgm:presLayoutVars>
      </dgm:prSet>
      <dgm:spPr/>
    </dgm:pt>
    <dgm:pt modelId="{0EFCE794-8F55-4FC7-A48E-4D16F765A6B7}" type="pres">
      <dgm:prSet presAssocID="{A4175E51-E8A4-4627-B496-6256BEC5BA7B}" presName="sp" presStyleCnt="0"/>
      <dgm:spPr/>
    </dgm:pt>
    <dgm:pt modelId="{106DBBEB-AE93-4C18-8E96-A1A042FBFB88}" type="pres">
      <dgm:prSet presAssocID="{E6E54F05-4091-4578-ADF7-90959CED29D4}" presName="linNode" presStyleCnt="0"/>
      <dgm:spPr/>
    </dgm:pt>
    <dgm:pt modelId="{55C2DA91-427C-4269-86D1-7766282008D3}" type="pres">
      <dgm:prSet presAssocID="{E6E54F05-4091-4578-ADF7-90959CED29D4}" presName="parentText" presStyleLbl="node1" presStyleIdx="4" presStyleCnt="5" custScaleX="56766">
        <dgm:presLayoutVars>
          <dgm:chMax val="1"/>
          <dgm:bulletEnabled val="1"/>
        </dgm:presLayoutVars>
      </dgm:prSet>
      <dgm:spPr/>
    </dgm:pt>
    <dgm:pt modelId="{9C6E24EA-BF2E-40E1-B03C-B2BF4A5F9D60}" type="pres">
      <dgm:prSet presAssocID="{E6E54F05-4091-4578-ADF7-90959CED29D4}" presName="descendantText" presStyleLbl="alignAccFollowNode1" presStyleIdx="4" presStyleCnt="5">
        <dgm:presLayoutVars>
          <dgm:bulletEnabled val="1"/>
        </dgm:presLayoutVars>
      </dgm:prSet>
      <dgm:spPr/>
    </dgm:pt>
  </dgm:ptLst>
  <dgm:cxnLst>
    <dgm:cxn modelId="{C8DA4C03-0728-4C8B-A30C-2FDCB8531EED}" srcId="{6E19D9EB-0479-4399-9EA8-A4FC27A96E5F}" destId="{ADDC8A5F-0FA1-4531-822E-7CA845A9090B}" srcOrd="0" destOrd="0" parTransId="{5AC760CF-88A2-421F-8042-6C7C98CAE0B9}" sibTransId="{36F8A33A-E136-4BD2-83D2-4C578B44A7ED}"/>
    <dgm:cxn modelId="{BA2FD505-C617-4091-BF41-5F39007E0A22}" type="presOf" srcId="{B1A2379E-0445-4A8B-836E-D3D490A2E348}" destId="{73CD7FBA-7E20-45A1-970D-5B9586F4091E}" srcOrd="0" destOrd="0" presId="urn:microsoft.com/office/officeart/2005/8/layout/vList5"/>
    <dgm:cxn modelId="{2A72482F-9AA7-445F-90AB-BF2319A9E846}" type="presOf" srcId="{5253C7A0-B969-4CDF-8CF0-3657EABE88C4}" destId="{181AEAB7-FA94-4B2B-9A66-95910CB64E05}" srcOrd="0" destOrd="0" presId="urn:microsoft.com/office/officeart/2005/8/layout/vList5"/>
    <dgm:cxn modelId="{922B1C4E-12DA-46DB-9A38-325728B66ECC}" srcId="{5253C7A0-B969-4CDF-8CF0-3657EABE88C4}" destId="{E6E54F05-4091-4578-ADF7-90959CED29D4}" srcOrd="4" destOrd="0" parTransId="{178C1F65-2B88-47A3-A679-46311435D542}" sibTransId="{9901BB44-F6D9-4B1B-8B01-3284405D7733}"/>
    <dgm:cxn modelId="{DBDEEC73-A900-470D-9AD1-644AE6EB1961}" srcId="{5253C7A0-B969-4CDF-8CF0-3657EABE88C4}" destId="{605E9916-00DF-4BCE-B6DD-F41E9CB7CBA9}" srcOrd="2" destOrd="0" parTransId="{973C328A-7A87-48A9-BB12-4E021D17FA87}" sibTransId="{A47CC6DF-EFC3-4564-ADF8-06619745E2E4}"/>
    <dgm:cxn modelId="{BAF1FC74-72C8-47A3-A0CF-6B1F5156B4B4}" srcId="{605E9916-00DF-4BCE-B6DD-F41E9CB7CBA9}" destId="{FB521997-60D4-41C8-A5D2-9C9FEB025725}" srcOrd="0" destOrd="0" parTransId="{77063066-9700-469F-925A-C1011E8F6275}" sibTransId="{935874A4-DE17-4992-B4A6-9D0D452ED021}"/>
    <dgm:cxn modelId="{A39ECE75-0C8C-4C61-94AD-EAA89CF9704C}" type="presOf" srcId="{605E9916-00DF-4BCE-B6DD-F41E9CB7CBA9}" destId="{46F72184-2200-45E8-BBC6-869493458A47}" srcOrd="0" destOrd="0" presId="urn:microsoft.com/office/officeart/2005/8/layout/vList5"/>
    <dgm:cxn modelId="{177E6A77-0BDA-413F-BE3E-6AB34C86334B}" type="presOf" srcId="{6E19D9EB-0479-4399-9EA8-A4FC27A96E5F}" destId="{389F607A-6967-46C1-907C-30FF25849868}" srcOrd="0" destOrd="0" presId="urn:microsoft.com/office/officeart/2005/8/layout/vList5"/>
    <dgm:cxn modelId="{A23E7279-D5F4-4B5B-AB4D-A1E37A2DCD74}" type="presOf" srcId="{CA9FF7DC-18D0-4432-AACB-45A37FE0D98C}" destId="{B8D53F82-4C8B-4FA0-955F-D655D140148B}" srcOrd="0" destOrd="0" presId="urn:microsoft.com/office/officeart/2005/8/layout/vList5"/>
    <dgm:cxn modelId="{05FCCD7B-D7A6-4B46-91CB-5917C14D4257}" srcId="{5253C7A0-B969-4CDF-8CF0-3657EABE88C4}" destId="{6E19D9EB-0479-4399-9EA8-A4FC27A96E5F}" srcOrd="3" destOrd="0" parTransId="{EFB756CB-6138-45A8-8D1E-9847A56E3D1C}" sibTransId="{A4175E51-E8A4-4627-B496-6256BEC5BA7B}"/>
    <dgm:cxn modelId="{106B7C7E-7DCD-4303-A7B4-78101D67F3BA}" type="presOf" srcId="{1D46CB42-B2A5-41A3-8A58-373CC806C726}" destId="{9C6E24EA-BF2E-40E1-B03C-B2BF4A5F9D60}" srcOrd="0" destOrd="0" presId="urn:microsoft.com/office/officeart/2005/8/layout/vList5"/>
    <dgm:cxn modelId="{12B05781-A1C9-4A86-BB9D-7B81402D423D}" srcId="{CA9FF7DC-18D0-4432-AACB-45A37FE0D98C}" destId="{77C8CDC2-3958-47AB-B2BC-879C3220267B}" srcOrd="0" destOrd="0" parTransId="{D64095AA-7E73-4C36-BAE8-28CE741A4964}" sibTransId="{15EF4235-0C1D-46AC-A1C7-6BD4B94B08A3}"/>
    <dgm:cxn modelId="{0BC88D8F-5FA6-4206-A14E-32711F84DCEC}" type="presOf" srcId="{77C8CDC2-3958-47AB-B2BC-879C3220267B}" destId="{9748E764-4F91-4888-B2F8-E10FCD67FE2F}" srcOrd="0" destOrd="0" presId="urn:microsoft.com/office/officeart/2005/8/layout/vList5"/>
    <dgm:cxn modelId="{04E54D94-A194-4996-9C0F-DB539909A377}" srcId="{E6E54F05-4091-4578-ADF7-90959CED29D4}" destId="{1D46CB42-B2A5-41A3-8A58-373CC806C726}" srcOrd="0" destOrd="0" parTransId="{61444C3C-8494-4D3C-A8F9-3C54A3F2359F}" sibTransId="{1BECE373-291A-46B8-89D0-3EDDD42392FB}"/>
    <dgm:cxn modelId="{E6FF4AA5-93FC-44A2-911F-3FAE4961FA5E}" srcId="{5253C7A0-B969-4CDF-8CF0-3657EABE88C4}" destId="{CA9FF7DC-18D0-4432-AACB-45A37FE0D98C}" srcOrd="1" destOrd="0" parTransId="{F05F1AE0-C595-4DF8-9044-B86004E942BC}" sibTransId="{B5421155-56E1-447E-9CE4-B7DF785287A8}"/>
    <dgm:cxn modelId="{ABE33BAE-C6DE-4F2D-871E-178BD675D10D}" type="presOf" srcId="{ADDC8A5F-0FA1-4531-822E-7CA845A9090B}" destId="{7F8A19C2-CE25-4CCA-A731-B3DCBFFCCB33}" srcOrd="0" destOrd="0" presId="urn:microsoft.com/office/officeart/2005/8/layout/vList5"/>
    <dgm:cxn modelId="{39DFF1C5-77A1-4571-8808-03A568C2EF3D}" type="presOf" srcId="{E6E54F05-4091-4578-ADF7-90959CED29D4}" destId="{55C2DA91-427C-4269-86D1-7766282008D3}" srcOrd="0" destOrd="0" presId="urn:microsoft.com/office/officeart/2005/8/layout/vList5"/>
    <dgm:cxn modelId="{7B82A9CA-859A-49E8-9844-58B30304168B}" srcId="{2CFA8B46-7749-4579-A625-5B66731A0BD0}" destId="{B1A2379E-0445-4A8B-836E-D3D490A2E348}" srcOrd="0" destOrd="0" parTransId="{F88D5400-9C99-406A-8758-16FCEC4297A5}" sibTransId="{0E22E038-4864-4FFF-A64E-50ABD0213208}"/>
    <dgm:cxn modelId="{AC3A7AD8-ED5D-4B2E-8A32-8499DA79BBA1}" srcId="{5253C7A0-B969-4CDF-8CF0-3657EABE88C4}" destId="{2CFA8B46-7749-4579-A625-5B66731A0BD0}" srcOrd="0" destOrd="0" parTransId="{E7A2762C-E294-4A1C-B7D3-64A187157CA4}" sibTransId="{43E67EBE-1FC9-4F63-8F70-C4676BA0BC49}"/>
    <dgm:cxn modelId="{693649E2-7A47-4488-A2A6-28699D3A4346}" type="presOf" srcId="{2CFA8B46-7749-4579-A625-5B66731A0BD0}" destId="{B65DA002-C829-4C8A-9C8D-FC8C8AAAF4FD}" srcOrd="0" destOrd="0" presId="urn:microsoft.com/office/officeart/2005/8/layout/vList5"/>
    <dgm:cxn modelId="{A3418AF9-2F0D-4F3E-A143-93A98E28B201}" type="presOf" srcId="{FB521997-60D4-41C8-A5D2-9C9FEB025725}" destId="{23457FA9-6C7E-4955-9D3F-F7A7825ED026}" srcOrd="0" destOrd="0" presId="urn:microsoft.com/office/officeart/2005/8/layout/vList5"/>
    <dgm:cxn modelId="{136C6249-7E08-4619-B444-11B99058FB40}" type="presParOf" srcId="{181AEAB7-FA94-4B2B-9A66-95910CB64E05}" destId="{9FDE155E-7685-4C8B-81CD-FE48302F415A}" srcOrd="0" destOrd="0" presId="urn:microsoft.com/office/officeart/2005/8/layout/vList5"/>
    <dgm:cxn modelId="{EE9BDF1B-78BE-4CA0-8225-82DF0C8DAB72}" type="presParOf" srcId="{9FDE155E-7685-4C8B-81CD-FE48302F415A}" destId="{B65DA002-C829-4C8A-9C8D-FC8C8AAAF4FD}" srcOrd="0" destOrd="0" presId="urn:microsoft.com/office/officeart/2005/8/layout/vList5"/>
    <dgm:cxn modelId="{22C14A14-E401-45A0-AD96-97B5A9B31AC8}" type="presParOf" srcId="{9FDE155E-7685-4C8B-81CD-FE48302F415A}" destId="{73CD7FBA-7E20-45A1-970D-5B9586F4091E}" srcOrd="1" destOrd="0" presId="urn:microsoft.com/office/officeart/2005/8/layout/vList5"/>
    <dgm:cxn modelId="{49355DD0-B9D4-4243-B72B-74975C482A71}" type="presParOf" srcId="{181AEAB7-FA94-4B2B-9A66-95910CB64E05}" destId="{1E37889F-22B3-4A2B-A323-47FB368E446F}" srcOrd="1" destOrd="0" presId="urn:microsoft.com/office/officeart/2005/8/layout/vList5"/>
    <dgm:cxn modelId="{0313C46D-43ED-4BD5-ABD7-7C76918C4CC7}" type="presParOf" srcId="{181AEAB7-FA94-4B2B-9A66-95910CB64E05}" destId="{FF99E919-8D88-4706-8E03-A0C4AFBEA040}" srcOrd="2" destOrd="0" presId="urn:microsoft.com/office/officeart/2005/8/layout/vList5"/>
    <dgm:cxn modelId="{B2374E96-B451-4DF3-BC1E-CF94ABD8F726}" type="presParOf" srcId="{FF99E919-8D88-4706-8E03-A0C4AFBEA040}" destId="{B8D53F82-4C8B-4FA0-955F-D655D140148B}" srcOrd="0" destOrd="0" presId="urn:microsoft.com/office/officeart/2005/8/layout/vList5"/>
    <dgm:cxn modelId="{A09DD7D7-F094-4CCC-93D9-4B123F0E906B}" type="presParOf" srcId="{FF99E919-8D88-4706-8E03-A0C4AFBEA040}" destId="{9748E764-4F91-4888-B2F8-E10FCD67FE2F}" srcOrd="1" destOrd="0" presId="urn:microsoft.com/office/officeart/2005/8/layout/vList5"/>
    <dgm:cxn modelId="{EC2551D1-FDFA-4323-9924-00C015F14951}" type="presParOf" srcId="{181AEAB7-FA94-4B2B-9A66-95910CB64E05}" destId="{80DF87A9-D9D5-4E45-88DD-A6088A9B2786}" srcOrd="3" destOrd="0" presId="urn:microsoft.com/office/officeart/2005/8/layout/vList5"/>
    <dgm:cxn modelId="{C2C837B6-AA90-4C85-A023-6FB2676EFF44}" type="presParOf" srcId="{181AEAB7-FA94-4B2B-9A66-95910CB64E05}" destId="{E2D272BF-6735-4545-9687-0108B54F8677}" srcOrd="4" destOrd="0" presId="urn:microsoft.com/office/officeart/2005/8/layout/vList5"/>
    <dgm:cxn modelId="{4955EE09-1D50-4DD8-8BCD-CDD6D1247B64}" type="presParOf" srcId="{E2D272BF-6735-4545-9687-0108B54F8677}" destId="{46F72184-2200-45E8-BBC6-869493458A47}" srcOrd="0" destOrd="0" presId="urn:microsoft.com/office/officeart/2005/8/layout/vList5"/>
    <dgm:cxn modelId="{3237B774-1DC1-4F03-85F2-435309B3E381}" type="presParOf" srcId="{E2D272BF-6735-4545-9687-0108B54F8677}" destId="{23457FA9-6C7E-4955-9D3F-F7A7825ED026}" srcOrd="1" destOrd="0" presId="urn:microsoft.com/office/officeart/2005/8/layout/vList5"/>
    <dgm:cxn modelId="{C62C23C5-8A0B-4485-9DC9-64D759E2B2A8}" type="presParOf" srcId="{181AEAB7-FA94-4B2B-9A66-95910CB64E05}" destId="{68ACFED4-B3A3-4452-AB87-18794AE750F8}" srcOrd="5" destOrd="0" presId="urn:microsoft.com/office/officeart/2005/8/layout/vList5"/>
    <dgm:cxn modelId="{4637C93F-DCD0-4512-9DB4-A0CB444E522F}" type="presParOf" srcId="{181AEAB7-FA94-4B2B-9A66-95910CB64E05}" destId="{3838C8C6-6433-4E7B-B700-940E8BA2A18C}" srcOrd="6" destOrd="0" presId="urn:microsoft.com/office/officeart/2005/8/layout/vList5"/>
    <dgm:cxn modelId="{EEDBDC1B-11F0-4B16-B4CC-62FE96270C0A}" type="presParOf" srcId="{3838C8C6-6433-4E7B-B700-940E8BA2A18C}" destId="{389F607A-6967-46C1-907C-30FF25849868}" srcOrd="0" destOrd="0" presId="urn:microsoft.com/office/officeart/2005/8/layout/vList5"/>
    <dgm:cxn modelId="{1B2672CE-D6B4-4E21-94B0-636E6D28DF8B}" type="presParOf" srcId="{3838C8C6-6433-4E7B-B700-940E8BA2A18C}" destId="{7F8A19C2-CE25-4CCA-A731-B3DCBFFCCB33}" srcOrd="1" destOrd="0" presId="urn:microsoft.com/office/officeart/2005/8/layout/vList5"/>
    <dgm:cxn modelId="{E4C139DE-0774-4D91-9D81-AE4578DD2460}" type="presParOf" srcId="{181AEAB7-FA94-4B2B-9A66-95910CB64E05}" destId="{0EFCE794-8F55-4FC7-A48E-4D16F765A6B7}" srcOrd="7" destOrd="0" presId="urn:microsoft.com/office/officeart/2005/8/layout/vList5"/>
    <dgm:cxn modelId="{F0B3A774-30FA-4EDF-BA7E-05F98ABCF6F1}" type="presParOf" srcId="{181AEAB7-FA94-4B2B-9A66-95910CB64E05}" destId="{106DBBEB-AE93-4C18-8E96-A1A042FBFB88}" srcOrd="8" destOrd="0" presId="urn:microsoft.com/office/officeart/2005/8/layout/vList5"/>
    <dgm:cxn modelId="{826D89CE-6CEF-4C16-B466-5F9C77C0A3CE}" type="presParOf" srcId="{106DBBEB-AE93-4C18-8E96-A1A042FBFB88}" destId="{55C2DA91-427C-4269-86D1-7766282008D3}" srcOrd="0" destOrd="0" presId="urn:microsoft.com/office/officeart/2005/8/layout/vList5"/>
    <dgm:cxn modelId="{FF310728-FA3B-42D5-83F3-620A5D4482A6}" type="presParOf" srcId="{106DBBEB-AE93-4C18-8E96-A1A042FBFB88}" destId="{9C6E24EA-BF2E-40E1-B03C-B2BF4A5F9D60}"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A93AD91-F41A-4B05-BB7F-FCB51EE18D7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0CC686C-DB7F-49A4-9B62-4C1820632F6E}">
      <dgm:prSet custT="1"/>
      <dgm:spPr/>
      <dgm:t>
        <a:bodyPr/>
        <a:lstStyle/>
        <a:p>
          <a:pPr>
            <a:lnSpc>
              <a:spcPct val="100000"/>
            </a:lnSpc>
          </a:pPr>
          <a:r>
            <a:rPr lang="pt-BR" sz="3600" b="1" dirty="0"/>
            <a:t>Numa época de tantas incertezas, não há como profetizar o futuro, como antecipar um “Novo Normal”.</a:t>
          </a:r>
          <a:endParaRPr lang="en-US" sz="3600" dirty="0"/>
        </a:p>
      </dgm:t>
    </dgm:pt>
    <dgm:pt modelId="{D9C02FA6-3FFA-4AEF-AA92-DF76B7A1C0B0}" type="parTrans" cxnId="{9A62F5A8-81CB-4860-B483-360E676D8D44}">
      <dgm:prSet/>
      <dgm:spPr/>
      <dgm:t>
        <a:bodyPr/>
        <a:lstStyle/>
        <a:p>
          <a:endParaRPr lang="en-US" sz="2800"/>
        </a:p>
      </dgm:t>
    </dgm:pt>
    <dgm:pt modelId="{12FEE03A-73AD-4EAF-A3AE-D87F7C2955D4}" type="sibTrans" cxnId="{9A62F5A8-81CB-4860-B483-360E676D8D44}">
      <dgm:prSet/>
      <dgm:spPr/>
      <dgm:t>
        <a:bodyPr/>
        <a:lstStyle/>
        <a:p>
          <a:endParaRPr lang="en-US" sz="2800"/>
        </a:p>
      </dgm:t>
    </dgm:pt>
    <dgm:pt modelId="{D187A277-34AA-4891-BB94-191E386B572F}">
      <dgm:prSet custT="1"/>
      <dgm:spPr/>
      <dgm:t>
        <a:bodyPr/>
        <a:lstStyle/>
        <a:p>
          <a:pPr>
            <a:lnSpc>
              <a:spcPct val="100000"/>
            </a:lnSpc>
          </a:pPr>
          <a:r>
            <a:rPr lang="pt-BR" sz="3600" b="1"/>
            <a:t>Então, resta ver o mundo com olhos de novidade, dispostos a perceber tudo como se fosse um lugar onde nunca estivemos.</a:t>
          </a:r>
          <a:endParaRPr lang="en-US" sz="3600"/>
        </a:p>
      </dgm:t>
    </dgm:pt>
    <dgm:pt modelId="{9ED9CB4B-28FA-4CA4-B371-F83B9FD9E4CE}" type="parTrans" cxnId="{B5175CC9-372A-48D7-8F5D-DF545AF29B2C}">
      <dgm:prSet/>
      <dgm:spPr/>
      <dgm:t>
        <a:bodyPr/>
        <a:lstStyle/>
        <a:p>
          <a:endParaRPr lang="en-US" sz="2800"/>
        </a:p>
      </dgm:t>
    </dgm:pt>
    <dgm:pt modelId="{17FA0E8F-C2CA-4BA5-B1F3-789768A1EF47}" type="sibTrans" cxnId="{B5175CC9-372A-48D7-8F5D-DF545AF29B2C}">
      <dgm:prSet/>
      <dgm:spPr/>
      <dgm:t>
        <a:bodyPr/>
        <a:lstStyle/>
        <a:p>
          <a:endParaRPr lang="en-US" sz="2800"/>
        </a:p>
      </dgm:t>
    </dgm:pt>
    <dgm:pt modelId="{2C48C60B-C653-48F1-BEE3-D0CF6097DAE6}">
      <dgm:prSet custT="1"/>
      <dgm:spPr/>
      <dgm:t>
        <a:bodyPr/>
        <a:lstStyle/>
        <a:p>
          <a:pPr>
            <a:lnSpc>
              <a:spcPct val="100000"/>
            </a:lnSpc>
          </a:pPr>
          <a:r>
            <a:rPr lang="pt-BR" sz="3600" b="1"/>
            <a:t>Talvez assim consigamos realmente entender este novo mundo!</a:t>
          </a:r>
          <a:endParaRPr lang="en-US" sz="3600"/>
        </a:p>
      </dgm:t>
    </dgm:pt>
    <dgm:pt modelId="{A1409324-6F81-4D71-9B4C-B3C745AF9AF5}" type="parTrans" cxnId="{34645478-EA72-4746-A5F8-E83A4688FBF9}">
      <dgm:prSet/>
      <dgm:spPr/>
      <dgm:t>
        <a:bodyPr/>
        <a:lstStyle/>
        <a:p>
          <a:endParaRPr lang="en-US" sz="2800"/>
        </a:p>
      </dgm:t>
    </dgm:pt>
    <dgm:pt modelId="{DA54D479-3FBC-4FC7-898B-5EAE8A1C461C}" type="sibTrans" cxnId="{34645478-EA72-4746-A5F8-E83A4688FBF9}">
      <dgm:prSet/>
      <dgm:spPr/>
      <dgm:t>
        <a:bodyPr/>
        <a:lstStyle/>
        <a:p>
          <a:endParaRPr lang="en-US" sz="2800"/>
        </a:p>
      </dgm:t>
    </dgm:pt>
    <dgm:pt modelId="{F4F55848-675E-4F58-990F-E17479E12CC7}" type="pres">
      <dgm:prSet presAssocID="{2A93AD91-F41A-4B05-BB7F-FCB51EE18D78}" presName="root" presStyleCnt="0">
        <dgm:presLayoutVars>
          <dgm:dir/>
          <dgm:resizeHandles val="exact"/>
        </dgm:presLayoutVars>
      </dgm:prSet>
      <dgm:spPr/>
    </dgm:pt>
    <dgm:pt modelId="{AB29036E-0AB6-4AB0-A641-510EF49EEC36}" type="pres">
      <dgm:prSet presAssocID="{10CC686C-DB7F-49A4-9B62-4C1820632F6E}" presName="compNode" presStyleCnt="0"/>
      <dgm:spPr/>
    </dgm:pt>
    <dgm:pt modelId="{5802C3E0-F783-40EB-8420-7AF89E17D24B}" type="pres">
      <dgm:prSet presAssocID="{10CC686C-DB7F-49A4-9B62-4C1820632F6E}" presName="bgRect" presStyleLbl="bgShp" presStyleIdx="0" presStyleCnt="3"/>
      <dgm:spPr/>
    </dgm:pt>
    <dgm:pt modelId="{E03FEA92-0129-4682-8365-3A3B73AA1BFC}" type="pres">
      <dgm:prSet presAssocID="{10CC686C-DB7F-49A4-9B62-4C1820632F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lâmpago"/>
        </a:ext>
      </dgm:extLst>
    </dgm:pt>
    <dgm:pt modelId="{35201AF5-4D47-4441-BF45-2B330610156D}" type="pres">
      <dgm:prSet presAssocID="{10CC686C-DB7F-49A4-9B62-4C1820632F6E}" presName="spaceRect" presStyleCnt="0"/>
      <dgm:spPr/>
    </dgm:pt>
    <dgm:pt modelId="{9D50833E-9C28-481F-801F-2C9D45FA0156}" type="pres">
      <dgm:prSet presAssocID="{10CC686C-DB7F-49A4-9B62-4C1820632F6E}" presName="parTx" presStyleLbl="revTx" presStyleIdx="0" presStyleCnt="3">
        <dgm:presLayoutVars>
          <dgm:chMax val="0"/>
          <dgm:chPref val="0"/>
        </dgm:presLayoutVars>
      </dgm:prSet>
      <dgm:spPr/>
    </dgm:pt>
    <dgm:pt modelId="{64AB0077-FFED-45BD-969D-8040DCC744C6}" type="pres">
      <dgm:prSet presAssocID="{12FEE03A-73AD-4EAF-A3AE-D87F7C2955D4}" presName="sibTrans" presStyleCnt="0"/>
      <dgm:spPr/>
    </dgm:pt>
    <dgm:pt modelId="{4423D31C-C098-4029-B453-3AE6BA8F2B32}" type="pres">
      <dgm:prSet presAssocID="{D187A277-34AA-4891-BB94-191E386B572F}" presName="compNode" presStyleCnt="0"/>
      <dgm:spPr/>
    </dgm:pt>
    <dgm:pt modelId="{A398855A-CAFF-4575-BEA6-E87596FCCF0D}" type="pres">
      <dgm:prSet presAssocID="{D187A277-34AA-4891-BB94-191E386B572F}" presName="bgRect" presStyleLbl="bgShp" presStyleIdx="1" presStyleCnt="3"/>
      <dgm:spPr/>
    </dgm:pt>
    <dgm:pt modelId="{D3B62244-CE63-443C-982C-90130862DCF4}" type="pres">
      <dgm:prSet presAssocID="{D187A277-34AA-4891-BB94-191E386B57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lescópio"/>
        </a:ext>
      </dgm:extLst>
    </dgm:pt>
    <dgm:pt modelId="{14CDDB26-71B1-4326-A738-58BA93AC833B}" type="pres">
      <dgm:prSet presAssocID="{D187A277-34AA-4891-BB94-191E386B572F}" presName="spaceRect" presStyleCnt="0"/>
      <dgm:spPr/>
    </dgm:pt>
    <dgm:pt modelId="{58314786-0C27-4C38-A9A3-BADF0E6AF334}" type="pres">
      <dgm:prSet presAssocID="{D187A277-34AA-4891-BB94-191E386B572F}" presName="parTx" presStyleLbl="revTx" presStyleIdx="1" presStyleCnt="3">
        <dgm:presLayoutVars>
          <dgm:chMax val="0"/>
          <dgm:chPref val="0"/>
        </dgm:presLayoutVars>
      </dgm:prSet>
      <dgm:spPr/>
    </dgm:pt>
    <dgm:pt modelId="{F49B5CAF-86FB-41CC-9020-09713B8A5C86}" type="pres">
      <dgm:prSet presAssocID="{17FA0E8F-C2CA-4BA5-B1F3-789768A1EF47}" presName="sibTrans" presStyleCnt="0"/>
      <dgm:spPr/>
    </dgm:pt>
    <dgm:pt modelId="{0DB1212D-92E0-4D7D-BE42-E2FE8C7BC53B}" type="pres">
      <dgm:prSet presAssocID="{2C48C60B-C653-48F1-BEE3-D0CF6097DAE6}" presName="compNode" presStyleCnt="0"/>
      <dgm:spPr/>
    </dgm:pt>
    <dgm:pt modelId="{AEC4DFE2-7BE8-4DF4-B440-7C3E83653EFC}" type="pres">
      <dgm:prSet presAssocID="{2C48C60B-C653-48F1-BEE3-D0CF6097DAE6}" presName="bgRect" presStyleLbl="bgShp" presStyleIdx="2" presStyleCnt="3"/>
      <dgm:spPr/>
    </dgm:pt>
    <dgm:pt modelId="{6036727C-DEB8-45E1-96FB-32E65BF0525F}" type="pres">
      <dgm:prSet presAssocID="{2C48C60B-C653-48F1-BEE3-D0CF6097DA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6C178FA3-EE83-4680-86FF-AB7634DEE98D}" type="pres">
      <dgm:prSet presAssocID="{2C48C60B-C653-48F1-BEE3-D0CF6097DAE6}" presName="spaceRect" presStyleCnt="0"/>
      <dgm:spPr/>
    </dgm:pt>
    <dgm:pt modelId="{8F9791F7-D5AE-48F8-AB2D-3298729772F7}" type="pres">
      <dgm:prSet presAssocID="{2C48C60B-C653-48F1-BEE3-D0CF6097DAE6}" presName="parTx" presStyleLbl="revTx" presStyleIdx="2" presStyleCnt="3">
        <dgm:presLayoutVars>
          <dgm:chMax val="0"/>
          <dgm:chPref val="0"/>
        </dgm:presLayoutVars>
      </dgm:prSet>
      <dgm:spPr/>
    </dgm:pt>
  </dgm:ptLst>
  <dgm:cxnLst>
    <dgm:cxn modelId="{DBDA4316-6EC6-47DD-9529-8848F162D651}" type="presOf" srcId="{10CC686C-DB7F-49A4-9B62-4C1820632F6E}" destId="{9D50833E-9C28-481F-801F-2C9D45FA0156}" srcOrd="0" destOrd="0" presId="urn:microsoft.com/office/officeart/2018/2/layout/IconVerticalSolidList"/>
    <dgm:cxn modelId="{49661D29-6C75-4571-8622-29AC1F4C5EEA}" type="presOf" srcId="{2C48C60B-C653-48F1-BEE3-D0CF6097DAE6}" destId="{8F9791F7-D5AE-48F8-AB2D-3298729772F7}" srcOrd="0" destOrd="0" presId="urn:microsoft.com/office/officeart/2018/2/layout/IconVerticalSolidList"/>
    <dgm:cxn modelId="{0B562650-9DC5-49BE-BF7A-670A1896CD81}" type="presOf" srcId="{2A93AD91-F41A-4B05-BB7F-FCB51EE18D78}" destId="{F4F55848-675E-4F58-990F-E17479E12CC7}" srcOrd="0" destOrd="0" presId="urn:microsoft.com/office/officeart/2018/2/layout/IconVerticalSolidList"/>
    <dgm:cxn modelId="{34645478-EA72-4746-A5F8-E83A4688FBF9}" srcId="{2A93AD91-F41A-4B05-BB7F-FCB51EE18D78}" destId="{2C48C60B-C653-48F1-BEE3-D0CF6097DAE6}" srcOrd="2" destOrd="0" parTransId="{A1409324-6F81-4D71-9B4C-B3C745AF9AF5}" sibTransId="{DA54D479-3FBC-4FC7-898B-5EAE8A1C461C}"/>
    <dgm:cxn modelId="{9A62F5A8-81CB-4860-B483-360E676D8D44}" srcId="{2A93AD91-F41A-4B05-BB7F-FCB51EE18D78}" destId="{10CC686C-DB7F-49A4-9B62-4C1820632F6E}" srcOrd="0" destOrd="0" parTransId="{D9C02FA6-3FFA-4AEF-AA92-DF76B7A1C0B0}" sibTransId="{12FEE03A-73AD-4EAF-A3AE-D87F7C2955D4}"/>
    <dgm:cxn modelId="{B5175CC9-372A-48D7-8F5D-DF545AF29B2C}" srcId="{2A93AD91-F41A-4B05-BB7F-FCB51EE18D78}" destId="{D187A277-34AA-4891-BB94-191E386B572F}" srcOrd="1" destOrd="0" parTransId="{9ED9CB4B-28FA-4CA4-B371-F83B9FD9E4CE}" sibTransId="{17FA0E8F-C2CA-4BA5-B1F3-789768A1EF47}"/>
    <dgm:cxn modelId="{1B5321D5-93A5-4E37-9C02-64ADB94CCD64}" type="presOf" srcId="{D187A277-34AA-4891-BB94-191E386B572F}" destId="{58314786-0C27-4C38-A9A3-BADF0E6AF334}" srcOrd="0" destOrd="0" presId="urn:microsoft.com/office/officeart/2018/2/layout/IconVerticalSolidList"/>
    <dgm:cxn modelId="{0B62B9A5-2A75-4D17-9A0B-98DC98F37E06}" type="presParOf" srcId="{F4F55848-675E-4F58-990F-E17479E12CC7}" destId="{AB29036E-0AB6-4AB0-A641-510EF49EEC36}" srcOrd="0" destOrd="0" presId="urn:microsoft.com/office/officeart/2018/2/layout/IconVerticalSolidList"/>
    <dgm:cxn modelId="{D191A5B7-D615-4500-A270-29738CEBAFE2}" type="presParOf" srcId="{AB29036E-0AB6-4AB0-A641-510EF49EEC36}" destId="{5802C3E0-F783-40EB-8420-7AF89E17D24B}" srcOrd="0" destOrd="0" presId="urn:microsoft.com/office/officeart/2018/2/layout/IconVerticalSolidList"/>
    <dgm:cxn modelId="{BBFB989A-1738-4305-B111-2E0964B11230}" type="presParOf" srcId="{AB29036E-0AB6-4AB0-A641-510EF49EEC36}" destId="{E03FEA92-0129-4682-8365-3A3B73AA1BFC}" srcOrd="1" destOrd="0" presId="urn:microsoft.com/office/officeart/2018/2/layout/IconVerticalSolidList"/>
    <dgm:cxn modelId="{C4435411-836E-4A01-B859-D813D7F50865}" type="presParOf" srcId="{AB29036E-0AB6-4AB0-A641-510EF49EEC36}" destId="{35201AF5-4D47-4441-BF45-2B330610156D}" srcOrd="2" destOrd="0" presId="urn:microsoft.com/office/officeart/2018/2/layout/IconVerticalSolidList"/>
    <dgm:cxn modelId="{CF07256E-2165-4C6F-BDA0-CD1B1F331FBE}" type="presParOf" srcId="{AB29036E-0AB6-4AB0-A641-510EF49EEC36}" destId="{9D50833E-9C28-481F-801F-2C9D45FA0156}" srcOrd="3" destOrd="0" presId="urn:microsoft.com/office/officeart/2018/2/layout/IconVerticalSolidList"/>
    <dgm:cxn modelId="{1A0B0D86-1F39-4C09-AA43-8043EAECD0C0}" type="presParOf" srcId="{F4F55848-675E-4F58-990F-E17479E12CC7}" destId="{64AB0077-FFED-45BD-969D-8040DCC744C6}" srcOrd="1" destOrd="0" presId="urn:microsoft.com/office/officeart/2018/2/layout/IconVerticalSolidList"/>
    <dgm:cxn modelId="{D5993BF4-6F15-4451-9445-9577367A6032}" type="presParOf" srcId="{F4F55848-675E-4F58-990F-E17479E12CC7}" destId="{4423D31C-C098-4029-B453-3AE6BA8F2B32}" srcOrd="2" destOrd="0" presId="urn:microsoft.com/office/officeart/2018/2/layout/IconVerticalSolidList"/>
    <dgm:cxn modelId="{FB8CE727-68D0-403C-A78E-9F0551B04581}" type="presParOf" srcId="{4423D31C-C098-4029-B453-3AE6BA8F2B32}" destId="{A398855A-CAFF-4575-BEA6-E87596FCCF0D}" srcOrd="0" destOrd="0" presId="urn:microsoft.com/office/officeart/2018/2/layout/IconVerticalSolidList"/>
    <dgm:cxn modelId="{5CC4D4D3-2539-4B48-8428-BCAEC8FB2734}" type="presParOf" srcId="{4423D31C-C098-4029-B453-3AE6BA8F2B32}" destId="{D3B62244-CE63-443C-982C-90130862DCF4}" srcOrd="1" destOrd="0" presId="urn:microsoft.com/office/officeart/2018/2/layout/IconVerticalSolidList"/>
    <dgm:cxn modelId="{82331EF5-8541-40AE-AF46-BC61349FB27A}" type="presParOf" srcId="{4423D31C-C098-4029-B453-3AE6BA8F2B32}" destId="{14CDDB26-71B1-4326-A738-58BA93AC833B}" srcOrd="2" destOrd="0" presId="urn:microsoft.com/office/officeart/2018/2/layout/IconVerticalSolidList"/>
    <dgm:cxn modelId="{F287A169-13B1-4FDB-AFDF-E7775893ABBF}" type="presParOf" srcId="{4423D31C-C098-4029-B453-3AE6BA8F2B32}" destId="{58314786-0C27-4C38-A9A3-BADF0E6AF334}" srcOrd="3" destOrd="0" presId="urn:microsoft.com/office/officeart/2018/2/layout/IconVerticalSolidList"/>
    <dgm:cxn modelId="{673D8060-3CCE-4DBD-8C84-1C66BD9F2A92}" type="presParOf" srcId="{F4F55848-675E-4F58-990F-E17479E12CC7}" destId="{F49B5CAF-86FB-41CC-9020-09713B8A5C86}" srcOrd="3" destOrd="0" presId="urn:microsoft.com/office/officeart/2018/2/layout/IconVerticalSolidList"/>
    <dgm:cxn modelId="{7DE7155A-84D8-4956-8311-C9D30F17C286}" type="presParOf" srcId="{F4F55848-675E-4F58-990F-E17479E12CC7}" destId="{0DB1212D-92E0-4D7D-BE42-E2FE8C7BC53B}" srcOrd="4" destOrd="0" presId="urn:microsoft.com/office/officeart/2018/2/layout/IconVerticalSolidList"/>
    <dgm:cxn modelId="{9B0C6B09-6319-4709-89C9-57253D08FFBE}" type="presParOf" srcId="{0DB1212D-92E0-4D7D-BE42-E2FE8C7BC53B}" destId="{AEC4DFE2-7BE8-4DF4-B440-7C3E83653EFC}" srcOrd="0" destOrd="0" presId="urn:microsoft.com/office/officeart/2018/2/layout/IconVerticalSolidList"/>
    <dgm:cxn modelId="{A1F5B146-273B-459C-9D4E-5E33B1F6C7F8}" type="presParOf" srcId="{0DB1212D-92E0-4D7D-BE42-E2FE8C7BC53B}" destId="{6036727C-DEB8-45E1-96FB-32E65BF0525F}" srcOrd="1" destOrd="0" presId="urn:microsoft.com/office/officeart/2018/2/layout/IconVerticalSolidList"/>
    <dgm:cxn modelId="{D75DAA67-1354-4B55-8715-90D8E3B1AAF1}" type="presParOf" srcId="{0DB1212D-92E0-4D7D-BE42-E2FE8C7BC53B}" destId="{6C178FA3-EE83-4680-86FF-AB7634DEE98D}" srcOrd="2" destOrd="0" presId="urn:microsoft.com/office/officeart/2018/2/layout/IconVerticalSolidList"/>
    <dgm:cxn modelId="{79DD65F2-BF51-4561-9CF0-D875FD1CD593}" type="presParOf" srcId="{0DB1212D-92E0-4D7D-BE42-E2FE8C7BC53B}" destId="{8F9791F7-D5AE-48F8-AB2D-3298729772F7}"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tx2">
                  <a:lumMod val="40000"/>
                  <a:lumOff val="60000"/>
                </a:schemeClr>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tx2">
                  <a:lumMod val="40000"/>
                  <a:lumOff val="60000"/>
                </a:schemeClr>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tx2">
                  <a:lumMod val="40000"/>
                  <a:lumOff val="60000"/>
                </a:schemeClr>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tx2">
                  <a:lumMod val="40000"/>
                  <a:lumOff val="60000"/>
                </a:schemeClr>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tx2">
                  <a:lumMod val="40000"/>
                  <a:lumOff val="60000"/>
                </a:schemeClr>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EFCE26-498D-453B-9A10-E3044B19E697}"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pt-BR"/>
        </a:p>
      </dgm:t>
    </dgm:pt>
    <dgm:pt modelId="{0CEF2AC2-67F3-4403-B774-0A98AC9F88D9}">
      <dgm:prSet phldrT="[Texto]" custT="1"/>
      <dgm:spPr/>
      <dgm:t>
        <a:bodyPr/>
        <a:lstStyle/>
        <a:p>
          <a:r>
            <a:rPr lang="pt-BR" sz="3600" b="1" dirty="0">
              <a:solidFill>
                <a:schemeClr val="tx1"/>
              </a:solidFill>
              <a:latin typeface="Calibri" panose="020F0502020204030204" pitchFamily="34" charset="0"/>
              <a:cs typeface="Calibri" panose="020F0502020204030204" pitchFamily="34" charset="0"/>
            </a:rPr>
            <a:t>Autoritário</a:t>
          </a:r>
        </a:p>
      </dgm:t>
    </dgm:pt>
    <dgm:pt modelId="{F880D1B2-C980-4CC4-AFEE-561AD9A1AE12}" type="parTrans" cxnId="{D198F151-9321-4B56-8985-85951E82056C}">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5E0AF5F6-E6BA-4928-B003-D3D1BDBD3F5F}" type="sibTrans" cxnId="{D198F151-9321-4B56-8985-85951E82056C}">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E1390C9E-C305-4F4E-A69B-37828B5CE379}">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Desejo de superação</a:t>
          </a:r>
        </a:p>
      </dgm:t>
    </dgm:pt>
    <dgm:pt modelId="{C543500F-4460-4CF1-9C30-589BEA14F1B4}" type="parTrans" cxnId="{2C47C493-1277-45F9-B272-D1FA03A6C3D3}">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48799E51-283D-499F-9E0D-F8343EEF56F0}" type="sibTrans" cxnId="{2C47C493-1277-45F9-B272-D1FA03A6C3D3}">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495778F3-F0B3-4BF6-BC8D-DBB47A221B19}">
      <dgm:prSet phldrT="[Texto]" custT="1"/>
      <dgm:spPr/>
      <dgm:t>
        <a:bodyPr/>
        <a:lstStyle/>
        <a:p>
          <a:r>
            <a:rPr lang="pt-BR" sz="3600" b="1" dirty="0">
              <a:solidFill>
                <a:schemeClr val="tx1"/>
              </a:solidFill>
              <a:latin typeface="Calibri" panose="020F0502020204030204" pitchFamily="34" charset="0"/>
              <a:cs typeface="Calibri" panose="020F0502020204030204" pitchFamily="34" charset="0"/>
            </a:rPr>
            <a:t>Visionário</a:t>
          </a:r>
        </a:p>
      </dgm:t>
    </dgm:pt>
    <dgm:pt modelId="{15C9353D-EFBD-4102-8A1F-29B0728E78E8}" type="parTrans" cxnId="{7C6F15E7-DF15-4DFB-8423-6D01FC3091D9}">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78572070-6EE2-4918-8AE2-234C7E779655}" type="sibTrans" cxnId="{7C6F15E7-DF15-4DFB-8423-6D01FC3091D9}">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0B966C2C-70D2-41A6-A60E-CD57A493788A}">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Autoconfiança</a:t>
          </a:r>
        </a:p>
      </dgm:t>
    </dgm:pt>
    <dgm:pt modelId="{A7889B76-64C8-4BC7-8030-D654E29C0158}" type="parTrans" cxnId="{AF37AEB5-44FE-46D1-A06D-ADBC868B70F6}">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A61D3589-427D-4FCB-AFFC-1CF4CF717B91}" type="sibTrans" cxnId="{AF37AEB5-44FE-46D1-A06D-ADBC868B70F6}">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501D4CEB-A188-4AA6-BED3-CA79304410CD}">
      <dgm:prSet phldrT="[Texto]" custT="1"/>
      <dgm:spPr/>
      <dgm:t>
        <a:bodyPr/>
        <a:lstStyle/>
        <a:p>
          <a:r>
            <a:rPr lang="pt-BR" sz="3600" b="1" dirty="0">
              <a:solidFill>
                <a:schemeClr val="tx1"/>
              </a:solidFill>
              <a:latin typeface="Calibri" panose="020F0502020204030204" pitchFamily="34" charset="0"/>
              <a:cs typeface="Calibri" panose="020F0502020204030204" pitchFamily="34" charset="0"/>
            </a:rPr>
            <a:t>Democrático</a:t>
          </a:r>
        </a:p>
      </dgm:t>
    </dgm:pt>
    <dgm:pt modelId="{136F7BD9-BBFB-4BB8-A005-AB37328EF2F1}" type="parTrans" cxnId="{481E3465-B9D9-43F2-93D1-517C0AC60C26}">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96224CD1-3470-43A1-8C3A-CDA4529DA8C0}" type="sibTrans" cxnId="{481E3465-B9D9-43F2-93D1-517C0AC60C26}">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5DFBB991-DDC5-47BC-AB21-807387761461}">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Colaboração</a:t>
          </a:r>
        </a:p>
      </dgm:t>
    </dgm:pt>
    <dgm:pt modelId="{F3C75D17-E93F-442D-9BB1-EA478F65C66F}" type="parTrans" cxnId="{3036F8B3-7ED0-4CAC-9333-4B02090CCA61}">
      <dgm:prSet/>
      <dgm:spPr/>
      <dgm:t>
        <a:bodyPr/>
        <a:lstStyle/>
        <a:p>
          <a:endParaRPr lang="pt-BR">
            <a:solidFill>
              <a:schemeClr val="tx1"/>
            </a:solidFill>
          </a:endParaRPr>
        </a:p>
      </dgm:t>
    </dgm:pt>
    <dgm:pt modelId="{22862A82-FB4A-44A6-9A3F-8E4093617B1C}" type="sibTrans" cxnId="{3036F8B3-7ED0-4CAC-9333-4B02090CCA61}">
      <dgm:prSet/>
      <dgm:spPr/>
      <dgm:t>
        <a:bodyPr/>
        <a:lstStyle/>
        <a:p>
          <a:endParaRPr lang="pt-BR">
            <a:solidFill>
              <a:schemeClr val="tx1"/>
            </a:solidFill>
          </a:endParaRPr>
        </a:p>
      </dgm:t>
    </dgm:pt>
    <dgm:pt modelId="{210C6B21-B30D-4D5E-A006-B8DCCDE73E9A}">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Iniciativa</a:t>
          </a:r>
        </a:p>
      </dgm:t>
    </dgm:pt>
    <dgm:pt modelId="{2B0EC6C4-76C8-499D-B712-8080A37E9DBE}" type="parTrans" cxnId="{BE7C7535-19EA-41C1-80EE-03F7B3043FBC}">
      <dgm:prSet/>
      <dgm:spPr/>
      <dgm:t>
        <a:bodyPr/>
        <a:lstStyle/>
        <a:p>
          <a:endParaRPr lang="pt-BR">
            <a:solidFill>
              <a:schemeClr val="tx1"/>
            </a:solidFill>
          </a:endParaRPr>
        </a:p>
      </dgm:t>
    </dgm:pt>
    <dgm:pt modelId="{D229B20C-B0FF-4628-AC2B-9B9B2420D2C5}" type="sibTrans" cxnId="{BE7C7535-19EA-41C1-80EE-03F7B3043FBC}">
      <dgm:prSet/>
      <dgm:spPr/>
      <dgm:t>
        <a:bodyPr/>
        <a:lstStyle/>
        <a:p>
          <a:endParaRPr lang="pt-BR">
            <a:solidFill>
              <a:schemeClr val="tx1"/>
            </a:solidFill>
          </a:endParaRPr>
        </a:p>
      </dgm:t>
    </dgm:pt>
    <dgm:pt modelId="{B7DF1007-B0CB-4E35-B301-BA7FF6949BF2}">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Autocontrole </a:t>
          </a:r>
        </a:p>
      </dgm:t>
    </dgm:pt>
    <dgm:pt modelId="{7D60FA8A-B406-4F7F-A2C7-20DFAB320667}" type="parTrans" cxnId="{EED292B8-918B-430E-A5BE-A177EDCB3186}">
      <dgm:prSet/>
      <dgm:spPr/>
      <dgm:t>
        <a:bodyPr/>
        <a:lstStyle/>
        <a:p>
          <a:endParaRPr lang="pt-BR">
            <a:solidFill>
              <a:schemeClr val="tx1"/>
            </a:solidFill>
          </a:endParaRPr>
        </a:p>
      </dgm:t>
    </dgm:pt>
    <dgm:pt modelId="{37F14303-47E5-4C62-9D2A-C916927D6C3F}" type="sibTrans" cxnId="{EED292B8-918B-430E-A5BE-A177EDCB3186}">
      <dgm:prSet/>
      <dgm:spPr/>
      <dgm:t>
        <a:bodyPr/>
        <a:lstStyle/>
        <a:p>
          <a:endParaRPr lang="pt-BR">
            <a:solidFill>
              <a:schemeClr val="tx1"/>
            </a:solidFill>
          </a:endParaRPr>
        </a:p>
      </dgm:t>
    </dgm:pt>
    <dgm:pt modelId="{48874A19-CA40-4EEC-8199-0F86CE2FA215}">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Empatia</a:t>
          </a:r>
        </a:p>
      </dgm:t>
    </dgm:pt>
    <dgm:pt modelId="{FDAC7C56-AF22-4E2C-AF9A-E6E4AF7B69A0}" type="parTrans" cxnId="{AAB474ED-F6DA-467E-AA21-849701F3F30E}">
      <dgm:prSet/>
      <dgm:spPr/>
      <dgm:t>
        <a:bodyPr/>
        <a:lstStyle/>
        <a:p>
          <a:endParaRPr lang="pt-BR">
            <a:solidFill>
              <a:schemeClr val="tx1"/>
            </a:solidFill>
          </a:endParaRPr>
        </a:p>
      </dgm:t>
    </dgm:pt>
    <dgm:pt modelId="{3930B6DE-CE57-4D17-A387-C75C2E859D29}" type="sibTrans" cxnId="{AAB474ED-F6DA-467E-AA21-849701F3F30E}">
      <dgm:prSet/>
      <dgm:spPr/>
      <dgm:t>
        <a:bodyPr/>
        <a:lstStyle/>
        <a:p>
          <a:endParaRPr lang="pt-BR">
            <a:solidFill>
              <a:schemeClr val="tx1"/>
            </a:solidFill>
          </a:endParaRPr>
        </a:p>
      </dgm:t>
    </dgm:pt>
    <dgm:pt modelId="{3756206A-EA24-4CB1-BE9D-9854BF550F13}">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Agente de mudanças</a:t>
          </a:r>
        </a:p>
      </dgm:t>
    </dgm:pt>
    <dgm:pt modelId="{887ACBA3-B1FA-42A3-9B8D-D8CBBFF8E6BF}" type="parTrans" cxnId="{CFA12619-52C7-4F3A-9292-5D7F36BB9EC6}">
      <dgm:prSet/>
      <dgm:spPr/>
      <dgm:t>
        <a:bodyPr/>
        <a:lstStyle/>
        <a:p>
          <a:endParaRPr lang="pt-BR">
            <a:solidFill>
              <a:schemeClr val="tx1"/>
            </a:solidFill>
          </a:endParaRPr>
        </a:p>
      </dgm:t>
    </dgm:pt>
    <dgm:pt modelId="{5961662D-916A-4367-A02F-6067167F0A56}" type="sibTrans" cxnId="{CFA12619-52C7-4F3A-9292-5D7F36BB9EC6}">
      <dgm:prSet/>
      <dgm:spPr/>
      <dgm:t>
        <a:bodyPr/>
        <a:lstStyle/>
        <a:p>
          <a:endParaRPr lang="pt-BR">
            <a:solidFill>
              <a:schemeClr val="tx1"/>
            </a:solidFill>
          </a:endParaRPr>
        </a:p>
      </dgm:t>
    </dgm:pt>
    <dgm:pt modelId="{D76CF953-A03E-436C-85F6-6B2E2E3325F5}">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Liderança de equipe</a:t>
          </a:r>
        </a:p>
      </dgm:t>
    </dgm:pt>
    <dgm:pt modelId="{BD2F9A59-8FB6-4FD0-9272-2334571BABC3}" type="parTrans" cxnId="{062B0AD8-E2C8-4094-9958-FF2FFBC90DD2}">
      <dgm:prSet/>
      <dgm:spPr/>
      <dgm:t>
        <a:bodyPr/>
        <a:lstStyle/>
        <a:p>
          <a:endParaRPr lang="pt-BR">
            <a:solidFill>
              <a:schemeClr val="tx1"/>
            </a:solidFill>
          </a:endParaRPr>
        </a:p>
      </dgm:t>
    </dgm:pt>
    <dgm:pt modelId="{6FF2899F-9C7E-4265-B1E3-C7D0BC462B88}" type="sibTrans" cxnId="{062B0AD8-E2C8-4094-9958-FF2FFBC90DD2}">
      <dgm:prSet/>
      <dgm:spPr/>
      <dgm:t>
        <a:bodyPr/>
        <a:lstStyle/>
        <a:p>
          <a:endParaRPr lang="pt-BR">
            <a:solidFill>
              <a:schemeClr val="tx1"/>
            </a:solidFill>
          </a:endParaRPr>
        </a:p>
      </dgm:t>
    </dgm:pt>
    <dgm:pt modelId="{067C9814-FB03-4405-8B18-E0E8E3652BEC}">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Comunicação</a:t>
          </a:r>
        </a:p>
      </dgm:t>
    </dgm:pt>
    <dgm:pt modelId="{2F0871EF-29D5-4452-BA52-57C2AB4A0C74}" type="parTrans" cxnId="{5D772415-B9CB-4C25-A0FD-595588EA3C20}">
      <dgm:prSet/>
      <dgm:spPr/>
      <dgm:t>
        <a:bodyPr/>
        <a:lstStyle/>
        <a:p>
          <a:endParaRPr lang="pt-BR">
            <a:solidFill>
              <a:schemeClr val="tx1"/>
            </a:solidFill>
          </a:endParaRPr>
        </a:p>
      </dgm:t>
    </dgm:pt>
    <dgm:pt modelId="{31AFFAC9-9417-4FF8-AE4A-B5C052CC9E8D}" type="sibTrans" cxnId="{5D772415-B9CB-4C25-A0FD-595588EA3C20}">
      <dgm:prSet/>
      <dgm:spPr/>
      <dgm:t>
        <a:bodyPr/>
        <a:lstStyle/>
        <a:p>
          <a:endParaRPr lang="pt-BR">
            <a:solidFill>
              <a:schemeClr val="tx1"/>
            </a:solidFill>
          </a:endParaRPr>
        </a:p>
      </dgm:t>
    </dgm:pt>
    <dgm:pt modelId="{AC195012-087C-4567-82B1-53BF574E35C8}" type="pres">
      <dgm:prSet presAssocID="{B1EFCE26-498D-453B-9A10-E3044B19E697}" presName="Name0" presStyleCnt="0">
        <dgm:presLayoutVars>
          <dgm:dir/>
          <dgm:animLvl val="lvl"/>
          <dgm:resizeHandles val="exact"/>
        </dgm:presLayoutVars>
      </dgm:prSet>
      <dgm:spPr/>
    </dgm:pt>
    <dgm:pt modelId="{E00614A5-B874-4B4B-A8F9-1BA9671B5AC4}" type="pres">
      <dgm:prSet presAssocID="{0CEF2AC2-67F3-4403-B774-0A98AC9F88D9}" presName="composite" presStyleCnt="0"/>
      <dgm:spPr/>
    </dgm:pt>
    <dgm:pt modelId="{6A4108FA-9152-4338-A6B4-CFDAD50E1272}" type="pres">
      <dgm:prSet presAssocID="{0CEF2AC2-67F3-4403-B774-0A98AC9F88D9}" presName="parTx" presStyleLbl="alignNode1" presStyleIdx="0" presStyleCnt="3">
        <dgm:presLayoutVars>
          <dgm:chMax val="0"/>
          <dgm:chPref val="0"/>
          <dgm:bulletEnabled val="1"/>
        </dgm:presLayoutVars>
      </dgm:prSet>
      <dgm:spPr/>
    </dgm:pt>
    <dgm:pt modelId="{DE6B1CF0-2A89-4D64-BA7C-6EE894AD177E}" type="pres">
      <dgm:prSet presAssocID="{0CEF2AC2-67F3-4403-B774-0A98AC9F88D9}" presName="desTx" presStyleLbl="alignAccFollowNode1" presStyleIdx="0" presStyleCnt="3">
        <dgm:presLayoutVars>
          <dgm:bulletEnabled val="1"/>
        </dgm:presLayoutVars>
      </dgm:prSet>
      <dgm:spPr/>
    </dgm:pt>
    <dgm:pt modelId="{0C3DAFBE-31EF-4643-B427-07B47F73E4F8}" type="pres">
      <dgm:prSet presAssocID="{5E0AF5F6-E6BA-4928-B003-D3D1BDBD3F5F}" presName="space" presStyleCnt="0"/>
      <dgm:spPr/>
    </dgm:pt>
    <dgm:pt modelId="{8C256880-638F-42CF-ADF3-D4C2A310CD50}" type="pres">
      <dgm:prSet presAssocID="{495778F3-F0B3-4BF6-BC8D-DBB47A221B19}" presName="composite" presStyleCnt="0"/>
      <dgm:spPr/>
    </dgm:pt>
    <dgm:pt modelId="{C384BE23-68FF-471D-9656-92CB0F2DA0D9}" type="pres">
      <dgm:prSet presAssocID="{495778F3-F0B3-4BF6-BC8D-DBB47A221B19}" presName="parTx" presStyleLbl="alignNode1" presStyleIdx="1" presStyleCnt="3">
        <dgm:presLayoutVars>
          <dgm:chMax val="0"/>
          <dgm:chPref val="0"/>
          <dgm:bulletEnabled val="1"/>
        </dgm:presLayoutVars>
      </dgm:prSet>
      <dgm:spPr/>
    </dgm:pt>
    <dgm:pt modelId="{5C009393-1B17-4D5D-AE60-158F0DA5CF03}" type="pres">
      <dgm:prSet presAssocID="{495778F3-F0B3-4BF6-BC8D-DBB47A221B19}" presName="desTx" presStyleLbl="alignAccFollowNode1" presStyleIdx="1" presStyleCnt="3">
        <dgm:presLayoutVars>
          <dgm:bulletEnabled val="1"/>
        </dgm:presLayoutVars>
      </dgm:prSet>
      <dgm:spPr/>
    </dgm:pt>
    <dgm:pt modelId="{C1A15294-C93D-44D0-A187-25AD3E442C6B}" type="pres">
      <dgm:prSet presAssocID="{78572070-6EE2-4918-8AE2-234C7E779655}" presName="space" presStyleCnt="0"/>
      <dgm:spPr/>
    </dgm:pt>
    <dgm:pt modelId="{6EA0B7B1-F999-4D6D-B466-C303FCCA0958}" type="pres">
      <dgm:prSet presAssocID="{501D4CEB-A188-4AA6-BED3-CA79304410CD}" presName="composite" presStyleCnt="0"/>
      <dgm:spPr/>
    </dgm:pt>
    <dgm:pt modelId="{98A827D8-E544-49EB-B440-851A75FDDAE0}" type="pres">
      <dgm:prSet presAssocID="{501D4CEB-A188-4AA6-BED3-CA79304410CD}" presName="parTx" presStyleLbl="alignNode1" presStyleIdx="2" presStyleCnt="3">
        <dgm:presLayoutVars>
          <dgm:chMax val="0"/>
          <dgm:chPref val="0"/>
          <dgm:bulletEnabled val="1"/>
        </dgm:presLayoutVars>
      </dgm:prSet>
      <dgm:spPr/>
    </dgm:pt>
    <dgm:pt modelId="{A48A629A-C85D-4C9A-9EBB-67D317459878}" type="pres">
      <dgm:prSet presAssocID="{501D4CEB-A188-4AA6-BED3-CA79304410CD}" presName="desTx" presStyleLbl="alignAccFollowNode1" presStyleIdx="2" presStyleCnt="3">
        <dgm:presLayoutVars>
          <dgm:bulletEnabled val="1"/>
        </dgm:presLayoutVars>
      </dgm:prSet>
      <dgm:spPr/>
    </dgm:pt>
  </dgm:ptLst>
  <dgm:cxnLst>
    <dgm:cxn modelId="{5D772415-B9CB-4C25-A0FD-595588EA3C20}" srcId="{501D4CEB-A188-4AA6-BED3-CA79304410CD}" destId="{067C9814-FB03-4405-8B18-E0E8E3652BEC}" srcOrd="2" destOrd="0" parTransId="{2F0871EF-29D5-4452-BA52-57C2AB4A0C74}" sibTransId="{31AFFAC9-9417-4FF8-AE4A-B5C052CC9E8D}"/>
    <dgm:cxn modelId="{CFA12619-52C7-4F3A-9292-5D7F36BB9EC6}" srcId="{495778F3-F0B3-4BF6-BC8D-DBB47A221B19}" destId="{3756206A-EA24-4CB1-BE9D-9854BF550F13}" srcOrd="2" destOrd="0" parTransId="{887ACBA3-B1FA-42A3-9B8D-D8CBBFF8E6BF}" sibTransId="{5961662D-916A-4367-A02F-6067167F0A56}"/>
    <dgm:cxn modelId="{72166523-7C47-4D49-BDF6-C3910DA51801}" type="presOf" srcId="{B1EFCE26-498D-453B-9A10-E3044B19E697}" destId="{AC195012-087C-4567-82B1-53BF574E35C8}" srcOrd="0" destOrd="0" presId="urn:microsoft.com/office/officeart/2005/8/layout/hList1"/>
    <dgm:cxn modelId="{78DCAA32-1FA0-4697-AE12-FDD2DFC8785E}" type="presOf" srcId="{495778F3-F0B3-4BF6-BC8D-DBB47A221B19}" destId="{C384BE23-68FF-471D-9656-92CB0F2DA0D9}" srcOrd="0" destOrd="0" presId="urn:microsoft.com/office/officeart/2005/8/layout/hList1"/>
    <dgm:cxn modelId="{BE7C7535-19EA-41C1-80EE-03F7B3043FBC}" srcId="{0CEF2AC2-67F3-4403-B774-0A98AC9F88D9}" destId="{210C6B21-B30D-4D5E-A006-B8DCCDE73E9A}" srcOrd="1" destOrd="0" parTransId="{2B0EC6C4-76C8-499D-B712-8080A37E9DBE}" sibTransId="{D229B20C-B0FF-4628-AC2B-9B9B2420D2C5}"/>
    <dgm:cxn modelId="{1592415D-752F-4087-B172-0DA59756B3FA}" type="presOf" srcId="{48874A19-CA40-4EEC-8199-0F86CE2FA215}" destId="{5C009393-1B17-4D5D-AE60-158F0DA5CF03}" srcOrd="0" destOrd="1" presId="urn:microsoft.com/office/officeart/2005/8/layout/hList1"/>
    <dgm:cxn modelId="{481E3465-B9D9-43F2-93D1-517C0AC60C26}" srcId="{B1EFCE26-498D-453B-9A10-E3044B19E697}" destId="{501D4CEB-A188-4AA6-BED3-CA79304410CD}" srcOrd="2" destOrd="0" parTransId="{136F7BD9-BBFB-4BB8-A005-AB37328EF2F1}" sibTransId="{96224CD1-3470-43A1-8C3A-CDA4529DA8C0}"/>
    <dgm:cxn modelId="{7CF6A747-0994-4FAC-9580-A8FAB9185008}" type="presOf" srcId="{0CEF2AC2-67F3-4403-B774-0A98AC9F88D9}" destId="{6A4108FA-9152-4338-A6B4-CFDAD50E1272}" srcOrd="0" destOrd="0" presId="urn:microsoft.com/office/officeart/2005/8/layout/hList1"/>
    <dgm:cxn modelId="{D198F151-9321-4B56-8985-85951E82056C}" srcId="{B1EFCE26-498D-453B-9A10-E3044B19E697}" destId="{0CEF2AC2-67F3-4403-B774-0A98AC9F88D9}" srcOrd="0" destOrd="0" parTransId="{F880D1B2-C980-4CC4-AFEE-561AD9A1AE12}" sibTransId="{5E0AF5F6-E6BA-4928-B003-D3D1BDBD3F5F}"/>
    <dgm:cxn modelId="{BCA3A07D-E07C-4786-9C0F-9B7B25ACB56E}" type="presOf" srcId="{E1390C9E-C305-4F4E-A69B-37828B5CE379}" destId="{DE6B1CF0-2A89-4D64-BA7C-6EE894AD177E}" srcOrd="0" destOrd="0" presId="urn:microsoft.com/office/officeart/2005/8/layout/hList1"/>
    <dgm:cxn modelId="{FBB85191-9AFE-41FD-8091-CCB9A62BC9EC}" type="presOf" srcId="{D76CF953-A03E-436C-85F6-6B2E2E3325F5}" destId="{A48A629A-C85D-4C9A-9EBB-67D317459878}" srcOrd="0" destOrd="1" presId="urn:microsoft.com/office/officeart/2005/8/layout/hList1"/>
    <dgm:cxn modelId="{2C47C493-1277-45F9-B272-D1FA03A6C3D3}" srcId="{0CEF2AC2-67F3-4403-B774-0A98AC9F88D9}" destId="{E1390C9E-C305-4F4E-A69B-37828B5CE379}" srcOrd="0" destOrd="0" parTransId="{C543500F-4460-4CF1-9C30-589BEA14F1B4}" sibTransId="{48799E51-283D-499F-9E0D-F8343EEF56F0}"/>
    <dgm:cxn modelId="{3891CE9E-428E-4242-9B9C-39FC327BC417}" type="presOf" srcId="{3756206A-EA24-4CB1-BE9D-9854BF550F13}" destId="{5C009393-1B17-4D5D-AE60-158F0DA5CF03}" srcOrd="0" destOrd="2" presId="urn:microsoft.com/office/officeart/2005/8/layout/hList1"/>
    <dgm:cxn modelId="{ADBD58A1-4B97-4EE1-964E-62F6D3E74796}" type="presOf" srcId="{501D4CEB-A188-4AA6-BED3-CA79304410CD}" destId="{98A827D8-E544-49EB-B440-851A75FDDAE0}" srcOrd="0" destOrd="0" presId="urn:microsoft.com/office/officeart/2005/8/layout/hList1"/>
    <dgm:cxn modelId="{3036F8B3-7ED0-4CAC-9333-4B02090CCA61}" srcId="{501D4CEB-A188-4AA6-BED3-CA79304410CD}" destId="{5DFBB991-DDC5-47BC-AB21-807387761461}" srcOrd="0" destOrd="0" parTransId="{F3C75D17-E93F-442D-9BB1-EA478F65C66F}" sibTransId="{22862A82-FB4A-44A6-9A3F-8E4093617B1C}"/>
    <dgm:cxn modelId="{AF37AEB5-44FE-46D1-A06D-ADBC868B70F6}" srcId="{495778F3-F0B3-4BF6-BC8D-DBB47A221B19}" destId="{0B966C2C-70D2-41A6-A60E-CD57A493788A}" srcOrd="0" destOrd="0" parTransId="{A7889B76-64C8-4BC7-8030-D654E29C0158}" sibTransId="{A61D3589-427D-4FCB-AFFC-1CF4CF717B91}"/>
    <dgm:cxn modelId="{EED292B8-918B-430E-A5BE-A177EDCB3186}" srcId="{0CEF2AC2-67F3-4403-B774-0A98AC9F88D9}" destId="{B7DF1007-B0CB-4E35-B301-BA7FF6949BF2}" srcOrd="2" destOrd="0" parTransId="{7D60FA8A-B406-4F7F-A2C7-20DFAB320667}" sibTransId="{37F14303-47E5-4C62-9D2A-C916927D6C3F}"/>
    <dgm:cxn modelId="{253F0BBB-5869-45D3-88D2-E14724A71BC8}" type="presOf" srcId="{067C9814-FB03-4405-8B18-E0E8E3652BEC}" destId="{A48A629A-C85D-4C9A-9EBB-67D317459878}" srcOrd="0" destOrd="2" presId="urn:microsoft.com/office/officeart/2005/8/layout/hList1"/>
    <dgm:cxn modelId="{062B0AD8-E2C8-4094-9958-FF2FFBC90DD2}" srcId="{501D4CEB-A188-4AA6-BED3-CA79304410CD}" destId="{D76CF953-A03E-436C-85F6-6B2E2E3325F5}" srcOrd="1" destOrd="0" parTransId="{BD2F9A59-8FB6-4FD0-9272-2334571BABC3}" sibTransId="{6FF2899F-9C7E-4265-B1E3-C7D0BC462B88}"/>
    <dgm:cxn modelId="{69CECDD8-0B30-4D3E-A0F0-49100C2435BC}" type="presOf" srcId="{B7DF1007-B0CB-4E35-B301-BA7FF6949BF2}" destId="{DE6B1CF0-2A89-4D64-BA7C-6EE894AD177E}" srcOrd="0" destOrd="2" presId="urn:microsoft.com/office/officeart/2005/8/layout/hList1"/>
    <dgm:cxn modelId="{CDE33DDB-66F5-4A25-8F73-3BAF1263DE8F}" type="presOf" srcId="{0B966C2C-70D2-41A6-A60E-CD57A493788A}" destId="{5C009393-1B17-4D5D-AE60-158F0DA5CF03}" srcOrd="0" destOrd="0" presId="urn:microsoft.com/office/officeart/2005/8/layout/hList1"/>
    <dgm:cxn modelId="{5A8ACBDB-EFB8-4422-B609-93C77885A5A8}" type="presOf" srcId="{210C6B21-B30D-4D5E-A006-B8DCCDE73E9A}" destId="{DE6B1CF0-2A89-4D64-BA7C-6EE894AD177E}" srcOrd="0" destOrd="1" presId="urn:microsoft.com/office/officeart/2005/8/layout/hList1"/>
    <dgm:cxn modelId="{D42DB5DF-27FC-4F73-A11E-59366027F738}" type="presOf" srcId="{5DFBB991-DDC5-47BC-AB21-807387761461}" destId="{A48A629A-C85D-4C9A-9EBB-67D317459878}" srcOrd="0" destOrd="0" presId="urn:microsoft.com/office/officeart/2005/8/layout/hList1"/>
    <dgm:cxn modelId="{7C6F15E7-DF15-4DFB-8423-6D01FC3091D9}" srcId="{B1EFCE26-498D-453B-9A10-E3044B19E697}" destId="{495778F3-F0B3-4BF6-BC8D-DBB47A221B19}" srcOrd="1" destOrd="0" parTransId="{15C9353D-EFBD-4102-8A1F-29B0728E78E8}" sibTransId="{78572070-6EE2-4918-8AE2-234C7E779655}"/>
    <dgm:cxn modelId="{AAB474ED-F6DA-467E-AA21-849701F3F30E}" srcId="{495778F3-F0B3-4BF6-BC8D-DBB47A221B19}" destId="{48874A19-CA40-4EEC-8199-0F86CE2FA215}" srcOrd="1" destOrd="0" parTransId="{FDAC7C56-AF22-4E2C-AF9A-E6E4AF7B69A0}" sibTransId="{3930B6DE-CE57-4D17-A387-C75C2E859D29}"/>
    <dgm:cxn modelId="{79C663CE-6E31-4963-BBC6-C26880EBCC50}" type="presParOf" srcId="{AC195012-087C-4567-82B1-53BF574E35C8}" destId="{E00614A5-B874-4B4B-A8F9-1BA9671B5AC4}" srcOrd="0" destOrd="0" presId="urn:microsoft.com/office/officeart/2005/8/layout/hList1"/>
    <dgm:cxn modelId="{004879A8-A889-41BF-92AC-9AF3A1CF1EA8}" type="presParOf" srcId="{E00614A5-B874-4B4B-A8F9-1BA9671B5AC4}" destId="{6A4108FA-9152-4338-A6B4-CFDAD50E1272}" srcOrd="0" destOrd="0" presId="urn:microsoft.com/office/officeart/2005/8/layout/hList1"/>
    <dgm:cxn modelId="{07B7191A-A272-41AE-97E2-7C68B50CCCAD}" type="presParOf" srcId="{E00614A5-B874-4B4B-A8F9-1BA9671B5AC4}" destId="{DE6B1CF0-2A89-4D64-BA7C-6EE894AD177E}" srcOrd="1" destOrd="0" presId="urn:microsoft.com/office/officeart/2005/8/layout/hList1"/>
    <dgm:cxn modelId="{371E83CC-5F8E-4ECB-A30A-8BC80489C2D5}" type="presParOf" srcId="{AC195012-087C-4567-82B1-53BF574E35C8}" destId="{0C3DAFBE-31EF-4643-B427-07B47F73E4F8}" srcOrd="1" destOrd="0" presId="urn:microsoft.com/office/officeart/2005/8/layout/hList1"/>
    <dgm:cxn modelId="{A60F8EBD-1635-4504-B700-3AD4858C9D9F}" type="presParOf" srcId="{AC195012-087C-4567-82B1-53BF574E35C8}" destId="{8C256880-638F-42CF-ADF3-D4C2A310CD50}" srcOrd="2" destOrd="0" presId="urn:microsoft.com/office/officeart/2005/8/layout/hList1"/>
    <dgm:cxn modelId="{49AA45C4-75DE-4435-9B52-65BC88BC8557}" type="presParOf" srcId="{8C256880-638F-42CF-ADF3-D4C2A310CD50}" destId="{C384BE23-68FF-471D-9656-92CB0F2DA0D9}" srcOrd="0" destOrd="0" presId="urn:microsoft.com/office/officeart/2005/8/layout/hList1"/>
    <dgm:cxn modelId="{131674BC-7F42-4513-BE11-C0778AA81552}" type="presParOf" srcId="{8C256880-638F-42CF-ADF3-D4C2A310CD50}" destId="{5C009393-1B17-4D5D-AE60-158F0DA5CF03}" srcOrd="1" destOrd="0" presId="urn:microsoft.com/office/officeart/2005/8/layout/hList1"/>
    <dgm:cxn modelId="{7071C761-2B01-41EA-A5FF-740DD64CE084}" type="presParOf" srcId="{AC195012-087C-4567-82B1-53BF574E35C8}" destId="{C1A15294-C93D-44D0-A187-25AD3E442C6B}" srcOrd="3" destOrd="0" presId="urn:microsoft.com/office/officeart/2005/8/layout/hList1"/>
    <dgm:cxn modelId="{02A7A541-38A8-4234-8B62-2879A47001CC}" type="presParOf" srcId="{AC195012-087C-4567-82B1-53BF574E35C8}" destId="{6EA0B7B1-F999-4D6D-B466-C303FCCA0958}" srcOrd="4" destOrd="0" presId="urn:microsoft.com/office/officeart/2005/8/layout/hList1"/>
    <dgm:cxn modelId="{5353CDDF-A609-406C-8340-4840532B7DC3}" type="presParOf" srcId="{6EA0B7B1-F999-4D6D-B466-C303FCCA0958}" destId="{98A827D8-E544-49EB-B440-851A75FDDAE0}" srcOrd="0" destOrd="0" presId="urn:microsoft.com/office/officeart/2005/8/layout/hList1"/>
    <dgm:cxn modelId="{04A015DD-89A1-497F-8819-CC6AD8D71EB6}" type="presParOf" srcId="{6EA0B7B1-F999-4D6D-B466-C303FCCA0958}" destId="{A48A629A-C85D-4C9A-9EBB-67D317459878}"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EFCE26-498D-453B-9A10-E3044B19E69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pt-BR"/>
        </a:p>
      </dgm:t>
    </dgm:pt>
    <dgm:pt modelId="{495778F3-F0B3-4BF6-BC8D-DBB47A221B19}">
      <dgm:prSet phldrT="[Texto]" custT="1"/>
      <dgm:spPr/>
      <dgm:t>
        <a:bodyPr/>
        <a:lstStyle/>
        <a:p>
          <a:r>
            <a:rPr lang="pt-BR" sz="3600" b="1" i="0" dirty="0">
              <a:solidFill>
                <a:schemeClr val="tx1"/>
              </a:solidFill>
              <a:latin typeface="Calibri" panose="020F0502020204030204" pitchFamily="34" charset="0"/>
              <a:cs typeface="Calibri" panose="020F0502020204030204" pitchFamily="34" charset="0"/>
            </a:rPr>
            <a:t>Afetivo</a:t>
          </a:r>
        </a:p>
      </dgm:t>
    </dgm:pt>
    <dgm:pt modelId="{15C9353D-EFBD-4102-8A1F-29B0728E78E8}" type="parTrans" cxnId="{7C6F15E7-DF15-4DFB-8423-6D01FC3091D9}">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78572070-6EE2-4918-8AE2-234C7E779655}" type="sibTrans" cxnId="{7C6F15E7-DF15-4DFB-8423-6D01FC3091D9}">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0B966C2C-70D2-41A6-A60E-CD57A493788A}">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Responsabilidade</a:t>
          </a:r>
        </a:p>
      </dgm:t>
    </dgm:pt>
    <dgm:pt modelId="{A7889B76-64C8-4BC7-8030-D654E29C0158}" type="parTrans" cxnId="{AF37AEB5-44FE-46D1-A06D-ADBC868B70F6}">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A61D3589-427D-4FCB-AFFC-1CF4CF717B91}" type="sibTrans" cxnId="{AF37AEB5-44FE-46D1-A06D-ADBC868B70F6}">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501D4CEB-A188-4AA6-BED3-CA79304410CD}">
      <dgm:prSet phldrT="[Texto]" custT="1"/>
      <dgm:spPr/>
      <dgm:t>
        <a:bodyPr/>
        <a:lstStyle/>
        <a:p>
          <a:r>
            <a:rPr lang="pt-BR" sz="3600" b="1" i="0" dirty="0">
              <a:solidFill>
                <a:schemeClr val="tx1"/>
              </a:solidFill>
              <a:latin typeface="Calibri" panose="020F0502020204030204" pitchFamily="34" charset="0"/>
              <a:cs typeface="Calibri" panose="020F0502020204030204" pitchFamily="34" charset="0"/>
            </a:rPr>
            <a:t>Coach</a:t>
          </a:r>
        </a:p>
      </dgm:t>
    </dgm:pt>
    <dgm:pt modelId="{136F7BD9-BBFB-4BB8-A005-AB37328EF2F1}" type="parTrans" cxnId="{481E3465-B9D9-43F2-93D1-517C0AC60C26}">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96224CD1-3470-43A1-8C3A-CDA4529DA8C0}" type="sibTrans" cxnId="{481E3465-B9D9-43F2-93D1-517C0AC60C26}">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A8E385CC-6BB4-49DA-AD05-63A873E74803}">
      <dgm:prSet custT="1"/>
      <dgm:spPr/>
      <dgm:t>
        <a:bodyPr/>
        <a:lstStyle/>
        <a:p>
          <a:r>
            <a:rPr lang="pt-BR" sz="3200" dirty="0">
              <a:solidFill>
                <a:schemeClr val="tx1"/>
              </a:solidFill>
              <a:latin typeface="Calibri" panose="020F0502020204030204" pitchFamily="34" charset="0"/>
              <a:cs typeface="Calibri" panose="020F0502020204030204" pitchFamily="34" charset="0"/>
            </a:rPr>
            <a:t>Desenvolvimento da equipe</a:t>
          </a:r>
        </a:p>
      </dgm:t>
    </dgm:pt>
    <dgm:pt modelId="{02BD6871-68FA-4D9F-A42D-ED076FB7A131}" type="parTrans" cxnId="{8C8FADC0-4182-40AA-9E26-04DACB463099}">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4E2CF101-1CAD-4355-A4E5-D502B7BBD516}" type="sibTrans" cxnId="{8C8FADC0-4182-40AA-9E26-04DACB463099}">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C769F70E-69B3-453F-B4C7-FE204187CD08}">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Empatia</a:t>
          </a:r>
        </a:p>
      </dgm:t>
    </dgm:pt>
    <dgm:pt modelId="{D2CF7961-D85A-4AAD-948C-9F11CF37FD53}" type="parTrans" cxnId="{0E637BF0-AAB0-43C4-84E9-AA1E931A28F4}">
      <dgm:prSet/>
      <dgm:spPr/>
      <dgm:t>
        <a:bodyPr/>
        <a:lstStyle/>
        <a:p>
          <a:endParaRPr lang="pt-BR" sz="3600">
            <a:solidFill>
              <a:schemeClr val="tx1"/>
            </a:solidFill>
          </a:endParaRPr>
        </a:p>
      </dgm:t>
    </dgm:pt>
    <dgm:pt modelId="{DD35D90F-3F4C-4F26-BB56-9D95DC393D26}" type="sibTrans" cxnId="{0E637BF0-AAB0-43C4-84E9-AA1E931A28F4}">
      <dgm:prSet/>
      <dgm:spPr/>
      <dgm:t>
        <a:bodyPr/>
        <a:lstStyle/>
        <a:p>
          <a:endParaRPr lang="pt-BR" sz="3600">
            <a:solidFill>
              <a:schemeClr val="tx1"/>
            </a:solidFill>
          </a:endParaRPr>
        </a:p>
      </dgm:t>
    </dgm:pt>
    <dgm:pt modelId="{27C84115-D69A-4CEA-AB47-0E322C6CF47B}">
      <dgm:prSet phldrT="[Texto]" custT="1"/>
      <dgm:spPr/>
      <dgm:t>
        <a:bodyPr/>
        <a:lstStyle/>
        <a:p>
          <a:r>
            <a:rPr lang="pt-BR" sz="3600" b="1" i="0" dirty="0">
              <a:solidFill>
                <a:schemeClr val="tx1"/>
              </a:solidFill>
              <a:latin typeface="Calibri" panose="020F0502020204030204" pitchFamily="34" charset="0"/>
              <a:cs typeface="Calibri" panose="020F0502020204030204" pitchFamily="34" charset="0"/>
            </a:rPr>
            <a:t>Modelador</a:t>
          </a:r>
        </a:p>
      </dgm:t>
    </dgm:pt>
    <dgm:pt modelId="{DAB0AC52-3200-4C89-965C-A966C191E04C}" type="parTrans" cxnId="{B0510F51-BABD-492D-B4EE-5122310DCC8C}">
      <dgm:prSet/>
      <dgm:spPr/>
      <dgm:t>
        <a:bodyPr/>
        <a:lstStyle/>
        <a:p>
          <a:endParaRPr lang="pt-BR" sz="3600">
            <a:solidFill>
              <a:schemeClr val="tx1"/>
            </a:solidFill>
          </a:endParaRPr>
        </a:p>
      </dgm:t>
    </dgm:pt>
    <dgm:pt modelId="{D1DC3E2D-0D28-4486-A295-1694A5419D71}" type="sibTrans" cxnId="{B0510F51-BABD-492D-B4EE-5122310DCC8C}">
      <dgm:prSet/>
      <dgm:spPr/>
      <dgm:t>
        <a:bodyPr/>
        <a:lstStyle/>
        <a:p>
          <a:endParaRPr lang="pt-BR" sz="3600">
            <a:solidFill>
              <a:schemeClr val="tx1"/>
            </a:solidFill>
          </a:endParaRPr>
        </a:p>
      </dgm:t>
    </dgm:pt>
    <dgm:pt modelId="{AD0A1DF9-A16C-436A-8342-DDE453ABB9AD}">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Relacionamento</a:t>
          </a:r>
        </a:p>
      </dgm:t>
    </dgm:pt>
    <dgm:pt modelId="{466B5D89-99C6-4236-A574-E94AC7250CB7}" type="parTrans" cxnId="{605FC70D-19DC-4336-8F0D-367854C95010}">
      <dgm:prSet/>
      <dgm:spPr/>
      <dgm:t>
        <a:bodyPr/>
        <a:lstStyle/>
        <a:p>
          <a:endParaRPr lang="pt-BR">
            <a:solidFill>
              <a:schemeClr val="tx1"/>
            </a:solidFill>
          </a:endParaRPr>
        </a:p>
      </dgm:t>
    </dgm:pt>
    <dgm:pt modelId="{DE68E255-4BF2-4BCF-AB7A-337F8C00C641}" type="sibTrans" cxnId="{605FC70D-19DC-4336-8F0D-367854C95010}">
      <dgm:prSet/>
      <dgm:spPr/>
      <dgm:t>
        <a:bodyPr/>
        <a:lstStyle/>
        <a:p>
          <a:endParaRPr lang="pt-BR">
            <a:solidFill>
              <a:schemeClr val="tx1"/>
            </a:solidFill>
          </a:endParaRPr>
        </a:p>
      </dgm:t>
    </dgm:pt>
    <dgm:pt modelId="{4AC1CFD3-0598-4087-9D93-2CEA53E0ABEC}">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Comunicação </a:t>
          </a:r>
        </a:p>
      </dgm:t>
    </dgm:pt>
    <dgm:pt modelId="{4B95E6CB-2242-4C83-86A8-EF789224DFAB}" type="parTrans" cxnId="{CA1638AF-8811-457D-A6EE-115E3D6B0D59}">
      <dgm:prSet/>
      <dgm:spPr/>
      <dgm:t>
        <a:bodyPr/>
        <a:lstStyle/>
        <a:p>
          <a:endParaRPr lang="pt-BR">
            <a:solidFill>
              <a:schemeClr val="tx1"/>
            </a:solidFill>
          </a:endParaRPr>
        </a:p>
      </dgm:t>
    </dgm:pt>
    <dgm:pt modelId="{C122609F-FE5F-4257-A0F1-BCCBEFCF954C}" type="sibTrans" cxnId="{CA1638AF-8811-457D-A6EE-115E3D6B0D59}">
      <dgm:prSet/>
      <dgm:spPr/>
      <dgm:t>
        <a:bodyPr/>
        <a:lstStyle/>
        <a:p>
          <a:endParaRPr lang="pt-BR">
            <a:solidFill>
              <a:schemeClr val="tx1"/>
            </a:solidFill>
          </a:endParaRPr>
        </a:p>
      </dgm:t>
    </dgm:pt>
    <dgm:pt modelId="{7478BD3D-369D-41A0-B08E-B4B252FB3106}">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Desejo de superação</a:t>
          </a:r>
        </a:p>
      </dgm:t>
    </dgm:pt>
    <dgm:pt modelId="{6E5B4FDF-C2AD-42E6-A7D4-421DA43E7CE8}" type="parTrans" cxnId="{C4644CDF-6A90-40A0-90AD-AD836EF1DD96}">
      <dgm:prSet/>
      <dgm:spPr/>
      <dgm:t>
        <a:bodyPr/>
        <a:lstStyle/>
        <a:p>
          <a:endParaRPr lang="pt-BR">
            <a:solidFill>
              <a:schemeClr val="tx1"/>
            </a:solidFill>
          </a:endParaRPr>
        </a:p>
      </dgm:t>
    </dgm:pt>
    <dgm:pt modelId="{C20A35F7-A4D5-4C01-94AD-BF16E745382D}" type="sibTrans" cxnId="{C4644CDF-6A90-40A0-90AD-AD836EF1DD96}">
      <dgm:prSet/>
      <dgm:spPr/>
      <dgm:t>
        <a:bodyPr/>
        <a:lstStyle/>
        <a:p>
          <a:endParaRPr lang="pt-BR">
            <a:solidFill>
              <a:schemeClr val="tx1"/>
            </a:solidFill>
          </a:endParaRPr>
        </a:p>
      </dgm:t>
    </dgm:pt>
    <dgm:pt modelId="{D1342EA3-61C6-4FEB-8B74-5F353FBE8030}">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Iniciativa</a:t>
          </a:r>
        </a:p>
      </dgm:t>
    </dgm:pt>
    <dgm:pt modelId="{105C126A-AC96-4DC2-A30E-4DE6E8C28842}" type="parTrans" cxnId="{C2EC8EA8-17BA-470E-9B11-EB0D193EC6DF}">
      <dgm:prSet/>
      <dgm:spPr/>
      <dgm:t>
        <a:bodyPr/>
        <a:lstStyle/>
        <a:p>
          <a:endParaRPr lang="pt-BR">
            <a:solidFill>
              <a:schemeClr val="tx1"/>
            </a:solidFill>
          </a:endParaRPr>
        </a:p>
      </dgm:t>
    </dgm:pt>
    <dgm:pt modelId="{26FA35F1-7B42-4967-9D57-7EAF01ADE886}" type="sibTrans" cxnId="{C2EC8EA8-17BA-470E-9B11-EB0D193EC6DF}">
      <dgm:prSet/>
      <dgm:spPr/>
      <dgm:t>
        <a:bodyPr/>
        <a:lstStyle/>
        <a:p>
          <a:endParaRPr lang="pt-BR">
            <a:solidFill>
              <a:schemeClr val="tx1"/>
            </a:solidFill>
          </a:endParaRPr>
        </a:p>
      </dgm:t>
    </dgm:pt>
    <dgm:pt modelId="{1AEC2E3B-AD01-4BCB-98D8-F76B737647B0}">
      <dgm:prSet custT="1"/>
      <dgm:spPr/>
      <dgm:t>
        <a:bodyPr/>
        <a:lstStyle/>
        <a:p>
          <a:r>
            <a:rPr lang="pt-BR" sz="3200" dirty="0">
              <a:solidFill>
                <a:schemeClr val="tx1"/>
              </a:solidFill>
              <a:latin typeface="Calibri" panose="020F0502020204030204" pitchFamily="34" charset="0"/>
              <a:cs typeface="Calibri" panose="020F0502020204030204" pitchFamily="34" charset="0"/>
            </a:rPr>
            <a:t>Empatia</a:t>
          </a:r>
        </a:p>
      </dgm:t>
    </dgm:pt>
    <dgm:pt modelId="{B420E766-2DE0-475B-840C-3764670BA2EF}" type="parTrans" cxnId="{DC26AC2B-28E4-4CC1-A111-5A3C2A0807C9}">
      <dgm:prSet/>
      <dgm:spPr/>
      <dgm:t>
        <a:bodyPr/>
        <a:lstStyle/>
        <a:p>
          <a:endParaRPr lang="pt-BR">
            <a:solidFill>
              <a:schemeClr val="tx1"/>
            </a:solidFill>
          </a:endParaRPr>
        </a:p>
      </dgm:t>
    </dgm:pt>
    <dgm:pt modelId="{E82B0E68-82E9-4510-B3DC-15E4075CDF75}" type="sibTrans" cxnId="{DC26AC2B-28E4-4CC1-A111-5A3C2A0807C9}">
      <dgm:prSet/>
      <dgm:spPr/>
      <dgm:t>
        <a:bodyPr/>
        <a:lstStyle/>
        <a:p>
          <a:endParaRPr lang="pt-BR">
            <a:solidFill>
              <a:schemeClr val="tx1"/>
            </a:solidFill>
          </a:endParaRPr>
        </a:p>
      </dgm:t>
    </dgm:pt>
    <dgm:pt modelId="{991D0F4C-D087-49C3-83E9-EEF2B8D4C455}">
      <dgm:prSet custT="1"/>
      <dgm:spPr/>
      <dgm:t>
        <a:bodyPr/>
        <a:lstStyle/>
        <a:p>
          <a:r>
            <a:rPr lang="pt-BR" sz="3200" dirty="0">
              <a:solidFill>
                <a:schemeClr val="tx1"/>
              </a:solidFill>
              <a:latin typeface="Calibri" panose="020F0502020204030204" pitchFamily="34" charset="0"/>
              <a:cs typeface="Calibri" panose="020F0502020204030204" pitchFamily="34" charset="0"/>
            </a:rPr>
            <a:t>Autoconsciência </a:t>
          </a:r>
        </a:p>
      </dgm:t>
    </dgm:pt>
    <dgm:pt modelId="{530666DA-8937-4C78-A965-76DA417E2583}" type="parTrans" cxnId="{A87D0AD6-759A-416E-85C8-67D8383FC1E2}">
      <dgm:prSet/>
      <dgm:spPr/>
      <dgm:t>
        <a:bodyPr/>
        <a:lstStyle/>
        <a:p>
          <a:endParaRPr lang="pt-BR">
            <a:solidFill>
              <a:schemeClr val="tx1"/>
            </a:solidFill>
          </a:endParaRPr>
        </a:p>
      </dgm:t>
    </dgm:pt>
    <dgm:pt modelId="{F59E2A2C-FB94-408D-832E-3C84236DED28}" type="sibTrans" cxnId="{A87D0AD6-759A-416E-85C8-67D8383FC1E2}">
      <dgm:prSet/>
      <dgm:spPr/>
      <dgm:t>
        <a:bodyPr/>
        <a:lstStyle/>
        <a:p>
          <a:endParaRPr lang="pt-BR">
            <a:solidFill>
              <a:schemeClr val="tx1"/>
            </a:solidFill>
          </a:endParaRPr>
        </a:p>
      </dgm:t>
    </dgm:pt>
    <dgm:pt modelId="{AC195012-087C-4567-82B1-53BF574E35C8}" type="pres">
      <dgm:prSet presAssocID="{B1EFCE26-498D-453B-9A10-E3044B19E697}" presName="Name0" presStyleCnt="0">
        <dgm:presLayoutVars>
          <dgm:dir/>
          <dgm:animLvl val="lvl"/>
          <dgm:resizeHandles val="exact"/>
        </dgm:presLayoutVars>
      </dgm:prSet>
      <dgm:spPr/>
    </dgm:pt>
    <dgm:pt modelId="{8C256880-638F-42CF-ADF3-D4C2A310CD50}" type="pres">
      <dgm:prSet presAssocID="{495778F3-F0B3-4BF6-BC8D-DBB47A221B19}" presName="composite" presStyleCnt="0"/>
      <dgm:spPr/>
    </dgm:pt>
    <dgm:pt modelId="{C384BE23-68FF-471D-9656-92CB0F2DA0D9}" type="pres">
      <dgm:prSet presAssocID="{495778F3-F0B3-4BF6-BC8D-DBB47A221B19}" presName="parTx" presStyleLbl="alignNode1" presStyleIdx="0" presStyleCnt="3">
        <dgm:presLayoutVars>
          <dgm:chMax val="0"/>
          <dgm:chPref val="0"/>
          <dgm:bulletEnabled val="1"/>
        </dgm:presLayoutVars>
      </dgm:prSet>
      <dgm:spPr/>
    </dgm:pt>
    <dgm:pt modelId="{5C009393-1B17-4D5D-AE60-158F0DA5CF03}" type="pres">
      <dgm:prSet presAssocID="{495778F3-F0B3-4BF6-BC8D-DBB47A221B19}" presName="desTx" presStyleLbl="alignAccFollowNode1" presStyleIdx="0" presStyleCnt="3">
        <dgm:presLayoutVars>
          <dgm:bulletEnabled val="1"/>
        </dgm:presLayoutVars>
      </dgm:prSet>
      <dgm:spPr/>
    </dgm:pt>
    <dgm:pt modelId="{C1A15294-C93D-44D0-A187-25AD3E442C6B}" type="pres">
      <dgm:prSet presAssocID="{78572070-6EE2-4918-8AE2-234C7E779655}" presName="space" presStyleCnt="0"/>
      <dgm:spPr/>
    </dgm:pt>
    <dgm:pt modelId="{0A86E358-CC29-4BF9-8E73-371C81B32CB1}" type="pres">
      <dgm:prSet presAssocID="{27C84115-D69A-4CEA-AB47-0E322C6CF47B}" presName="composite" presStyleCnt="0"/>
      <dgm:spPr/>
    </dgm:pt>
    <dgm:pt modelId="{5334CC50-2465-4B56-8E6C-06B5DD680701}" type="pres">
      <dgm:prSet presAssocID="{27C84115-D69A-4CEA-AB47-0E322C6CF47B}" presName="parTx" presStyleLbl="alignNode1" presStyleIdx="1" presStyleCnt="3">
        <dgm:presLayoutVars>
          <dgm:chMax val="0"/>
          <dgm:chPref val="0"/>
          <dgm:bulletEnabled val="1"/>
        </dgm:presLayoutVars>
      </dgm:prSet>
      <dgm:spPr/>
    </dgm:pt>
    <dgm:pt modelId="{0EE29611-7D69-4CD8-909F-6833D1806253}" type="pres">
      <dgm:prSet presAssocID="{27C84115-D69A-4CEA-AB47-0E322C6CF47B}" presName="desTx" presStyleLbl="alignAccFollowNode1" presStyleIdx="1" presStyleCnt="3">
        <dgm:presLayoutVars>
          <dgm:bulletEnabled val="1"/>
        </dgm:presLayoutVars>
      </dgm:prSet>
      <dgm:spPr/>
    </dgm:pt>
    <dgm:pt modelId="{1B3735CB-D491-4B86-B4A6-01B84308DCE8}" type="pres">
      <dgm:prSet presAssocID="{D1DC3E2D-0D28-4486-A295-1694A5419D71}" presName="space" presStyleCnt="0"/>
      <dgm:spPr/>
    </dgm:pt>
    <dgm:pt modelId="{6EA0B7B1-F999-4D6D-B466-C303FCCA0958}" type="pres">
      <dgm:prSet presAssocID="{501D4CEB-A188-4AA6-BED3-CA79304410CD}" presName="composite" presStyleCnt="0"/>
      <dgm:spPr/>
    </dgm:pt>
    <dgm:pt modelId="{98A827D8-E544-49EB-B440-851A75FDDAE0}" type="pres">
      <dgm:prSet presAssocID="{501D4CEB-A188-4AA6-BED3-CA79304410CD}" presName="parTx" presStyleLbl="alignNode1" presStyleIdx="2" presStyleCnt="3">
        <dgm:presLayoutVars>
          <dgm:chMax val="0"/>
          <dgm:chPref val="0"/>
          <dgm:bulletEnabled val="1"/>
        </dgm:presLayoutVars>
      </dgm:prSet>
      <dgm:spPr/>
    </dgm:pt>
    <dgm:pt modelId="{A48A629A-C85D-4C9A-9EBB-67D317459878}" type="pres">
      <dgm:prSet presAssocID="{501D4CEB-A188-4AA6-BED3-CA79304410CD}" presName="desTx" presStyleLbl="alignAccFollowNode1" presStyleIdx="2" presStyleCnt="3">
        <dgm:presLayoutVars>
          <dgm:bulletEnabled val="1"/>
        </dgm:presLayoutVars>
      </dgm:prSet>
      <dgm:spPr/>
    </dgm:pt>
  </dgm:ptLst>
  <dgm:cxnLst>
    <dgm:cxn modelId="{1F484D0C-B180-4471-BE6B-F8A21F9D9F4E}" type="presOf" srcId="{991D0F4C-D087-49C3-83E9-EEF2B8D4C455}" destId="{A48A629A-C85D-4C9A-9EBB-67D317459878}" srcOrd="0" destOrd="2" presId="urn:microsoft.com/office/officeart/2005/8/layout/hList1"/>
    <dgm:cxn modelId="{605FC70D-19DC-4336-8F0D-367854C95010}" srcId="{495778F3-F0B3-4BF6-BC8D-DBB47A221B19}" destId="{AD0A1DF9-A16C-436A-8342-DDE453ABB9AD}" srcOrd="1" destOrd="0" parTransId="{466B5D89-99C6-4236-A574-E94AC7250CB7}" sibTransId="{DE68E255-4BF2-4BCF-AB7A-337F8C00C641}"/>
    <dgm:cxn modelId="{72166523-7C47-4D49-BDF6-C3910DA51801}" type="presOf" srcId="{B1EFCE26-498D-453B-9A10-E3044B19E697}" destId="{AC195012-087C-4567-82B1-53BF574E35C8}" srcOrd="0" destOrd="0" presId="urn:microsoft.com/office/officeart/2005/8/layout/hList1"/>
    <dgm:cxn modelId="{DC26AC2B-28E4-4CC1-A111-5A3C2A0807C9}" srcId="{501D4CEB-A188-4AA6-BED3-CA79304410CD}" destId="{1AEC2E3B-AD01-4BCB-98D8-F76B737647B0}" srcOrd="1" destOrd="0" parTransId="{B420E766-2DE0-475B-840C-3764670BA2EF}" sibTransId="{E82B0E68-82E9-4510-B3DC-15E4075CDF75}"/>
    <dgm:cxn modelId="{78DCAA32-1FA0-4697-AE12-FDD2DFC8785E}" type="presOf" srcId="{495778F3-F0B3-4BF6-BC8D-DBB47A221B19}" destId="{C384BE23-68FF-471D-9656-92CB0F2DA0D9}" srcOrd="0" destOrd="0" presId="urn:microsoft.com/office/officeart/2005/8/layout/hList1"/>
    <dgm:cxn modelId="{481E3465-B9D9-43F2-93D1-517C0AC60C26}" srcId="{B1EFCE26-498D-453B-9A10-E3044B19E697}" destId="{501D4CEB-A188-4AA6-BED3-CA79304410CD}" srcOrd="2" destOrd="0" parTransId="{136F7BD9-BBFB-4BB8-A005-AB37328EF2F1}" sibTransId="{96224CD1-3470-43A1-8C3A-CDA4529DA8C0}"/>
    <dgm:cxn modelId="{CB452D4A-2927-4770-9D22-4F5D53431E96}" type="presOf" srcId="{1AEC2E3B-AD01-4BCB-98D8-F76B737647B0}" destId="{A48A629A-C85D-4C9A-9EBB-67D317459878}" srcOrd="0" destOrd="1" presId="urn:microsoft.com/office/officeart/2005/8/layout/hList1"/>
    <dgm:cxn modelId="{E375BF4B-C930-4EB9-8884-0D810C54CC77}" type="presOf" srcId="{4AC1CFD3-0598-4087-9D93-2CEA53E0ABEC}" destId="{5C009393-1B17-4D5D-AE60-158F0DA5CF03}" srcOrd="0" destOrd="2" presId="urn:microsoft.com/office/officeart/2005/8/layout/hList1"/>
    <dgm:cxn modelId="{B0510F51-BABD-492D-B4EE-5122310DCC8C}" srcId="{B1EFCE26-498D-453B-9A10-E3044B19E697}" destId="{27C84115-D69A-4CEA-AB47-0E322C6CF47B}" srcOrd="1" destOrd="0" parTransId="{DAB0AC52-3200-4C89-965C-A966C191E04C}" sibTransId="{D1DC3E2D-0D28-4486-A295-1694A5419D71}"/>
    <dgm:cxn modelId="{7DBA3551-F2DD-4766-B782-775C7051A168}" type="presOf" srcId="{7478BD3D-369D-41A0-B08E-B4B252FB3106}" destId="{0EE29611-7D69-4CD8-909F-6833D1806253}" srcOrd="0" destOrd="1" presId="urn:microsoft.com/office/officeart/2005/8/layout/hList1"/>
    <dgm:cxn modelId="{03E52872-4F88-48C3-8CA2-8A58E204FC85}" type="presOf" srcId="{27C84115-D69A-4CEA-AB47-0E322C6CF47B}" destId="{5334CC50-2465-4B56-8E6C-06B5DD680701}" srcOrd="0" destOrd="0" presId="urn:microsoft.com/office/officeart/2005/8/layout/hList1"/>
    <dgm:cxn modelId="{A2B96476-E0CA-45AF-A8D3-C0AEEE43355D}" type="presOf" srcId="{C769F70E-69B3-453F-B4C7-FE204187CD08}" destId="{5C009393-1B17-4D5D-AE60-158F0DA5CF03}" srcOrd="0" destOrd="0" presId="urn:microsoft.com/office/officeart/2005/8/layout/hList1"/>
    <dgm:cxn modelId="{C52CB88B-9F43-4B69-820F-73F1CD8831BF}" type="presOf" srcId="{A8E385CC-6BB4-49DA-AD05-63A873E74803}" destId="{A48A629A-C85D-4C9A-9EBB-67D317459878}" srcOrd="0" destOrd="0" presId="urn:microsoft.com/office/officeart/2005/8/layout/hList1"/>
    <dgm:cxn modelId="{ADBD58A1-4B97-4EE1-964E-62F6D3E74796}" type="presOf" srcId="{501D4CEB-A188-4AA6-BED3-CA79304410CD}" destId="{98A827D8-E544-49EB-B440-851A75FDDAE0}" srcOrd="0" destOrd="0" presId="urn:microsoft.com/office/officeart/2005/8/layout/hList1"/>
    <dgm:cxn modelId="{C2EC8EA8-17BA-470E-9B11-EB0D193EC6DF}" srcId="{27C84115-D69A-4CEA-AB47-0E322C6CF47B}" destId="{D1342EA3-61C6-4FEB-8B74-5F353FBE8030}" srcOrd="2" destOrd="0" parTransId="{105C126A-AC96-4DC2-A30E-4DE6E8C28842}" sibTransId="{26FA35F1-7B42-4967-9D57-7EAF01ADE886}"/>
    <dgm:cxn modelId="{CA1638AF-8811-457D-A6EE-115E3D6B0D59}" srcId="{495778F3-F0B3-4BF6-BC8D-DBB47A221B19}" destId="{4AC1CFD3-0598-4087-9D93-2CEA53E0ABEC}" srcOrd="2" destOrd="0" parTransId="{4B95E6CB-2242-4C83-86A8-EF789224DFAB}" sibTransId="{C122609F-FE5F-4257-A0F1-BCCBEFCF954C}"/>
    <dgm:cxn modelId="{AF37AEB5-44FE-46D1-A06D-ADBC868B70F6}" srcId="{27C84115-D69A-4CEA-AB47-0E322C6CF47B}" destId="{0B966C2C-70D2-41A6-A60E-CD57A493788A}" srcOrd="0" destOrd="0" parTransId="{A7889B76-64C8-4BC7-8030-D654E29C0158}" sibTransId="{A61D3589-427D-4FCB-AFFC-1CF4CF717B91}"/>
    <dgm:cxn modelId="{DF0BF0BC-825E-471F-809B-89A48A86E1DC}" type="presOf" srcId="{D1342EA3-61C6-4FEB-8B74-5F353FBE8030}" destId="{0EE29611-7D69-4CD8-909F-6833D1806253}" srcOrd="0" destOrd="2" presId="urn:microsoft.com/office/officeart/2005/8/layout/hList1"/>
    <dgm:cxn modelId="{8C8FADC0-4182-40AA-9E26-04DACB463099}" srcId="{501D4CEB-A188-4AA6-BED3-CA79304410CD}" destId="{A8E385CC-6BB4-49DA-AD05-63A873E74803}" srcOrd="0" destOrd="0" parTransId="{02BD6871-68FA-4D9F-A42D-ED076FB7A131}" sibTransId="{4E2CF101-1CAD-4355-A4E5-D502B7BBD516}"/>
    <dgm:cxn modelId="{1E449DCE-B0C4-4A8F-B1A6-A509EED97472}" type="presOf" srcId="{AD0A1DF9-A16C-436A-8342-DDE453ABB9AD}" destId="{5C009393-1B17-4D5D-AE60-158F0DA5CF03}" srcOrd="0" destOrd="1" presId="urn:microsoft.com/office/officeart/2005/8/layout/hList1"/>
    <dgm:cxn modelId="{A87D0AD6-759A-416E-85C8-67D8383FC1E2}" srcId="{501D4CEB-A188-4AA6-BED3-CA79304410CD}" destId="{991D0F4C-D087-49C3-83E9-EEF2B8D4C455}" srcOrd="2" destOrd="0" parTransId="{530666DA-8937-4C78-A965-76DA417E2583}" sibTransId="{F59E2A2C-FB94-408D-832E-3C84236DED28}"/>
    <dgm:cxn modelId="{C4644CDF-6A90-40A0-90AD-AD836EF1DD96}" srcId="{27C84115-D69A-4CEA-AB47-0E322C6CF47B}" destId="{7478BD3D-369D-41A0-B08E-B4B252FB3106}" srcOrd="1" destOrd="0" parTransId="{6E5B4FDF-C2AD-42E6-A7D4-421DA43E7CE8}" sibTransId="{C20A35F7-A4D5-4C01-94AD-BF16E745382D}"/>
    <dgm:cxn modelId="{7C6F15E7-DF15-4DFB-8423-6D01FC3091D9}" srcId="{B1EFCE26-498D-453B-9A10-E3044B19E697}" destId="{495778F3-F0B3-4BF6-BC8D-DBB47A221B19}" srcOrd="0" destOrd="0" parTransId="{15C9353D-EFBD-4102-8A1F-29B0728E78E8}" sibTransId="{78572070-6EE2-4918-8AE2-234C7E779655}"/>
    <dgm:cxn modelId="{174AC1EE-15B8-4EA9-A8D3-6B1DA5994B66}" type="presOf" srcId="{0B966C2C-70D2-41A6-A60E-CD57A493788A}" destId="{0EE29611-7D69-4CD8-909F-6833D1806253}" srcOrd="0" destOrd="0" presId="urn:microsoft.com/office/officeart/2005/8/layout/hList1"/>
    <dgm:cxn modelId="{0E637BF0-AAB0-43C4-84E9-AA1E931A28F4}" srcId="{495778F3-F0B3-4BF6-BC8D-DBB47A221B19}" destId="{C769F70E-69B3-453F-B4C7-FE204187CD08}" srcOrd="0" destOrd="0" parTransId="{D2CF7961-D85A-4AAD-948C-9F11CF37FD53}" sibTransId="{DD35D90F-3F4C-4F26-BB56-9D95DC393D26}"/>
    <dgm:cxn modelId="{A60F8EBD-1635-4504-B700-3AD4858C9D9F}" type="presParOf" srcId="{AC195012-087C-4567-82B1-53BF574E35C8}" destId="{8C256880-638F-42CF-ADF3-D4C2A310CD50}" srcOrd="0" destOrd="0" presId="urn:microsoft.com/office/officeart/2005/8/layout/hList1"/>
    <dgm:cxn modelId="{49AA45C4-75DE-4435-9B52-65BC88BC8557}" type="presParOf" srcId="{8C256880-638F-42CF-ADF3-D4C2A310CD50}" destId="{C384BE23-68FF-471D-9656-92CB0F2DA0D9}" srcOrd="0" destOrd="0" presId="urn:microsoft.com/office/officeart/2005/8/layout/hList1"/>
    <dgm:cxn modelId="{131674BC-7F42-4513-BE11-C0778AA81552}" type="presParOf" srcId="{8C256880-638F-42CF-ADF3-D4C2A310CD50}" destId="{5C009393-1B17-4D5D-AE60-158F0DA5CF03}" srcOrd="1" destOrd="0" presId="urn:microsoft.com/office/officeart/2005/8/layout/hList1"/>
    <dgm:cxn modelId="{7071C761-2B01-41EA-A5FF-740DD64CE084}" type="presParOf" srcId="{AC195012-087C-4567-82B1-53BF574E35C8}" destId="{C1A15294-C93D-44D0-A187-25AD3E442C6B}" srcOrd="1" destOrd="0" presId="urn:microsoft.com/office/officeart/2005/8/layout/hList1"/>
    <dgm:cxn modelId="{07B8BA1E-487E-422F-AE71-7D336B467A74}" type="presParOf" srcId="{AC195012-087C-4567-82B1-53BF574E35C8}" destId="{0A86E358-CC29-4BF9-8E73-371C81B32CB1}" srcOrd="2" destOrd="0" presId="urn:microsoft.com/office/officeart/2005/8/layout/hList1"/>
    <dgm:cxn modelId="{B2403D17-BF8E-4520-A03F-485688C466C4}" type="presParOf" srcId="{0A86E358-CC29-4BF9-8E73-371C81B32CB1}" destId="{5334CC50-2465-4B56-8E6C-06B5DD680701}" srcOrd="0" destOrd="0" presId="urn:microsoft.com/office/officeart/2005/8/layout/hList1"/>
    <dgm:cxn modelId="{B5C27E13-A19D-44A9-8F2C-8B328A475D45}" type="presParOf" srcId="{0A86E358-CC29-4BF9-8E73-371C81B32CB1}" destId="{0EE29611-7D69-4CD8-909F-6833D1806253}" srcOrd="1" destOrd="0" presId="urn:microsoft.com/office/officeart/2005/8/layout/hList1"/>
    <dgm:cxn modelId="{BCC87AAF-AD37-43CA-81A8-EDE5816F0D52}" type="presParOf" srcId="{AC195012-087C-4567-82B1-53BF574E35C8}" destId="{1B3735CB-D491-4B86-B4A6-01B84308DCE8}" srcOrd="3" destOrd="0" presId="urn:microsoft.com/office/officeart/2005/8/layout/hList1"/>
    <dgm:cxn modelId="{02A7A541-38A8-4234-8B62-2879A47001CC}" type="presParOf" srcId="{AC195012-087C-4567-82B1-53BF574E35C8}" destId="{6EA0B7B1-F999-4D6D-B466-C303FCCA0958}" srcOrd="4" destOrd="0" presId="urn:microsoft.com/office/officeart/2005/8/layout/hList1"/>
    <dgm:cxn modelId="{5353CDDF-A609-406C-8340-4840532B7DC3}" type="presParOf" srcId="{6EA0B7B1-F999-4D6D-B466-C303FCCA0958}" destId="{98A827D8-E544-49EB-B440-851A75FDDAE0}" srcOrd="0" destOrd="0" presId="urn:microsoft.com/office/officeart/2005/8/layout/hList1"/>
    <dgm:cxn modelId="{04A015DD-89A1-497F-8819-CC6AD8D71EB6}" type="presParOf" srcId="{6EA0B7B1-F999-4D6D-B466-C303FCCA0958}" destId="{A48A629A-C85D-4C9A-9EBB-67D317459878}"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solidFill>
                <a:schemeClr val="tx2">
                  <a:lumMod val="40000"/>
                  <a:lumOff val="60000"/>
                </a:schemeClr>
              </a:solidFill>
            </a:rPr>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bg1"/>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tx2">
                  <a:lumMod val="40000"/>
                  <a:lumOff val="60000"/>
                </a:schemeClr>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tx2">
                  <a:lumMod val="40000"/>
                  <a:lumOff val="60000"/>
                </a:schemeClr>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tx2">
                  <a:lumMod val="40000"/>
                  <a:lumOff val="60000"/>
                </a:schemeClr>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tx2">
                  <a:lumMod val="40000"/>
                  <a:lumOff val="60000"/>
                </a:schemeClr>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solidFill>
                <a:schemeClr val="tx2">
                  <a:lumMod val="40000"/>
                  <a:lumOff val="60000"/>
                </a:schemeClr>
              </a:solidFill>
            </a:rPr>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tx2">
                  <a:lumMod val="40000"/>
                  <a:lumOff val="60000"/>
                </a:schemeClr>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bg1"/>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tx2">
                  <a:lumMod val="40000"/>
                  <a:lumOff val="60000"/>
                </a:schemeClr>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tx2">
                  <a:lumMod val="40000"/>
                  <a:lumOff val="60000"/>
                </a:schemeClr>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tx2">
                  <a:lumMod val="40000"/>
                  <a:lumOff val="60000"/>
                </a:schemeClr>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844D62-A4B3-4D72-8AD4-50184E35ADCD}" type="doc">
      <dgm:prSet loTypeId="urn:microsoft.com/office/officeart/2005/8/layout/cycle8" loCatId="cycle" qsTypeId="urn:microsoft.com/office/officeart/2005/8/quickstyle/simple4" qsCatId="simple" csTypeId="urn:microsoft.com/office/officeart/2005/8/colors/accent1_2" csCatId="accent1" phldr="1"/>
      <dgm:spPr/>
    </dgm:pt>
    <dgm:pt modelId="{7C8646DF-E635-478F-B485-03941CBE32C4}">
      <dgm:prSet phldrT="[Text]"/>
      <dgm:spPr/>
      <dgm:t>
        <a:bodyPr/>
        <a:lstStyle/>
        <a:p>
          <a:r>
            <a:rPr lang="pt-BR" noProof="0" dirty="0"/>
            <a:t>Estratégia</a:t>
          </a:r>
        </a:p>
      </dgm:t>
    </dgm:pt>
    <dgm:pt modelId="{7AE46CB8-4719-41FB-A140-AC886304B865}" type="parTrans" cxnId="{4FBFFEFE-0258-4954-B607-06C928651C00}">
      <dgm:prSet/>
      <dgm:spPr/>
      <dgm:t>
        <a:bodyPr/>
        <a:lstStyle/>
        <a:p>
          <a:endParaRPr lang="en-US"/>
        </a:p>
      </dgm:t>
    </dgm:pt>
    <dgm:pt modelId="{58897F7B-777D-4417-802D-2B8C10A8252B}" type="sibTrans" cxnId="{4FBFFEFE-0258-4954-B607-06C928651C00}">
      <dgm:prSet/>
      <dgm:spPr/>
      <dgm:t>
        <a:bodyPr/>
        <a:lstStyle/>
        <a:p>
          <a:endParaRPr lang="en-US"/>
        </a:p>
      </dgm:t>
    </dgm:pt>
    <dgm:pt modelId="{C5B8B78E-BB1B-4726-B323-C4BEC627139B}">
      <dgm:prSet phldrT="[Text]"/>
      <dgm:spPr/>
      <dgm:t>
        <a:bodyPr/>
        <a:lstStyle/>
        <a:p>
          <a:r>
            <a:rPr lang="pt-BR" noProof="0" dirty="0"/>
            <a:t>Competências</a:t>
          </a:r>
        </a:p>
      </dgm:t>
    </dgm:pt>
    <dgm:pt modelId="{22C8A487-B67A-45D4-A349-0AF5AF0DE530}" type="parTrans" cxnId="{2993E7A5-F7B5-4D2C-93A5-8F8A353A2A2F}">
      <dgm:prSet/>
      <dgm:spPr/>
      <dgm:t>
        <a:bodyPr/>
        <a:lstStyle/>
        <a:p>
          <a:endParaRPr lang="en-US"/>
        </a:p>
      </dgm:t>
    </dgm:pt>
    <dgm:pt modelId="{8D501342-8554-48E6-8241-B92D31627ED0}" type="sibTrans" cxnId="{2993E7A5-F7B5-4D2C-93A5-8F8A353A2A2F}">
      <dgm:prSet/>
      <dgm:spPr/>
      <dgm:t>
        <a:bodyPr/>
        <a:lstStyle/>
        <a:p>
          <a:endParaRPr lang="en-US"/>
        </a:p>
      </dgm:t>
    </dgm:pt>
    <dgm:pt modelId="{C2924EED-D614-423D-BF41-B520736878BE}">
      <dgm:prSet phldrT="[Text]"/>
      <dgm:spPr/>
      <dgm:t>
        <a:bodyPr/>
        <a:lstStyle/>
        <a:p>
          <a:r>
            <a:rPr lang="pt-BR" noProof="0" dirty="0"/>
            <a:t>Cultura</a:t>
          </a:r>
        </a:p>
      </dgm:t>
    </dgm:pt>
    <dgm:pt modelId="{C1413042-39B9-4E8C-87D5-1E25AC9D65E3}" type="parTrans" cxnId="{F77F95B1-45E4-427A-B174-7AFB2C794E3C}">
      <dgm:prSet/>
      <dgm:spPr/>
      <dgm:t>
        <a:bodyPr/>
        <a:lstStyle/>
        <a:p>
          <a:endParaRPr lang="en-US"/>
        </a:p>
      </dgm:t>
    </dgm:pt>
    <dgm:pt modelId="{76693755-E420-479F-AB45-38BF2C88D94D}" type="sibTrans" cxnId="{F77F95B1-45E4-427A-B174-7AFB2C794E3C}">
      <dgm:prSet/>
      <dgm:spPr/>
      <dgm:t>
        <a:bodyPr/>
        <a:lstStyle/>
        <a:p>
          <a:endParaRPr lang="en-US"/>
        </a:p>
      </dgm:t>
    </dgm:pt>
    <dgm:pt modelId="{99D81709-C032-4C8A-827B-0F88E8F61F1D}" type="pres">
      <dgm:prSet presAssocID="{E2844D62-A4B3-4D72-8AD4-50184E35ADCD}" presName="compositeShape" presStyleCnt="0">
        <dgm:presLayoutVars>
          <dgm:chMax val="7"/>
          <dgm:dir/>
          <dgm:resizeHandles val="exact"/>
        </dgm:presLayoutVars>
      </dgm:prSet>
      <dgm:spPr/>
    </dgm:pt>
    <dgm:pt modelId="{2CE21A84-687D-4D49-845B-2FA8AC07A663}" type="pres">
      <dgm:prSet presAssocID="{E2844D62-A4B3-4D72-8AD4-50184E35ADCD}" presName="wedge1" presStyleLbl="node1" presStyleIdx="0" presStyleCnt="3"/>
      <dgm:spPr/>
    </dgm:pt>
    <dgm:pt modelId="{5B519EAD-46C6-4041-A1F4-ADE8F88FB395}" type="pres">
      <dgm:prSet presAssocID="{E2844D62-A4B3-4D72-8AD4-50184E35ADCD}" presName="dummy1a" presStyleCnt="0"/>
      <dgm:spPr/>
    </dgm:pt>
    <dgm:pt modelId="{54897FE0-A5AB-414D-8B3D-55C0892A5553}" type="pres">
      <dgm:prSet presAssocID="{E2844D62-A4B3-4D72-8AD4-50184E35ADCD}" presName="dummy1b" presStyleCnt="0"/>
      <dgm:spPr/>
    </dgm:pt>
    <dgm:pt modelId="{4EB53A94-800B-4507-A67C-2F6609103879}" type="pres">
      <dgm:prSet presAssocID="{E2844D62-A4B3-4D72-8AD4-50184E35ADCD}" presName="wedge1Tx" presStyleLbl="node1" presStyleIdx="0" presStyleCnt="3">
        <dgm:presLayoutVars>
          <dgm:chMax val="0"/>
          <dgm:chPref val="0"/>
          <dgm:bulletEnabled val="1"/>
        </dgm:presLayoutVars>
      </dgm:prSet>
      <dgm:spPr/>
    </dgm:pt>
    <dgm:pt modelId="{ABAA7672-F002-4546-A950-EE94D0414975}" type="pres">
      <dgm:prSet presAssocID="{E2844D62-A4B3-4D72-8AD4-50184E35ADCD}" presName="wedge2" presStyleLbl="node1" presStyleIdx="1" presStyleCnt="3"/>
      <dgm:spPr/>
    </dgm:pt>
    <dgm:pt modelId="{00772578-C4B9-45B4-82F5-09B1CFFC2BF7}" type="pres">
      <dgm:prSet presAssocID="{E2844D62-A4B3-4D72-8AD4-50184E35ADCD}" presName="dummy2a" presStyleCnt="0"/>
      <dgm:spPr/>
    </dgm:pt>
    <dgm:pt modelId="{4D52BE31-48EC-407E-9430-93404418DBA7}" type="pres">
      <dgm:prSet presAssocID="{E2844D62-A4B3-4D72-8AD4-50184E35ADCD}" presName="dummy2b" presStyleCnt="0"/>
      <dgm:spPr/>
    </dgm:pt>
    <dgm:pt modelId="{683193A9-986B-4C05-B4A4-A0F8CACC0D5A}" type="pres">
      <dgm:prSet presAssocID="{E2844D62-A4B3-4D72-8AD4-50184E35ADCD}" presName="wedge2Tx" presStyleLbl="node1" presStyleIdx="1" presStyleCnt="3">
        <dgm:presLayoutVars>
          <dgm:chMax val="0"/>
          <dgm:chPref val="0"/>
          <dgm:bulletEnabled val="1"/>
        </dgm:presLayoutVars>
      </dgm:prSet>
      <dgm:spPr/>
    </dgm:pt>
    <dgm:pt modelId="{2F00AEF0-C345-4755-8A2E-B650C589D3C0}" type="pres">
      <dgm:prSet presAssocID="{E2844D62-A4B3-4D72-8AD4-50184E35ADCD}" presName="wedge3" presStyleLbl="node1" presStyleIdx="2" presStyleCnt="3" custLinFactNeighborX="-720"/>
      <dgm:spPr/>
    </dgm:pt>
    <dgm:pt modelId="{FF0F3728-21DA-41F0-8AC8-D8AA43730017}" type="pres">
      <dgm:prSet presAssocID="{E2844D62-A4B3-4D72-8AD4-50184E35ADCD}" presName="dummy3a" presStyleCnt="0"/>
      <dgm:spPr/>
    </dgm:pt>
    <dgm:pt modelId="{7DD0AAE0-4CAF-4C66-92D8-051D9CDEE05E}" type="pres">
      <dgm:prSet presAssocID="{E2844D62-A4B3-4D72-8AD4-50184E35ADCD}" presName="dummy3b" presStyleCnt="0"/>
      <dgm:spPr/>
    </dgm:pt>
    <dgm:pt modelId="{176FE8C3-516F-4DD1-8110-A2A0F8A9170C}" type="pres">
      <dgm:prSet presAssocID="{E2844D62-A4B3-4D72-8AD4-50184E35ADCD}" presName="wedge3Tx" presStyleLbl="node1" presStyleIdx="2" presStyleCnt="3">
        <dgm:presLayoutVars>
          <dgm:chMax val="0"/>
          <dgm:chPref val="0"/>
          <dgm:bulletEnabled val="1"/>
        </dgm:presLayoutVars>
      </dgm:prSet>
      <dgm:spPr/>
    </dgm:pt>
    <dgm:pt modelId="{A76268D0-D2C1-4378-8745-59F79C68A856}" type="pres">
      <dgm:prSet presAssocID="{58897F7B-777D-4417-802D-2B8C10A8252B}" presName="arrowWedge1" presStyleLbl="fgSibTrans2D1" presStyleIdx="0" presStyleCnt="3"/>
      <dgm:spPr/>
    </dgm:pt>
    <dgm:pt modelId="{57E92029-EB31-4E0B-ACC6-6797B89D8704}" type="pres">
      <dgm:prSet presAssocID="{8D501342-8554-48E6-8241-B92D31627ED0}" presName="arrowWedge2" presStyleLbl="fgSibTrans2D1" presStyleIdx="1" presStyleCnt="3"/>
      <dgm:spPr/>
    </dgm:pt>
    <dgm:pt modelId="{25E7C248-BFB1-46D3-A475-37237E69AE94}" type="pres">
      <dgm:prSet presAssocID="{76693755-E420-479F-AB45-38BF2C88D94D}" presName="arrowWedge3" presStyleLbl="fgSibTrans2D1" presStyleIdx="2" presStyleCnt="3"/>
      <dgm:spPr/>
    </dgm:pt>
  </dgm:ptLst>
  <dgm:cxnLst>
    <dgm:cxn modelId="{5CC6110C-E69B-4FF3-A410-5E2028520866}" type="presOf" srcId="{7C8646DF-E635-478F-B485-03941CBE32C4}" destId="{4EB53A94-800B-4507-A67C-2F6609103879}" srcOrd="1" destOrd="0" presId="urn:microsoft.com/office/officeart/2005/8/layout/cycle8"/>
    <dgm:cxn modelId="{04C4F532-37E8-47A5-8273-69E3FCF20F64}" type="presOf" srcId="{C5B8B78E-BB1B-4726-B323-C4BEC627139B}" destId="{683193A9-986B-4C05-B4A4-A0F8CACC0D5A}" srcOrd="1" destOrd="0" presId="urn:microsoft.com/office/officeart/2005/8/layout/cycle8"/>
    <dgm:cxn modelId="{6DC9326E-A1ED-4E42-9A7C-9450D68BAD99}" type="presOf" srcId="{E2844D62-A4B3-4D72-8AD4-50184E35ADCD}" destId="{99D81709-C032-4C8A-827B-0F88E8F61F1D}" srcOrd="0" destOrd="0" presId="urn:microsoft.com/office/officeart/2005/8/layout/cycle8"/>
    <dgm:cxn modelId="{C04E8A99-9B39-4DD7-A000-904A8D731750}" type="presOf" srcId="{C2924EED-D614-423D-BF41-B520736878BE}" destId="{176FE8C3-516F-4DD1-8110-A2A0F8A9170C}" srcOrd="1" destOrd="0" presId="urn:microsoft.com/office/officeart/2005/8/layout/cycle8"/>
    <dgm:cxn modelId="{2993E7A5-F7B5-4D2C-93A5-8F8A353A2A2F}" srcId="{E2844D62-A4B3-4D72-8AD4-50184E35ADCD}" destId="{C5B8B78E-BB1B-4726-B323-C4BEC627139B}" srcOrd="1" destOrd="0" parTransId="{22C8A487-B67A-45D4-A349-0AF5AF0DE530}" sibTransId="{8D501342-8554-48E6-8241-B92D31627ED0}"/>
    <dgm:cxn modelId="{FE3B00AE-F6A4-402E-8F22-4D762280D586}" type="presOf" srcId="{C5B8B78E-BB1B-4726-B323-C4BEC627139B}" destId="{ABAA7672-F002-4546-A950-EE94D0414975}" srcOrd="0" destOrd="0" presId="urn:microsoft.com/office/officeart/2005/8/layout/cycle8"/>
    <dgm:cxn modelId="{F77F95B1-45E4-427A-B174-7AFB2C794E3C}" srcId="{E2844D62-A4B3-4D72-8AD4-50184E35ADCD}" destId="{C2924EED-D614-423D-BF41-B520736878BE}" srcOrd="2" destOrd="0" parTransId="{C1413042-39B9-4E8C-87D5-1E25AC9D65E3}" sibTransId="{76693755-E420-479F-AB45-38BF2C88D94D}"/>
    <dgm:cxn modelId="{0ECD15B4-8F2C-437A-88A6-BB5BB9579F3E}" type="presOf" srcId="{7C8646DF-E635-478F-B485-03941CBE32C4}" destId="{2CE21A84-687D-4D49-845B-2FA8AC07A663}" srcOrd="0" destOrd="0" presId="urn:microsoft.com/office/officeart/2005/8/layout/cycle8"/>
    <dgm:cxn modelId="{1F757FDA-47C9-4C2E-BC69-2997BF5EFAA2}" type="presOf" srcId="{C2924EED-D614-423D-BF41-B520736878BE}" destId="{2F00AEF0-C345-4755-8A2E-B650C589D3C0}" srcOrd="0" destOrd="0" presId="urn:microsoft.com/office/officeart/2005/8/layout/cycle8"/>
    <dgm:cxn modelId="{4FBFFEFE-0258-4954-B607-06C928651C00}" srcId="{E2844D62-A4B3-4D72-8AD4-50184E35ADCD}" destId="{7C8646DF-E635-478F-B485-03941CBE32C4}" srcOrd="0" destOrd="0" parTransId="{7AE46CB8-4719-41FB-A140-AC886304B865}" sibTransId="{58897F7B-777D-4417-802D-2B8C10A8252B}"/>
    <dgm:cxn modelId="{C81DBA24-AFFE-4C2E-BF63-BF5099C6E6C3}" type="presParOf" srcId="{99D81709-C032-4C8A-827B-0F88E8F61F1D}" destId="{2CE21A84-687D-4D49-845B-2FA8AC07A663}" srcOrd="0" destOrd="0" presId="urn:microsoft.com/office/officeart/2005/8/layout/cycle8"/>
    <dgm:cxn modelId="{3D3FFE7B-83A2-4C61-B6E0-443502ACE789}" type="presParOf" srcId="{99D81709-C032-4C8A-827B-0F88E8F61F1D}" destId="{5B519EAD-46C6-4041-A1F4-ADE8F88FB395}" srcOrd="1" destOrd="0" presId="urn:microsoft.com/office/officeart/2005/8/layout/cycle8"/>
    <dgm:cxn modelId="{33C4FD50-FBBB-49D2-93CC-D90470ECCCDD}" type="presParOf" srcId="{99D81709-C032-4C8A-827B-0F88E8F61F1D}" destId="{54897FE0-A5AB-414D-8B3D-55C0892A5553}" srcOrd="2" destOrd="0" presId="urn:microsoft.com/office/officeart/2005/8/layout/cycle8"/>
    <dgm:cxn modelId="{0857116F-D46E-4BF8-A14B-946270E2AD64}" type="presParOf" srcId="{99D81709-C032-4C8A-827B-0F88E8F61F1D}" destId="{4EB53A94-800B-4507-A67C-2F6609103879}" srcOrd="3" destOrd="0" presId="urn:microsoft.com/office/officeart/2005/8/layout/cycle8"/>
    <dgm:cxn modelId="{907B2AC2-B11E-4CB3-97FD-0F632BD54AC0}" type="presParOf" srcId="{99D81709-C032-4C8A-827B-0F88E8F61F1D}" destId="{ABAA7672-F002-4546-A950-EE94D0414975}" srcOrd="4" destOrd="0" presId="urn:microsoft.com/office/officeart/2005/8/layout/cycle8"/>
    <dgm:cxn modelId="{BDE75F91-B9AD-4661-BCA4-4891F223E3E2}" type="presParOf" srcId="{99D81709-C032-4C8A-827B-0F88E8F61F1D}" destId="{00772578-C4B9-45B4-82F5-09B1CFFC2BF7}" srcOrd="5" destOrd="0" presId="urn:microsoft.com/office/officeart/2005/8/layout/cycle8"/>
    <dgm:cxn modelId="{65BFDBC0-DBC1-4AEC-A15B-9943880828B1}" type="presParOf" srcId="{99D81709-C032-4C8A-827B-0F88E8F61F1D}" destId="{4D52BE31-48EC-407E-9430-93404418DBA7}" srcOrd="6" destOrd="0" presId="urn:microsoft.com/office/officeart/2005/8/layout/cycle8"/>
    <dgm:cxn modelId="{9BD63220-0D2B-441B-A45F-A9DF15D16529}" type="presParOf" srcId="{99D81709-C032-4C8A-827B-0F88E8F61F1D}" destId="{683193A9-986B-4C05-B4A4-A0F8CACC0D5A}" srcOrd="7" destOrd="0" presId="urn:microsoft.com/office/officeart/2005/8/layout/cycle8"/>
    <dgm:cxn modelId="{B19A44C4-E973-4DCA-9C11-C32AAB99964F}" type="presParOf" srcId="{99D81709-C032-4C8A-827B-0F88E8F61F1D}" destId="{2F00AEF0-C345-4755-8A2E-B650C589D3C0}" srcOrd="8" destOrd="0" presId="urn:microsoft.com/office/officeart/2005/8/layout/cycle8"/>
    <dgm:cxn modelId="{89AE020F-ADEA-4D30-9F84-A0567236F53C}" type="presParOf" srcId="{99D81709-C032-4C8A-827B-0F88E8F61F1D}" destId="{FF0F3728-21DA-41F0-8AC8-D8AA43730017}" srcOrd="9" destOrd="0" presId="urn:microsoft.com/office/officeart/2005/8/layout/cycle8"/>
    <dgm:cxn modelId="{59F58132-4721-4759-8433-722538D15B9C}" type="presParOf" srcId="{99D81709-C032-4C8A-827B-0F88E8F61F1D}" destId="{7DD0AAE0-4CAF-4C66-92D8-051D9CDEE05E}" srcOrd="10" destOrd="0" presId="urn:microsoft.com/office/officeart/2005/8/layout/cycle8"/>
    <dgm:cxn modelId="{3269117B-F379-4C70-9D3E-ADE371094074}" type="presParOf" srcId="{99D81709-C032-4C8A-827B-0F88E8F61F1D}" destId="{176FE8C3-516F-4DD1-8110-A2A0F8A9170C}" srcOrd="11" destOrd="0" presId="urn:microsoft.com/office/officeart/2005/8/layout/cycle8"/>
    <dgm:cxn modelId="{9D63ECA9-4B6C-4245-B337-A1A96D83D044}" type="presParOf" srcId="{99D81709-C032-4C8A-827B-0F88E8F61F1D}" destId="{A76268D0-D2C1-4378-8745-59F79C68A856}" srcOrd="12" destOrd="0" presId="urn:microsoft.com/office/officeart/2005/8/layout/cycle8"/>
    <dgm:cxn modelId="{ABDDF101-71AF-4313-9006-96CF322249C6}" type="presParOf" srcId="{99D81709-C032-4C8A-827B-0F88E8F61F1D}" destId="{57E92029-EB31-4E0B-ACC6-6797B89D8704}" srcOrd="13" destOrd="0" presId="urn:microsoft.com/office/officeart/2005/8/layout/cycle8"/>
    <dgm:cxn modelId="{9058E0F8-E0C0-4398-A34D-456F1DB9F635}" type="presParOf" srcId="{99D81709-C032-4C8A-827B-0F88E8F61F1D}" destId="{25E7C248-BFB1-46D3-A475-37237E69AE94}" srcOrd="14" destOrd="0" presId="urn:microsoft.com/office/officeart/2005/8/layout/cycle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solidFill>
                <a:schemeClr val="tx2">
                  <a:lumMod val="40000"/>
                  <a:lumOff val="60000"/>
                </a:schemeClr>
              </a:solidFill>
            </a:rPr>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tx2">
                  <a:lumMod val="40000"/>
                  <a:lumOff val="60000"/>
                </a:schemeClr>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tx2">
                  <a:lumMod val="40000"/>
                  <a:lumOff val="60000"/>
                </a:schemeClr>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bg1"/>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tx2">
                  <a:lumMod val="40000"/>
                  <a:lumOff val="60000"/>
                </a:schemeClr>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tx2">
                  <a:lumMod val="40000"/>
                  <a:lumOff val="60000"/>
                </a:schemeClr>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039044-79BB-44EA-9923-395842EF9F3B}" type="doc">
      <dgm:prSet loTypeId="urn:microsoft.com/office/officeart/2005/8/layout/radial1" loCatId="cycle" qsTypeId="urn:microsoft.com/office/officeart/2005/8/quickstyle/simple4" qsCatId="simple" csTypeId="urn:microsoft.com/office/officeart/2005/8/colors/colorful1" csCatId="colorful" phldr="1"/>
      <dgm:spPr/>
      <dgm:t>
        <a:bodyPr/>
        <a:lstStyle/>
        <a:p>
          <a:endParaRPr lang="pt-BR"/>
        </a:p>
      </dgm:t>
    </dgm:pt>
    <dgm:pt modelId="{9F96F9E8-E871-4DB7-892F-D14EA8DDAF67}">
      <dgm:prSet phldrT="[Texto]"/>
      <dgm:spPr/>
      <dgm:t>
        <a:bodyPr/>
        <a:lstStyle/>
        <a:p>
          <a:r>
            <a:rPr lang="pt-BR" b="1" dirty="0"/>
            <a:t>Avaliado</a:t>
          </a:r>
        </a:p>
      </dgm:t>
    </dgm:pt>
    <dgm:pt modelId="{6E01BAAB-C08B-4372-AF40-BCC2459ED872}" type="parTrans" cxnId="{AC4071D0-F41B-48DF-BE6C-CE7808A667F1}">
      <dgm:prSet/>
      <dgm:spPr/>
      <dgm:t>
        <a:bodyPr/>
        <a:lstStyle/>
        <a:p>
          <a:endParaRPr lang="pt-BR" b="1"/>
        </a:p>
      </dgm:t>
    </dgm:pt>
    <dgm:pt modelId="{F9455355-8851-4E32-8CA2-C4FF4C8EA700}" type="sibTrans" cxnId="{AC4071D0-F41B-48DF-BE6C-CE7808A667F1}">
      <dgm:prSet/>
      <dgm:spPr/>
      <dgm:t>
        <a:bodyPr/>
        <a:lstStyle/>
        <a:p>
          <a:endParaRPr lang="pt-BR" b="1"/>
        </a:p>
      </dgm:t>
    </dgm:pt>
    <dgm:pt modelId="{0D8B166C-BCB6-4AF2-AFED-78E7C7710619}">
      <dgm:prSet phldrT="[Texto]"/>
      <dgm:spPr/>
      <dgm:t>
        <a:bodyPr/>
        <a:lstStyle/>
        <a:p>
          <a:r>
            <a:rPr lang="pt-BR" b="1" dirty="0"/>
            <a:t>Gestor</a:t>
          </a:r>
        </a:p>
      </dgm:t>
    </dgm:pt>
    <dgm:pt modelId="{7066BB4B-52DA-43FF-AA11-3356B4DFE528}" type="parTrans" cxnId="{C701DBDD-6DD9-45BC-88D7-2FBF4C27B7D4}">
      <dgm:prSet/>
      <dgm:spPr>
        <a:ln w="38100"/>
      </dgm:spPr>
      <dgm:t>
        <a:bodyPr/>
        <a:lstStyle/>
        <a:p>
          <a:endParaRPr lang="pt-BR" b="1"/>
        </a:p>
      </dgm:t>
    </dgm:pt>
    <dgm:pt modelId="{956496C7-2484-471A-9B12-BC22E3974C8C}" type="sibTrans" cxnId="{C701DBDD-6DD9-45BC-88D7-2FBF4C27B7D4}">
      <dgm:prSet/>
      <dgm:spPr/>
      <dgm:t>
        <a:bodyPr/>
        <a:lstStyle/>
        <a:p>
          <a:endParaRPr lang="pt-BR" b="1"/>
        </a:p>
      </dgm:t>
    </dgm:pt>
    <dgm:pt modelId="{B3F75D83-91C9-4A60-9DAD-656DAAFED28F}">
      <dgm:prSet phldrT="[Texto]"/>
      <dgm:spPr/>
      <dgm:t>
        <a:bodyPr/>
        <a:lstStyle/>
        <a:p>
          <a:r>
            <a:rPr lang="pt-BR" b="1" dirty="0"/>
            <a:t>Clientes/</a:t>
          </a:r>
        </a:p>
        <a:p>
          <a:r>
            <a:rPr lang="pt-BR" b="1" dirty="0"/>
            <a:t>Fornecedores</a:t>
          </a:r>
        </a:p>
      </dgm:t>
    </dgm:pt>
    <dgm:pt modelId="{96D7AB94-BA9B-40A4-8F6D-C47DFF40D35B}" type="parTrans" cxnId="{8A79311E-7EA4-4093-BE48-339EAAC9FC38}">
      <dgm:prSet/>
      <dgm:spPr>
        <a:ln w="38100"/>
      </dgm:spPr>
      <dgm:t>
        <a:bodyPr/>
        <a:lstStyle/>
        <a:p>
          <a:endParaRPr lang="pt-BR" b="1"/>
        </a:p>
      </dgm:t>
    </dgm:pt>
    <dgm:pt modelId="{A6D09850-C874-4AB1-BF2C-DDE321467924}" type="sibTrans" cxnId="{8A79311E-7EA4-4093-BE48-339EAAC9FC38}">
      <dgm:prSet/>
      <dgm:spPr/>
      <dgm:t>
        <a:bodyPr/>
        <a:lstStyle/>
        <a:p>
          <a:endParaRPr lang="pt-BR" b="1"/>
        </a:p>
      </dgm:t>
    </dgm:pt>
    <dgm:pt modelId="{6E0C799A-AA69-4712-A69D-3038A05A8E3F}">
      <dgm:prSet phldrT="[Texto]"/>
      <dgm:spPr/>
      <dgm:t>
        <a:bodyPr/>
        <a:lstStyle/>
        <a:p>
          <a:r>
            <a:rPr lang="pt-BR" b="1" dirty="0"/>
            <a:t>Subordinados</a:t>
          </a:r>
        </a:p>
      </dgm:t>
    </dgm:pt>
    <dgm:pt modelId="{C9EA1891-FD28-4710-912B-855F5E1B87C1}" type="parTrans" cxnId="{2B7C3FDF-BD68-4769-B206-4C4AD4762D67}">
      <dgm:prSet/>
      <dgm:spPr>
        <a:ln w="38100"/>
      </dgm:spPr>
      <dgm:t>
        <a:bodyPr/>
        <a:lstStyle/>
        <a:p>
          <a:endParaRPr lang="pt-BR" b="1"/>
        </a:p>
      </dgm:t>
    </dgm:pt>
    <dgm:pt modelId="{AA04124C-EFAC-4235-B5E8-BB011948C162}" type="sibTrans" cxnId="{2B7C3FDF-BD68-4769-B206-4C4AD4762D67}">
      <dgm:prSet/>
      <dgm:spPr/>
      <dgm:t>
        <a:bodyPr/>
        <a:lstStyle/>
        <a:p>
          <a:endParaRPr lang="pt-BR" b="1"/>
        </a:p>
      </dgm:t>
    </dgm:pt>
    <dgm:pt modelId="{4902A6AE-4E55-4791-82E4-61C17D06E5EF}">
      <dgm:prSet phldrT="[Texto]"/>
      <dgm:spPr/>
      <dgm:t>
        <a:bodyPr/>
        <a:lstStyle/>
        <a:p>
          <a:r>
            <a:rPr lang="pt-BR" b="1" dirty="0"/>
            <a:t>Pares</a:t>
          </a:r>
        </a:p>
      </dgm:t>
    </dgm:pt>
    <dgm:pt modelId="{BA5152B7-5C92-4FF7-9CFA-2890067E6A66}" type="parTrans" cxnId="{D394A1BF-5205-45DA-84A5-AB1F802FED36}">
      <dgm:prSet/>
      <dgm:spPr>
        <a:ln w="38100"/>
      </dgm:spPr>
      <dgm:t>
        <a:bodyPr/>
        <a:lstStyle/>
        <a:p>
          <a:endParaRPr lang="pt-BR" b="1"/>
        </a:p>
      </dgm:t>
    </dgm:pt>
    <dgm:pt modelId="{DF36902D-B5A1-46E0-8AC3-A0FD8D1762F7}" type="sibTrans" cxnId="{D394A1BF-5205-45DA-84A5-AB1F802FED36}">
      <dgm:prSet/>
      <dgm:spPr/>
      <dgm:t>
        <a:bodyPr/>
        <a:lstStyle/>
        <a:p>
          <a:endParaRPr lang="pt-BR" b="1"/>
        </a:p>
      </dgm:t>
    </dgm:pt>
    <dgm:pt modelId="{A49B1F21-956A-46AD-9035-AC8C9C883698}" type="pres">
      <dgm:prSet presAssocID="{51039044-79BB-44EA-9923-395842EF9F3B}" presName="cycle" presStyleCnt="0">
        <dgm:presLayoutVars>
          <dgm:chMax val="1"/>
          <dgm:dir/>
          <dgm:animLvl val="ctr"/>
          <dgm:resizeHandles val="exact"/>
        </dgm:presLayoutVars>
      </dgm:prSet>
      <dgm:spPr/>
    </dgm:pt>
    <dgm:pt modelId="{236ABA15-E322-474E-B664-30B47F13D88F}" type="pres">
      <dgm:prSet presAssocID="{9F96F9E8-E871-4DB7-892F-D14EA8DDAF67}" presName="centerShape" presStyleLbl="node0" presStyleIdx="0" presStyleCnt="1"/>
      <dgm:spPr/>
    </dgm:pt>
    <dgm:pt modelId="{BD3A2915-3517-4DD1-83DB-36584217FEA6}" type="pres">
      <dgm:prSet presAssocID="{7066BB4B-52DA-43FF-AA11-3356B4DFE528}" presName="Name9" presStyleLbl="parChTrans1D2" presStyleIdx="0" presStyleCnt="4"/>
      <dgm:spPr/>
    </dgm:pt>
    <dgm:pt modelId="{90AF3BBC-1BE7-4C2B-9009-682B5692D36D}" type="pres">
      <dgm:prSet presAssocID="{7066BB4B-52DA-43FF-AA11-3356B4DFE528}" presName="connTx" presStyleLbl="parChTrans1D2" presStyleIdx="0" presStyleCnt="4"/>
      <dgm:spPr/>
    </dgm:pt>
    <dgm:pt modelId="{94A49997-BE45-45B0-A9E7-81AC1823843D}" type="pres">
      <dgm:prSet presAssocID="{0D8B166C-BCB6-4AF2-AFED-78E7C7710619}" presName="node" presStyleLbl="node1" presStyleIdx="0" presStyleCnt="4">
        <dgm:presLayoutVars>
          <dgm:bulletEnabled val="1"/>
        </dgm:presLayoutVars>
      </dgm:prSet>
      <dgm:spPr/>
    </dgm:pt>
    <dgm:pt modelId="{4A3DC33E-7755-4AFA-BC2B-F03A323473C7}" type="pres">
      <dgm:prSet presAssocID="{96D7AB94-BA9B-40A4-8F6D-C47DFF40D35B}" presName="Name9" presStyleLbl="parChTrans1D2" presStyleIdx="1" presStyleCnt="4"/>
      <dgm:spPr/>
    </dgm:pt>
    <dgm:pt modelId="{FAD64BA5-26EB-4BEF-BCEC-2727779321B6}" type="pres">
      <dgm:prSet presAssocID="{96D7AB94-BA9B-40A4-8F6D-C47DFF40D35B}" presName="connTx" presStyleLbl="parChTrans1D2" presStyleIdx="1" presStyleCnt="4"/>
      <dgm:spPr/>
    </dgm:pt>
    <dgm:pt modelId="{9CD65027-C6AE-4B57-B42F-DD73B1A6E3C2}" type="pres">
      <dgm:prSet presAssocID="{B3F75D83-91C9-4A60-9DAD-656DAAFED28F}" presName="node" presStyleLbl="node1" presStyleIdx="1" presStyleCnt="4">
        <dgm:presLayoutVars>
          <dgm:bulletEnabled val="1"/>
        </dgm:presLayoutVars>
      </dgm:prSet>
      <dgm:spPr/>
    </dgm:pt>
    <dgm:pt modelId="{C4076ADA-B7AA-41E5-A5A6-52DB34493A5B}" type="pres">
      <dgm:prSet presAssocID="{C9EA1891-FD28-4710-912B-855F5E1B87C1}" presName="Name9" presStyleLbl="parChTrans1D2" presStyleIdx="2" presStyleCnt="4"/>
      <dgm:spPr/>
    </dgm:pt>
    <dgm:pt modelId="{55C08BBE-5C26-4D74-B99D-7CF9E3DDFCB4}" type="pres">
      <dgm:prSet presAssocID="{C9EA1891-FD28-4710-912B-855F5E1B87C1}" presName="connTx" presStyleLbl="parChTrans1D2" presStyleIdx="2" presStyleCnt="4"/>
      <dgm:spPr/>
    </dgm:pt>
    <dgm:pt modelId="{32405D9E-2CDD-4FD6-990A-1BC942B8901F}" type="pres">
      <dgm:prSet presAssocID="{6E0C799A-AA69-4712-A69D-3038A05A8E3F}" presName="node" presStyleLbl="node1" presStyleIdx="2" presStyleCnt="4">
        <dgm:presLayoutVars>
          <dgm:bulletEnabled val="1"/>
        </dgm:presLayoutVars>
      </dgm:prSet>
      <dgm:spPr/>
    </dgm:pt>
    <dgm:pt modelId="{1C109150-C276-44D0-83CB-E96CDB49E762}" type="pres">
      <dgm:prSet presAssocID="{BA5152B7-5C92-4FF7-9CFA-2890067E6A66}" presName="Name9" presStyleLbl="parChTrans1D2" presStyleIdx="3" presStyleCnt="4"/>
      <dgm:spPr/>
    </dgm:pt>
    <dgm:pt modelId="{9EE8EA94-F48E-4C46-B126-4737C4FCA13E}" type="pres">
      <dgm:prSet presAssocID="{BA5152B7-5C92-4FF7-9CFA-2890067E6A66}" presName="connTx" presStyleLbl="parChTrans1D2" presStyleIdx="3" presStyleCnt="4"/>
      <dgm:spPr/>
    </dgm:pt>
    <dgm:pt modelId="{7D28C8D8-B7EF-4D7C-9DD7-1E242FCD06CD}" type="pres">
      <dgm:prSet presAssocID="{4902A6AE-4E55-4791-82E4-61C17D06E5EF}" presName="node" presStyleLbl="node1" presStyleIdx="3" presStyleCnt="4">
        <dgm:presLayoutVars>
          <dgm:bulletEnabled val="1"/>
        </dgm:presLayoutVars>
      </dgm:prSet>
      <dgm:spPr/>
    </dgm:pt>
  </dgm:ptLst>
  <dgm:cxnLst>
    <dgm:cxn modelId="{8A79311E-7EA4-4093-BE48-339EAAC9FC38}" srcId="{9F96F9E8-E871-4DB7-892F-D14EA8DDAF67}" destId="{B3F75D83-91C9-4A60-9DAD-656DAAFED28F}" srcOrd="1" destOrd="0" parTransId="{96D7AB94-BA9B-40A4-8F6D-C47DFF40D35B}" sibTransId="{A6D09850-C874-4AB1-BF2C-DDE321467924}"/>
    <dgm:cxn modelId="{660B5037-7522-4131-8EC0-9F33542712C8}" type="presOf" srcId="{6E0C799A-AA69-4712-A69D-3038A05A8E3F}" destId="{32405D9E-2CDD-4FD6-990A-1BC942B8901F}" srcOrd="0" destOrd="0" presId="urn:microsoft.com/office/officeart/2005/8/layout/radial1"/>
    <dgm:cxn modelId="{99CA113D-EC93-4AA2-A6E5-9561E72D05E0}" type="presOf" srcId="{0D8B166C-BCB6-4AF2-AFED-78E7C7710619}" destId="{94A49997-BE45-45B0-A9E7-81AC1823843D}" srcOrd="0" destOrd="0" presId="urn:microsoft.com/office/officeart/2005/8/layout/radial1"/>
    <dgm:cxn modelId="{99C1873F-9362-469F-B17F-CE1D00E51F9B}" type="presOf" srcId="{BA5152B7-5C92-4FF7-9CFA-2890067E6A66}" destId="{1C109150-C276-44D0-83CB-E96CDB49E762}" srcOrd="0" destOrd="0" presId="urn:microsoft.com/office/officeart/2005/8/layout/radial1"/>
    <dgm:cxn modelId="{02B7D348-8FAB-4BB3-8D18-B381D75A982B}" type="presOf" srcId="{C9EA1891-FD28-4710-912B-855F5E1B87C1}" destId="{55C08BBE-5C26-4D74-B99D-7CF9E3DDFCB4}" srcOrd="1" destOrd="0" presId="urn:microsoft.com/office/officeart/2005/8/layout/radial1"/>
    <dgm:cxn modelId="{E02EF069-C8C8-4B47-942C-E8E372E39353}" type="presOf" srcId="{7066BB4B-52DA-43FF-AA11-3356B4DFE528}" destId="{90AF3BBC-1BE7-4C2B-9009-682B5692D36D}" srcOrd="1" destOrd="0" presId="urn:microsoft.com/office/officeart/2005/8/layout/radial1"/>
    <dgm:cxn modelId="{BA9D0B4A-D0C0-4212-B864-9539D30A59F3}" type="presOf" srcId="{C9EA1891-FD28-4710-912B-855F5E1B87C1}" destId="{C4076ADA-B7AA-41E5-A5A6-52DB34493A5B}" srcOrd="0" destOrd="0" presId="urn:microsoft.com/office/officeart/2005/8/layout/radial1"/>
    <dgm:cxn modelId="{16DBB96E-CA2A-4B99-AE2C-30C55DD8598E}" type="presOf" srcId="{51039044-79BB-44EA-9923-395842EF9F3B}" destId="{A49B1F21-956A-46AD-9035-AC8C9C883698}" srcOrd="0" destOrd="0" presId="urn:microsoft.com/office/officeart/2005/8/layout/radial1"/>
    <dgm:cxn modelId="{A7ACFA6F-142C-4E9D-97BA-6D8DD8BD91E7}" type="presOf" srcId="{4902A6AE-4E55-4791-82E4-61C17D06E5EF}" destId="{7D28C8D8-B7EF-4D7C-9DD7-1E242FCD06CD}" srcOrd="0" destOrd="0" presId="urn:microsoft.com/office/officeart/2005/8/layout/radial1"/>
    <dgm:cxn modelId="{60003881-C273-4751-82F1-740BF631FD52}" type="presOf" srcId="{B3F75D83-91C9-4A60-9DAD-656DAAFED28F}" destId="{9CD65027-C6AE-4B57-B42F-DD73B1A6E3C2}" srcOrd="0" destOrd="0" presId="urn:microsoft.com/office/officeart/2005/8/layout/radial1"/>
    <dgm:cxn modelId="{30F13A90-6596-463C-812A-E9A36BA70540}" type="presOf" srcId="{7066BB4B-52DA-43FF-AA11-3356B4DFE528}" destId="{BD3A2915-3517-4DD1-83DB-36584217FEA6}" srcOrd="0" destOrd="0" presId="urn:microsoft.com/office/officeart/2005/8/layout/radial1"/>
    <dgm:cxn modelId="{258DA296-AEA5-4EC8-B635-3E1799ADF034}" type="presOf" srcId="{96D7AB94-BA9B-40A4-8F6D-C47DFF40D35B}" destId="{4A3DC33E-7755-4AFA-BC2B-F03A323473C7}" srcOrd="0" destOrd="0" presId="urn:microsoft.com/office/officeart/2005/8/layout/radial1"/>
    <dgm:cxn modelId="{E898DFA7-38CC-457F-ACE6-FCA046240E5C}" type="presOf" srcId="{9F96F9E8-E871-4DB7-892F-D14EA8DDAF67}" destId="{236ABA15-E322-474E-B664-30B47F13D88F}" srcOrd="0" destOrd="0" presId="urn:microsoft.com/office/officeart/2005/8/layout/radial1"/>
    <dgm:cxn modelId="{D394A1BF-5205-45DA-84A5-AB1F802FED36}" srcId="{9F96F9E8-E871-4DB7-892F-D14EA8DDAF67}" destId="{4902A6AE-4E55-4791-82E4-61C17D06E5EF}" srcOrd="3" destOrd="0" parTransId="{BA5152B7-5C92-4FF7-9CFA-2890067E6A66}" sibTransId="{DF36902D-B5A1-46E0-8AC3-A0FD8D1762F7}"/>
    <dgm:cxn modelId="{8E6E88C2-064C-4A11-B00E-D00F7E233745}" type="presOf" srcId="{96D7AB94-BA9B-40A4-8F6D-C47DFF40D35B}" destId="{FAD64BA5-26EB-4BEF-BCEC-2727779321B6}" srcOrd="1" destOrd="0" presId="urn:microsoft.com/office/officeart/2005/8/layout/radial1"/>
    <dgm:cxn modelId="{AC4071D0-F41B-48DF-BE6C-CE7808A667F1}" srcId="{51039044-79BB-44EA-9923-395842EF9F3B}" destId="{9F96F9E8-E871-4DB7-892F-D14EA8DDAF67}" srcOrd="0" destOrd="0" parTransId="{6E01BAAB-C08B-4372-AF40-BCC2459ED872}" sibTransId="{F9455355-8851-4E32-8CA2-C4FF4C8EA700}"/>
    <dgm:cxn modelId="{3C4460D8-31EE-4CDC-A727-DC6A865743B2}" type="presOf" srcId="{BA5152B7-5C92-4FF7-9CFA-2890067E6A66}" destId="{9EE8EA94-F48E-4C46-B126-4737C4FCA13E}" srcOrd="1" destOrd="0" presId="urn:microsoft.com/office/officeart/2005/8/layout/radial1"/>
    <dgm:cxn modelId="{C701DBDD-6DD9-45BC-88D7-2FBF4C27B7D4}" srcId="{9F96F9E8-E871-4DB7-892F-D14EA8DDAF67}" destId="{0D8B166C-BCB6-4AF2-AFED-78E7C7710619}" srcOrd="0" destOrd="0" parTransId="{7066BB4B-52DA-43FF-AA11-3356B4DFE528}" sibTransId="{956496C7-2484-471A-9B12-BC22E3974C8C}"/>
    <dgm:cxn modelId="{2B7C3FDF-BD68-4769-B206-4C4AD4762D67}" srcId="{9F96F9E8-E871-4DB7-892F-D14EA8DDAF67}" destId="{6E0C799A-AA69-4712-A69D-3038A05A8E3F}" srcOrd="2" destOrd="0" parTransId="{C9EA1891-FD28-4710-912B-855F5E1B87C1}" sibTransId="{AA04124C-EFAC-4235-B5E8-BB011948C162}"/>
    <dgm:cxn modelId="{8802D82A-E2AE-4440-A105-6CFE68866E7C}" type="presParOf" srcId="{A49B1F21-956A-46AD-9035-AC8C9C883698}" destId="{236ABA15-E322-474E-B664-30B47F13D88F}" srcOrd="0" destOrd="0" presId="urn:microsoft.com/office/officeart/2005/8/layout/radial1"/>
    <dgm:cxn modelId="{5A2A1F21-F4C5-4D63-A38D-9EA28D0B83E4}" type="presParOf" srcId="{A49B1F21-956A-46AD-9035-AC8C9C883698}" destId="{BD3A2915-3517-4DD1-83DB-36584217FEA6}" srcOrd="1" destOrd="0" presId="urn:microsoft.com/office/officeart/2005/8/layout/radial1"/>
    <dgm:cxn modelId="{65B3E1B5-84E6-46BE-A1B2-AB893C4F8175}" type="presParOf" srcId="{BD3A2915-3517-4DD1-83DB-36584217FEA6}" destId="{90AF3BBC-1BE7-4C2B-9009-682B5692D36D}" srcOrd="0" destOrd="0" presId="urn:microsoft.com/office/officeart/2005/8/layout/radial1"/>
    <dgm:cxn modelId="{31481F99-936F-45BA-A69C-959FB985316F}" type="presParOf" srcId="{A49B1F21-956A-46AD-9035-AC8C9C883698}" destId="{94A49997-BE45-45B0-A9E7-81AC1823843D}" srcOrd="2" destOrd="0" presId="urn:microsoft.com/office/officeart/2005/8/layout/radial1"/>
    <dgm:cxn modelId="{C14C1DB2-6D32-464D-9B47-7D7B47D89C8C}" type="presParOf" srcId="{A49B1F21-956A-46AD-9035-AC8C9C883698}" destId="{4A3DC33E-7755-4AFA-BC2B-F03A323473C7}" srcOrd="3" destOrd="0" presId="urn:microsoft.com/office/officeart/2005/8/layout/radial1"/>
    <dgm:cxn modelId="{1883136E-1D33-476B-8834-BB6F4A4C2465}" type="presParOf" srcId="{4A3DC33E-7755-4AFA-BC2B-F03A323473C7}" destId="{FAD64BA5-26EB-4BEF-BCEC-2727779321B6}" srcOrd="0" destOrd="0" presId="urn:microsoft.com/office/officeart/2005/8/layout/radial1"/>
    <dgm:cxn modelId="{B96CD824-FC94-40E7-A17D-9D72B563893D}" type="presParOf" srcId="{A49B1F21-956A-46AD-9035-AC8C9C883698}" destId="{9CD65027-C6AE-4B57-B42F-DD73B1A6E3C2}" srcOrd="4" destOrd="0" presId="urn:microsoft.com/office/officeart/2005/8/layout/radial1"/>
    <dgm:cxn modelId="{4D214844-BC38-4DFA-9AC0-5BFECE86637C}" type="presParOf" srcId="{A49B1F21-956A-46AD-9035-AC8C9C883698}" destId="{C4076ADA-B7AA-41E5-A5A6-52DB34493A5B}" srcOrd="5" destOrd="0" presId="urn:microsoft.com/office/officeart/2005/8/layout/radial1"/>
    <dgm:cxn modelId="{DD25D12D-EE39-4C27-945D-5629F54AF47F}" type="presParOf" srcId="{C4076ADA-B7AA-41E5-A5A6-52DB34493A5B}" destId="{55C08BBE-5C26-4D74-B99D-7CF9E3DDFCB4}" srcOrd="0" destOrd="0" presId="urn:microsoft.com/office/officeart/2005/8/layout/radial1"/>
    <dgm:cxn modelId="{74020AEA-F70F-46D6-ACE8-BB044541CC3D}" type="presParOf" srcId="{A49B1F21-956A-46AD-9035-AC8C9C883698}" destId="{32405D9E-2CDD-4FD6-990A-1BC942B8901F}" srcOrd="6" destOrd="0" presId="urn:microsoft.com/office/officeart/2005/8/layout/radial1"/>
    <dgm:cxn modelId="{18C215F5-6623-4A58-A4B9-1D7355DDABE0}" type="presParOf" srcId="{A49B1F21-956A-46AD-9035-AC8C9C883698}" destId="{1C109150-C276-44D0-83CB-E96CDB49E762}" srcOrd="7" destOrd="0" presId="urn:microsoft.com/office/officeart/2005/8/layout/radial1"/>
    <dgm:cxn modelId="{2A607AA4-76C9-4027-93C4-D6070C033130}" type="presParOf" srcId="{1C109150-C276-44D0-83CB-E96CDB49E762}" destId="{9EE8EA94-F48E-4C46-B126-4737C4FCA13E}" srcOrd="0" destOrd="0" presId="urn:microsoft.com/office/officeart/2005/8/layout/radial1"/>
    <dgm:cxn modelId="{77A2A2E6-3505-47B4-8C96-55D52F707410}" type="presParOf" srcId="{A49B1F21-956A-46AD-9035-AC8C9C883698}" destId="{7D28C8D8-B7EF-4D7C-9DD7-1E242FCD06CD}"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34714-4A22-4122-8B2B-676297DFBB1F}">
      <dsp:nvSpPr>
        <dsp:cNvPr id="0" name=""/>
        <dsp:cNvSpPr/>
      </dsp:nvSpPr>
      <dsp:spPr>
        <a:xfrm>
          <a:off x="0" y="1623697"/>
          <a:ext cx="16184228" cy="139113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pt-BR" sz="5800" b="0" kern="1200" dirty="0"/>
            <a:t>É preponderante para a cultura da organização</a:t>
          </a:r>
          <a:endParaRPr lang="pt-BR" sz="5800" kern="1200" dirty="0"/>
        </a:p>
      </dsp:txBody>
      <dsp:txXfrm>
        <a:off x="67909" y="1691606"/>
        <a:ext cx="16048410" cy="1255312"/>
      </dsp:txXfrm>
    </dsp:sp>
    <dsp:sp modelId="{614B9838-226E-49E7-96E5-AB99AB62F79A}">
      <dsp:nvSpPr>
        <dsp:cNvPr id="0" name=""/>
        <dsp:cNvSpPr/>
      </dsp:nvSpPr>
      <dsp:spPr>
        <a:xfrm>
          <a:off x="0" y="3181867"/>
          <a:ext cx="16184228" cy="1391130"/>
        </a:xfrm>
        <a:prstGeom prst="roundRect">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pt-BR" sz="5800" b="0" kern="1200" dirty="0"/>
            <a:t>Dá o alicerce à estratégia do negócio</a:t>
          </a:r>
          <a:endParaRPr lang="pt-BR" sz="5800" kern="1200" dirty="0"/>
        </a:p>
      </dsp:txBody>
      <dsp:txXfrm>
        <a:off x="67909" y="3249776"/>
        <a:ext cx="16048410" cy="1255312"/>
      </dsp:txXfrm>
    </dsp:sp>
    <dsp:sp modelId="{21179171-7681-4F05-A80E-F70ACDD3794E}">
      <dsp:nvSpPr>
        <dsp:cNvPr id="0" name=""/>
        <dsp:cNvSpPr/>
      </dsp:nvSpPr>
      <dsp:spPr>
        <a:xfrm>
          <a:off x="0" y="4740037"/>
          <a:ext cx="16184228" cy="1391130"/>
        </a:xfrm>
        <a:prstGeom prst="roundRect">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pt-BR" sz="5800" b="0" kern="1200" dirty="0"/>
            <a:t>É o fundamento para a excelência dos processos</a:t>
          </a:r>
          <a:endParaRPr lang="pt-BR" sz="5800" kern="1200" dirty="0"/>
        </a:p>
      </dsp:txBody>
      <dsp:txXfrm>
        <a:off x="67909" y="4807946"/>
        <a:ext cx="16048410" cy="1255312"/>
      </dsp:txXfrm>
    </dsp:sp>
    <dsp:sp modelId="{0A14FE0D-BBCF-4475-924D-88F12FAD52EC}">
      <dsp:nvSpPr>
        <dsp:cNvPr id="0" name=""/>
        <dsp:cNvSpPr/>
      </dsp:nvSpPr>
      <dsp:spPr>
        <a:xfrm>
          <a:off x="0" y="6298207"/>
          <a:ext cx="16184228" cy="1391130"/>
        </a:xfrm>
        <a:prstGeom prst="round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pt-BR" sz="5800" b="0" kern="1200"/>
            <a:t>Tem influência decisiva sobre a motivação individual</a:t>
          </a:r>
          <a:endParaRPr lang="pt-BR" sz="5800" kern="1200"/>
        </a:p>
      </dsp:txBody>
      <dsp:txXfrm>
        <a:off x="67909" y="6366116"/>
        <a:ext cx="16048410" cy="12553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C085D-DDBF-480A-A8ED-45E0423A4F3C}">
      <dsp:nvSpPr>
        <dsp:cNvPr id="0" name=""/>
        <dsp:cNvSpPr/>
      </dsp:nvSpPr>
      <dsp:spPr>
        <a:xfrm>
          <a:off x="1864" y="0"/>
          <a:ext cx="3975191" cy="1022127"/>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pt-BR" sz="4400" b="1" kern="1200" dirty="0">
              <a:solidFill>
                <a:sysClr val="window" lastClr="FFFFFF"/>
              </a:solidFill>
              <a:latin typeface="+mj-lt"/>
              <a:ea typeface="+mn-ea"/>
              <a:cs typeface="+mn-cs"/>
            </a:rPr>
            <a:t>Vítima</a:t>
          </a:r>
          <a:endParaRPr lang="es-419" sz="4400" b="1" kern="1200" dirty="0">
            <a:solidFill>
              <a:sysClr val="window" lastClr="FFFFFF"/>
            </a:solidFill>
            <a:latin typeface="+mj-lt"/>
            <a:ea typeface="+mn-ea"/>
            <a:cs typeface="+mn-cs"/>
          </a:endParaRPr>
        </a:p>
      </dsp:txBody>
      <dsp:txXfrm>
        <a:off x="31801" y="29937"/>
        <a:ext cx="3915317" cy="962253"/>
      </dsp:txXfrm>
    </dsp:sp>
    <dsp:sp modelId="{597C6223-D095-4F5C-860C-1F626A74E12E}">
      <dsp:nvSpPr>
        <dsp:cNvPr id="0" name=""/>
        <dsp:cNvSpPr/>
      </dsp:nvSpPr>
      <dsp:spPr>
        <a:xfrm>
          <a:off x="4374574" y="18139"/>
          <a:ext cx="842740" cy="985847"/>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s-419" sz="4400" b="1" kern="1200">
            <a:solidFill>
              <a:sysClr val="window" lastClr="FFFFFF"/>
            </a:solidFill>
            <a:latin typeface="+mj-lt"/>
            <a:ea typeface="+mn-ea"/>
            <a:cs typeface="+mn-cs"/>
          </a:endParaRPr>
        </a:p>
      </dsp:txBody>
      <dsp:txXfrm>
        <a:off x="4374574" y="215308"/>
        <a:ext cx="589918" cy="591509"/>
      </dsp:txXfrm>
    </dsp:sp>
    <dsp:sp modelId="{18FFE665-4B78-42FE-BCF6-B5C96EC26CDF}">
      <dsp:nvSpPr>
        <dsp:cNvPr id="0" name=""/>
        <dsp:cNvSpPr/>
      </dsp:nvSpPr>
      <dsp:spPr>
        <a:xfrm>
          <a:off x="5567131" y="0"/>
          <a:ext cx="3975191" cy="1022127"/>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pt-BR" sz="4400" b="1" kern="1200" dirty="0">
              <a:solidFill>
                <a:sysClr val="window" lastClr="FFFFFF"/>
              </a:solidFill>
              <a:latin typeface="+mj-lt"/>
              <a:ea typeface="+mn-ea"/>
              <a:cs typeface="+mn-cs"/>
            </a:rPr>
            <a:t>Protagonista</a:t>
          </a:r>
          <a:endParaRPr lang="es-419" sz="4400" b="1" kern="1200" dirty="0">
            <a:solidFill>
              <a:sysClr val="window" lastClr="FFFFFF"/>
            </a:solidFill>
            <a:latin typeface="+mj-lt"/>
            <a:ea typeface="+mn-ea"/>
            <a:cs typeface="+mn-cs"/>
          </a:endParaRPr>
        </a:p>
      </dsp:txBody>
      <dsp:txXfrm>
        <a:off x="5597068" y="29937"/>
        <a:ext cx="3915317" cy="962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D1AD3-736E-44EC-A62E-37E95AE9A09C}">
      <dsp:nvSpPr>
        <dsp:cNvPr id="0" name=""/>
        <dsp:cNvSpPr/>
      </dsp:nvSpPr>
      <dsp:spPr>
        <a:xfrm>
          <a:off x="1136772" y="60676"/>
          <a:ext cx="15084804" cy="2196120"/>
        </a:xfrm>
        <a:prstGeom prst="rightArrow">
          <a:avLst>
            <a:gd name="adj1" fmla="val 50000"/>
            <a:gd name="adj2" fmla="val 50000"/>
          </a:avLst>
        </a:prstGeom>
        <a:solidFill>
          <a:schemeClr val="accent1">
            <a:lumMod val="20000"/>
            <a:lumOff val="80000"/>
          </a:schemeClr>
        </a:solidFill>
        <a:ln w="25400" cap="flat"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254000" bIns="348634" numCol="1" spcCol="1270" anchor="ctr" anchorCtr="0">
          <a:noAutofit/>
        </a:bodyPr>
        <a:lstStyle/>
        <a:p>
          <a:pPr marL="0" lvl="0" indent="0" algn="l" defTabSz="977900">
            <a:lnSpc>
              <a:spcPct val="90000"/>
            </a:lnSpc>
            <a:spcBef>
              <a:spcPct val="0"/>
            </a:spcBef>
            <a:spcAft>
              <a:spcPct val="35000"/>
            </a:spcAft>
            <a:buNone/>
          </a:pPr>
          <a:r>
            <a:rPr lang="pt-BR" sz="3200" b="1" kern="1200" dirty="0">
              <a:solidFill>
                <a:schemeClr val="tx1"/>
              </a:solidFill>
              <a:latin typeface="+mj-lt"/>
              <a:cs typeface="Calibri" panose="020F0502020204030204" pitchFamily="34" charset="0"/>
            </a:rPr>
            <a:t>Preparação</a:t>
          </a:r>
        </a:p>
      </dsp:txBody>
      <dsp:txXfrm>
        <a:off x="1136772" y="609706"/>
        <a:ext cx="14535774" cy="1098060"/>
      </dsp:txXfrm>
    </dsp:sp>
    <dsp:sp modelId="{BF0A422B-F4ED-49F6-9C28-0F65E710AA4A}">
      <dsp:nvSpPr>
        <dsp:cNvPr id="0" name=""/>
        <dsp:cNvSpPr/>
      </dsp:nvSpPr>
      <dsp:spPr>
        <a:xfrm>
          <a:off x="1136772" y="1517163"/>
          <a:ext cx="3477047" cy="4101036"/>
        </a:xfrm>
        <a:prstGeom prst="rect">
          <a:avLst/>
        </a:prstGeom>
        <a:solidFill>
          <a:schemeClr val="lt1">
            <a:hueOff val="0"/>
            <a:satOff val="0"/>
            <a:lumOff val="0"/>
            <a:alphaOff val="0"/>
          </a:schemeClr>
        </a:solidFill>
        <a:ln w="25400" cap="flat"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sz="2600" kern="1200" dirty="0">
              <a:solidFill>
                <a:prstClr val="black">
                  <a:hueOff val="0"/>
                  <a:satOff val="0"/>
                  <a:lumOff val="0"/>
                  <a:alphaOff val="0"/>
                </a:prstClr>
              </a:solidFill>
              <a:latin typeface="Calibri"/>
              <a:ea typeface="+mn-ea"/>
              <a:cs typeface="Calibri" panose="020F0502020204030204" pitchFamily="34" charset="0"/>
            </a:rPr>
            <a:t>- Identificar fatos e exemplos que sustentem sua avaliação</a:t>
          </a:r>
        </a:p>
      </dsp:txBody>
      <dsp:txXfrm>
        <a:off x="1136772" y="1517163"/>
        <a:ext cx="3477047" cy="4101036"/>
      </dsp:txXfrm>
    </dsp:sp>
    <dsp:sp modelId="{9AEA0C4C-6D00-47C8-AB3D-8D9764F7140E}">
      <dsp:nvSpPr>
        <dsp:cNvPr id="0" name=""/>
        <dsp:cNvSpPr/>
      </dsp:nvSpPr>
      <dsp:spPr>
        <a:xfrm>
          <a:off x="4613820" y="792457"/>
          <a:ext cx="11607757" cy="2196120"/>
        </a:xfrm>
        <a:prstGeom prst="rightArrow">
          <a:avLst>
            <a:gd name="adj1" fmla="val 50000"/>
            <a:gd name="adj2" fmla="val 50000"/>
          </a:avLst>
        </a:prstGeom>
        <a:solidFill>
          <a:schemeClr val="tx2">
            <a:lumMod val="20000"/>
            <a:lumOff val="80000"/>
          </a:schemeClr>
        </a:solidFill>
        <a:ln w="25400" cap="flat" cmpd="sng" algn="ctr">
          <a:solidFill>
            <a:schemeClr val="tx2">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254000" bIns="348634" numCol="1" spcCol="1270" anchor="ctr" anchorCtr="0">
          <a:noAutofit/>
        </a:bodyPr>
        <a:lstStyle/>
        <a:p>
          <a:pPr marL="0" lvl="0" indent="0" algn="l" defTabSz="977900">
            <a:lnSpc>
              <a:spcPct val="90000"/>
            </a:lnSpc>
            <a:spcBef>
              <a:spcPct val="0"/>
            </a:spcBef>
            <a:spcAft>
              <a:spcPct val="35000"/>
            </a:spcAft>
            <a:buNone/>
          </a:pPr>
          <a:r>
            <a:rPr lang="pt-BR" sz="3200" b="1" kern="1200" dirty="0">
              <a:solidFill>
                <a:schemeClr val="tx1"/>
              </a:solidFill>
              <a:latin typeface="+mj-lt"/>
              <a:cs typeface="Calibri" panose="020F0502020204030204" pitchFamily="34" charset="0"/>
            </a:rPr>
            <a:t>Acolher</a:t>
          </a:r>
        </a:p>
      </dsp:txBody>
      <dsp:txXfrm>
        <a:off x="4613820" y="1341487"/>
        <a:ext cx="11058727" cy="1098060"/>
      </dsp:txXfrm>
    </dsp:sp>
    <dsp:sp modelId="{B3054F7E-234D-43E9-954F-F96FCF1DF792}">
      <dsp:nvSpPr>
        <dsp:cNvPr id="0" name=""/>
        <dsp:cNvSpPr/>
      </dsp:nvSpPr>
      <dsp:spPr>
        <a:xfrm>
          <a:off x="4613820" y="2249376"/>
          <a:ext cx="3477047" cy="3996506"/>
        </a:xfrm>
        <a:prstGeom prst="rect">
          <a:avLst/>
        </a:prstGeom>
        <a:solidFill>
          <a:schemeClr val="lt1">
            <a:hueOff val="0"/>
            <a:satOff val="0"/>
            <a:lumOff val="0"/>
            <a:alphaOff val="0"/>
          </a:schemeClr>
        </a:solidFill>
        <a:ln w="25400" cap="flat" cmpd="sng" algn="ctr">
          <a:solidFill>
            <a:schemeClr val="tx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Reservar tempo e local adequados</a:t>
          </a:r>
          <a:endParaRPr lang="pt-BR" sz="2600" kern="1200" dirty="0">
            <a:solidFill>
              <a:prstClr val="black">
                <a:hueOff val="0"/>
                <a:satOff val="0"/>
                <a:lumOff val="0"/>
                <a:alphaOff val="0"/>
              </a:prstClr>
            </a:solidFill>
            <a:latin typeface="Calibri"/>
            <a:ea typeface="+mn-ea"/>
            <a:cs typeface="Calibri" panose="020F0502020204030204" pitchFamily="34" charset="0"/>
          </a:endParaRP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Escutar ativamente</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sz="2600" kern="1200" dirty="0">
              <a:solidFill>
                <a:prstClr val="black">
                  <a:hueOff val="0"/>
                  <a:satOff val="0"/>
                  <a:lumOff val="0"/>
                  <a:alphaOff val="0"/>
                </a:prstClr>
              </a:solidFill>
              <a:latin typeface="Calibri"/>
              <a:ea typeface="+mn-ea"/>
              <a:cs typeface="Calibri" panose="020F0502020204030204" pitchFamily="34" charset="0"/>
            </a:rPr>
            <a:t>- Mostrar empatia</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Demonstrar intenção positiva</a:t>
          </a:r>
          <a:endParaRPr lang="pt-BR" sz="2600" kern="1200" dirty="0">
            <a:solidFill>
              <a:prstClr val="black">
                <a:hueOff val="0"/>
                <a:satOff val="0"/>
                <a:lumOff val="0"/>
                <a:alphaOff val="0"/>
              </a:prstClr>
            </a:solidFill>
            <a:latin typeface="Calibri"/>
            <a:ea typeface="+mn-ea"/>
            <a:cs typeface="Calibri" panose="020F0502020204030204" pitchFamily="34" charset="0"/>
          </a:endParaRPr>
        </a:p>
      </dsp:txBody>
      <dsp:txXfrm>
        <a:off x="4613820" y="2249376"/>
        <a:ext cx="3477047" cy="3996506"/>
      </dsp:txXfrm>
    </dsp:sp>
    <dsp:sp modelId="{95859B10-9511-4476-88F7-A1CFE474E7E5}">
      <dsp:nvSpPr>
        <dsp:cNvPr id="0" name=""/>
        <dsp:cNvSpPr/>
      </dsp:nvSpPr>
      <dsp:spPr>
        <a:xfrm>
          <a:off x="8090867" y="1524238"/>
          <a:ext cx="8130709" cy="2196120"/>
        </a:xfrm>
        <a:prstGeom prst="rightArrow">
          <a:avLst>
            <a:gd name="adj1" fmla="val 50000"/>
            <a:gd name="adj2" fmla="val 50000"/>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254000" bIns="348634" numCol="1" spcCol="1270" anchor="ctr" anchorCtr="0">
          <a:noAutofit/>
        </a:bodyPr>
        <a:lstStyle/>
        <a:p>
          <a:pPr marL="0" lvl="0" indent="0" algn="l" defTabSz="1422400">
            <a:lnSpc>
              <a:spcPct val="90000"/>
            </a:lnSpc>
            <a:spcBef>
              <a:spcPct val="0"/>
            </a:spcBef>
            <a:spcAft>
              <a:spcPct val="35000"/>
            </a:spcAft>
            <a:buNone/>
          </a:pPr>
          <a:r>
            <a:rPr lang="pt-BR" sz="3200" b="1" kern="1200" dirty="0">
              <a:solidFill>
                <a:schemeClr val="tx1"/>
              </a:solidFill>
              <a:latin typeface="+mj-lt"/>
              <a:cs typeface="Calibri" panose="020F0502020204030204" pitchFamily="34" charset="0"/>
            </a:rPr>
            <a:t>Dar o feedback</a:t>
          </a:r>
        </a:p>
      </dsp:txBody>
      <dsp:txXfrm>
        <a:off x="8090867" y="2073268"/>
        <a:ext cx="7581679" cy="1098060"/>
      </dsp:txXfrm>
    </dsp:sp>
    <dsp:sp modelId="{CA6A94AF-BE11-4651-A17D-A6BBF5006221}">
      <dsp:nvSpPr>
        <dsp:cNvPr id="0" name=""/>
        <dsp:cNvSpPr/>
      </dsp:nvSpPr>
      <dsp:spPr>
        <a:xfrm>
          <a:off x="8090867" y="2981025"/>
          <a:ext cx="3477047" cy="4023228"/>
        </a:xfrm>
        <a:prstGeom prst="rect">
          <a:avLst/>
        </a:prstGeom>
        <a:solidFill>
          <a:schemeClr val="lt1">
            <a:hueOff val="0"/>
            <a:satOff val="0"/>
            <a:lumOff val="0"/>
            <a:alphaOff val="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Calibri"/>
              <a:ea typeface="+mn-ea"/>
              <a:cs typeface="Calibri" panose="020F0502020204030204" pitchFamily="34" charset="0"/>
              <a:sym typeface="Arial"/>
            </a:rPr>
            <a:t>- Perguntar sobre situações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Dar exemplos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Manter o equilíbrio entre pontos positivos e corretivos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Mostrar o impacto sobre o desempenho</a:t>
          </a:r>
          <a:endParaRPr lang="pt-BR" sz="2600" kern="1200" dirty="0">
            <a:solidFill>
              <a:prstClr val="black">
                <a:hueOff val="0"/>
                <a:satOff val="0"/>
                <a:lumOff val="0"/>
                <a:alphaOff val="0"/>
              </a:prstClr>
            </a:solidFill>
            <a:latin typeface="+mn-lt"/>
            <a:ea typeface="+mn-ea"/>
            <a:cs typeface="Calibri" panose="020F0502020204030204" pitchFamily="34" charset="0"/>
          </a:endParaRP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Calibri"/>
              <a:ea typeface="+mn-ea"/>
              <a:cs typeface="Calibri" panose="020F0502020204030204" pitchFamily="34" charset="0"/>
              <a:sym typeface="Arial"/>
            </a:rPr>
            <a:t>- Estimular o liderado a dar suas opiniões</a:t>
          </a:r>
        </a:p>
      </dsp:txBody>
      <dsp:txXfrm>
        <a:off x="8090867" y="2981025"/>
        <a:ext cx="3477047" cy="4023228"/>
      </dsp:txXfrm>
    </dsp:sp>
    <dsp:sp modelId="{35C0D447-BE9F-47BD-816A-31A60F8E5CA5}">
      <dsp:nvSpPr>
        <dsp:cNvPr id="0" name=""/>
        <dsp:cNvSpPr/>
      </dsp:nvSpPr>
      <dsp:spPr>
        <a:xfrm>
          <a:off x="11567915" y="2256018"/>
          <a:ext cx="4653662" cy="2196120"/>
        </a:xfrm>
        <a:prstGeom prst="rightArrow">
          <a:avLst>
            <a:gd name="adj1" fmla="val 50000"/>
            <a:gd name="adj2" fmla="val 50000"/>
          </a:avLst>
        </a:prstGeom>
        <a:solidFill>
          <a:schemeClr val="tx2">
            <a:lumMod val="60000"/>
            <a:lumOff val="40000"/>
          </a:schemeClr>
        </a:solidFill>
        <a:ln w="25400" cap="flat"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254000" bIns="348634" numCol="1" spcCol="1270" anchor="ctr" anchorCtr="0">
          <a:noAutofit/>
        </a:bodyPr>
        <a:lstStyle/>
        <a:p>
          <a:pPr marL="0" lvl="0" indent="0" algn="l" defTabSz="1422400">
            <a:lnSpc>
              <a:spcPct val="90000"/>
            </a:lnSpc>
            <a:spcBef>
              <a:spcPct val="0"/>
            </a:spcBef>
            <a:spcAft>
              <a:spcPct val="35000"/>
            </a:spcAft>
            <a:buNone/>
          </a:pPr>
          <a:r>
            <a:rPr lang="pt-BR" sz="3200" b="1" kern="1200" dirty="0">
              <a:solidFill>
                <a:schemeClr val="tx1"/>
              </a:solidFill>
              <a:latin typeface="+mj-lt"/>
              <a:cs typeface="Calibri" panose="020F0502020204030204" pitchFamily="34" charset="0"/>
            </a:rPr>
            <a:t>Definir um plano</a:t>
          </a:r>
        </a:p>
      </dsp:txBody>
      <dsp:txXfrm>
        <a:off x="11567915" y="2805048"/>
        <a:ext cx="4104632" cy="1098060"/>
      </dsp:txXfrm>
    </dsp:sp>
    <dsp:sp modelId="{735970F1-F295-468E-B53B-EE84ADBD25F9}">
      <dsp:nvSpPr>
        <dsp:cNvPr id="0" name=""/>
        <dsp:cNvSpPr/>
      </dsp:nvSpPr>
      <dsp:spPr>
        <a:xfrm>
          <a:off x="11571581" y="3712529"/>
          <a:ext cx="3564830" cy="4070385"/>
        </a:xfrm>
        <a:prstGeom prst="rect">
          <a:avLst/>
        </a:prstGeom>
        <a:solidFill>
          <a:schemeClr val="lt1">
            <a:hueOff val="0"/>
            <a:satOff val="0"/>
            <a:lumOff val="0"/>
            <a:alphaOff val="0"/>
          </a:schemeClr>
        </a:solidFill>
        <a:ln w="25400" cap="flat"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Construir um consenso sobre os pontos a desenvolver</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Cocriar as ações</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Demonstrar confiança na capacidade do liderado</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Comprometer-se em acompanhar e apoiar</a:t>
          </a:r>
          <a:endParaRPr kumimoji="0" lang="pt-BR" sz="2600" b="0" i="0" u="none" strike="noStrike" kern="1200" cap="none" spc="0" normalizeH="0" baseline="0" dirty="0">
            <a:ln/>
            <a:effectLst/>
            <a:uLnTx/>
            <a:uFillTx/>
            <a:latin typeface="+mj-lt"/>
            <a:ea typeface="+mn-ea"/>
            <a:cs typeface="Calibri" panose="020F0502020204030204" pitchFamily="34" charset="0"/>
          </a:endParaRPr>
        </a:p>
      </dsp:txBody>
      <dsp:txXfrm>
        <a:off x="11571581" y="3712529"/>
        <a:ext cx="3564830" cy="40703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395CE-9D8C-4471-A520-89EA7CA7635E}">
      <dsp:nvSpPr>
        <dsp:cNvPr id="0" name=""/>
        <dsp:cNvSpPr/>
      </dsp:nvSpPr>
      <dsp:spPr>
        <a:xfrm>
          <a:off x="0" y="0"/>
          <a:ext cx="14329592" cy="842400"/>
        </a:xfrm>
        <a:prstGeom prst="roundRect">
          <a:avLst/>
        </a:prstGeom>
        <a:solidFill>
          <a:srgbClr val="01A791"/>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1" kern="1200" dirty="0">
              <a:solidFill>
                <a:schemeClr val="bg1"/>
              </a:solidFill>
              <a:latin typeface="Calibri" panose="020F0502020204030204" pitchFamily="34" charset="0"/>
              <a:ea typeface="+mn-ea"/>
              <a:cs typeface="Calibri" panose="020F0502020204030204" pitchFamily="34" charset="0"/>
            </a:rPr>
            <a:t>Passo 1: OBSERVAR sem avaliar ou julgar</a:t>
          </a:r>
        </a:p>
      </dsp:txBody>
      <dsp:txXfrm>
        <a:off x="41123" y="41123"/>
        <a:ext cx="14247346" cy="760154"/>
      </dsp:txXfrm>
    </dsp:sp>
    <dsp:sp modelId="{139C704B-7C37-42F6-9767-D5BF9CA21358}">
      <dsp:nvSpPr>
        <dsp:cNvPr id="0" name=""/>
        <dsp:cNvSpPr/>
      </dsp:nvSpPr>
      <dsp:spPr>
        <a:xfrm>
          <a:off x="0" y="996682"/>
          <a:ext cx="14329592" cy="842400"/>
        </a:xfrm>
        <a:prstGeom prst="roundRect">
          <a:avLst/>
        </a:prstGeom>
        <a:solidFill>
          <a:srgbClr val="0092CE"/>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1" kern="1200">
              <a:solidFill>
                <a:schemeClr val="bg1"/>
              </a:solidFill>
              <a:latin typeface="Calibri" panose="020F0502020204030204" pitchFamily="34" charset="0"/>
              <a:ea typeface="+mn-ea"/>
              <a:cs typeface="Calibri" panose="020F0502020204030204" pitchFamily="34" charset="0"/>
            </a:rPr>
            <a:t>Passo 2: Identificar e expressar SENTIMENTOS</a:t>
          </a:r>
        </a:p>
      </dsp:txBody>
      <dsp:txXfrm>
        <a:off x="41123" y="1037805"/>
        <a:ext cx="14247346" cy="760154"/>
      </dsp:txXfrm>
    </dsp:sp>
    <dsp:sp modelId="{577DD47F-8028-4850-8C7D-ACD6DB17BC12}">
      <dsp:nvSpPr>
        <dsp:cNvPr id="0" name=""/>
        <dsp:cNvSpPr/>
      </dsp:nvSpPr>
      <dsp:spPr>
        <a:xfrm>
          <a:off x="0" y="1968682"/>
          <a:ext cx="14329592" cy="842400"/>
        </a:xfrm>
        <a:prstGeom prst="roundRect">
          <a:avLst/>
        </a:prstGeom>
        <a:solidFill>
          <a:srgbClr val="0153A5"/>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1" kern="1200" dirty="0">
              <a:solidFill>
                <a:schemeClr val="bg1"/>
              </a:solidFill>
              <a:latin typeface="Calibri" panose="020F0502020204030204" pitchFamily="34" charset="0"/>
              <a:ea typeface="+mn-ea"/>
              <a:cs typeface="Calibri" panose="020F0502020204030204" pitchFamily="34" charset="0"/>
            </a:rPr>
            <a:t>Passo 3: Expressar NECESSIDADES</a:t>
          </a:r>
        </a:p>
      </dsp:txBody>
      <dsp:txXfrm>
        <a:off x="41123" y="2009805"/>
        <a:ext cx="14247346" cy="760154"/>
      </dsp:txXfrm>
    </dsp:sp>
    <dsp:sp modelId="{60EC0A81-9279-4159-A0D8-FE28D4C88AC9}">
      <dsp:nvSpPr>
        <dsp:cNvPr id="0" name=""/>
        <dsp:cNvSpPr/>
      </dsp:nvSpPr>
      <dsp:spPr>
        <a:xfrm>
          <a:off x="0" y="2965363"/>
          <a:ext cx="14329592" cy="842400"/>
        </a:xfrm>
        <a:prstGeom prst="roundRect">
          <a:avLst/>
        </a:prstGeom>
        <a:solidFill>
          <a:srgbClr val="6D429B"/>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1" kern="1200" dirty="0">
              <a:solidFill>
                <a:schemeClr val="bg1"/>
              </a:solidFill>
              <a:latin typeface="Calibri" panose="020F0502020204030204" pitchFamily="34" charset="0"/>
              <a:ea typeface="+mn-ea"/>
              <a:cs typeface="Calibri" panose="020F0502020204030204" pitchFamily="34" charset="0"/>
            </a:rPr>
            <a:t>Passo 4: PEDIR aquilo que enriquecerá o nosso relacionamento com o outro</a:t>
          </a:r>
        </a:p>
      </dsp:txBody>
      <dsp:txXfrm>
        <a:off x="41123" y="3006486"/>
        <a:ext cx="14247346" cy="7601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bg1"/>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Motivação e inteligência emocional</a:t>
          </a:r>
        </a:p>
      </dsp:txBody>
      <dsp:txXfrm>
        <a:off x="647067" y="6786867"/>
        <a:ext cx="8459466" cy="6925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535EE-3CEA-4284-BC46-2D084968040D}">
      <dsp:nvSpPr>
        <dsp:cNvPr id="0" name=""/>
        <dsp:cNvSpPr/>
      </dsp:nvSpPr>
      <dsp:spPr>
        <a:xfrm>
          <a:off x="2970072" y="2574082"/>
          <a:ext cx="3146101" cy="3146101"/>
        </a:xfrm>
        <a:prstGeom prst="gear9">
          <a:avLst/>
        </a:prstGeom>
        <a:gradFill rotWithShape="0">
          <a:gsLst>
            <a:gs pos="0">
              <a:srgbClr val="A1A1A1">
                <a:shade val="80000"/>
                <a:hueOff val="0"/>
                <a:satOff val="0"/>
                <a:lumOff val="0"/>
                <a:alphaOff val="0"/>
                <a:shade val="51000"/>
                <a:satMod val="130000"/>
              </a:srgbClr>
            </a:gs>
            <a:gs pos="80000">
              <a:srgbClr val="A1A1A1">
                <a:shade val="80000"/>
                <a:hueOff val="0"/>
                <a:satOff val="0"/>
                <a:lumOff val="0"/>
                <a:alphaOff val="0"/>
                <a:shade val="93000"/>
                <a:satMod val="130000"/>
              </a:srgbClr>
            </a:gs>
            <a:gs pos="100000">
              <a:srgbClr val="A1A1A1">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pt-BR" sz="2200" b="1" kern="1200" dirty="0">
              <a:solidFill>
                <a:srgbClr val="FFFFFF"/>
              </a:solidFill>
              <a:latin typeface="Calibri" panose="020F0502020204030204" pitchFamily="34" charset="0"/>
              <a:ea typeface="+mn-ea"/>
              <a:cs typeface="+mn-cs"/>
            </a:rPr>
            <a:t>Acompanhar</a:t>
          </a:r>
        </a:p>
      </dsp:txBody>
      <dsp:txXfrm>
        <a:off x="3602578" y="3311041"/>
        <a:ext cx="1881089" cy="1617161"/>
      </dsp:txXfrm>
    </dsp:sp>
    <dsp:sp modelId="{5DC2990F-F4CA-4A9E-B841-ED3109FFC1B9}">
      <dsp:nvSpPr>
        <dsp:cNvPr id="0" name=""/>
        <dsp:cNvSpPr/>
      </dsp:nvSpPr>
      <dsp:spPr>
        <a:xfrm>
          <a:off x="1139613" y="1830458"/>
          <a:ext cx="2288073" cy="2288073"/>
        </a:xfrm>
        <a:prstGeom prst="gear6">
          <a:avLst/>
        </a:prstGeom>
        <a:gradFill rotWithShape="0">
          <a:gsLst>
            <a:gs pos="0">
              <a:srgbClr val="A1A1A1">
                <a:shade val="80000"/>
                <a:hueOff val="0"/>
                <a:satOff val="0"/>
                <a:lumOff val="9831"/>
                <a:alphaOff val="0"/>
                <a:shade val="51000"/>
                <a:satMod val="130000"/>
              </a:srgbClr>
            </a:gs>
            <a:gs pos="80000">
              <a:srgbClr val="A1A1A1">
                <a:shade val="80000"/>
                <a:hueOff val="0"/>
                <a:satOff val="0"/>
                <a:lumOff val="9831"/>
                <a:alphaOff val="0"/>
                <a:shade val="93000"/>
                <a:satMod val="130000"/>
              </a:srgbClr>
            </a:gs>
            <a:gs pos="100000">
              <a:srgbClr val="A1A1A1">
                <a:shade val="80000"/>
                <a:hueOff val="0"/>
                <a:satOff val="0"/>
                <a:lumOff val="9831"/>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pt-BR" sz="2200" b="1" kern="1200" dirty="0">
              <a:solidFill>
                <a:srgbClr val="FFFFFF"/>
              </a:solidFill>
              <a:latin typeface="Calibri" panose="020F0502020204030204" pitchFamily="34" charset="0"/>
              <a:ea typeface="+mn-ea"/>
              <a:cs typeface="+mn-cs"/>
            </a:rPr>
            <a:t>Executar</a:t>
          </a:r>
        </a:p>
      </dsp:txBody>
      <dsp:txXfrm>
        <a:off x="1715642" y="2409969"/>
        <a:ext cx="1136015" cy="1129051"/>
      </dsp:txXfrm>
    </dsp:sp>
    <dsp:sp modelId="{C1BD42E1-1219-41F3-AEB5-6F3556791033}">
      <dsp:nvSpPr>
        <dsp:cNvPr id="0" name=""/>
        <dsp:cNvSpPr/>
      </dsp:nvSpPr>
      <dsp:spPr>
        <a:xfrm rot="20700000">
          <a:off x="2421168" y="251921"/>
          <a:ext cx="2241845" cy="2241845"/>
        </a:xfrm>
        <a:prstGeom prst="gear6">
          <a:avLst/>
        </a:prstGeom>
        <a:gradFill rotWithShape="0">
          <a:gsLst>
            <a:gs pos="0">
              <a:srgbClr val="A1A1A1">
                <a:shade val="80000"/>
                <a:hueOff val="0"/>
                <a:satOff val="0"/>
                <a:lumOff val="19662"/>
                <a:alphaOff val="0"/>
                <a:shade val="51000"/>
                <a:satMod val="130000"/>
              </a:srgbClr>
            </a:gs>
            <a:gs pos="80000">
              <a:srgbClr val="A1A1A1">
                <a:shade val="80000"/>
                <a:hueOff val="0"/>
                <a:satOff val="0"/>
                <a:lumOff val="19662"/>
                <a:alphaOff val="0"/>
                <a:shade val="93000"/>
                <a:satMod val="130000"/>
              </a:srgbClr>
            </a:gs>
            <a:gs pos="100000">
              <a:srgbClr val="A1A1A1">
                <a:shade val="80000"/>
                <a:hueOff val="0"/>
                <a:satOff val="0"/>
                <a:lumOff val="1966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pt-BR" sz="2000" b="1" kern="1200" dirty="0" err="1">
              <a:solidFill>
                <a:srgbClr val="FFFFFF"/>
              </a:solidFill>
              <a:latin typeface="Calibri" panose="020F0502020204030204" pitchFamily="34" charset="0"/>
              <a:ea typeface="+mn-ea"/>
              <a:cs typeface="+mn-cs"/>
            </a:rPr>
            <a:t>Pla-nejar</a:t>
          </a:r>
          <a:endParaRPr lang="pt-BR" sz="2100" b="1" kern="1200" dirty="0">
            <a:solidFill>
              <a:srgbClr val="FFFFFF"/>
            </a:solidFill>
            <a:latin typeface="Calibri" panose="020F0502020204030204" pitchFamily="34" charset="0"/>
            <a:ea typeface="+mn-ea"/>
            <a:cs typeface="+mn-cs"/>
          </a:endParaRPr>
        </a:p>
      </dsp:txBody>
      <dsp:txXfrm rot="-20700000">
        <a:off x="3229686" y="1062354"/>
        <a:ext cx="624808" cy="620978"/>
      </dsp:txXfrm>
    </dsp:sp>
    <dsp:sp modelId="{E179A361-BC84-495B-8E25-C0E49329B176}">
      <dsp:nvSpPr>
        <dsp:cNvPr id="0" name=""/>
        <dsp:cNvSpPr/>
      </dsp:nvSpPr>
      <dsp:spPr>
        <a:xfrm>
          <a:off x="2745262" y="2089550"/>
          <a:ext cx="4027009" cy="4027009"/>
        </a:xfrm>
        <a:prstGeom prst="circularArrow">
          <a:avLst>
            <a:gd name="adj1" fmla="val 4687"/>
            <a:gd name="adj2" fmla="val 299029"/>
            <a:gd name="adj3" fmla="val 2483283"/>
            <a:gd name="adj4" fmla="val 15934021"/>
            <a:gd name="adj5" fmla="val 5469"/>
          </a:avLst>
        </a:prstGeom>
        <a:gradFill rotWithShape="0">
          <a:gsLst>
            <a:gs pos="0">
              <a:srgbClr val="A1A1A1">
                <a:shade val="90000"/>
                <a:hueOff val="0"/>
                <a:satOff val="0"/>
                <a:lumOff val="0"/>
                <a:alphaOff val="0"/>
                <a:shade val="51000"/>
                <a:satMod val="130000"/>
              </a:srgbClr>
            </a:gs>
            <a:gs pos="80000">
              <a:srgbClr val="A1A1A1">
                <a:shade val="90000"/>
                <a:hueOff val="0"/>
                <a:satOff val="0"/>
                <a:lumOff val="0"/>
                <a:alphaOff val="0"/>
                <a:shade val="93000"/>
                <a:satMod val="130000"/>
              </a:srgbClr>
            </a:gs>
            <a:gs pos="100000">
              <a:srgbClr val="A1A1A1">
                <a:shade val="9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BCD193E-7A4B-40FA-8CB2-206B32F0DF2D}">
      <dsp:nvSpPr>
        <dsp:cNvPr id="0" name=""/>
        <dsp:cNvSpPr/>
      </dsp:nvSpPr>
      <dsp:spPr>
        <a:xfrm>
          <a:off x="734400" y="1317646"/>
          <a:ext cx="2925874" cy="2925874"/>
        </a:xfrm>
        <a:prstGeom prst="leftCircularArrow">
          <a:avLst>
            <a:gd name="adj1" fmla="val 6452"/>
            <a:gd name="adj2" fmla="val 429999"/>
            <a:gd name="adj3" fmla="val 10489124"/>
            <a:gd name="adj4" fmla="val 14837806"/>
            <a:gd name="adj5" fmla="val 7527"/>
          </a:avLst>
        </a:prstGeom>
        <a:gradFill rotWithShape="0">
          <a:gsLst>
            <a:gs pos="0">
              <a:srgbClr val="A1A1A1">
                <a:shade val="90000"/>
                <a:hueOff val="0"/>
                <a:satOff val="0"/>
                <a:lumOff val="8258"/>
                <a:alphaOff val="0"/>
                <a:shade val="51000"/>
                <a:satMod val="130000"/>
              </a:srgbClr>
            </a:gs>
            <a:gs pos="80000">
              <a:srgbClr val="A1A1A1">
                <a:shade val="90000"/>
                <a:hueOff val="0"/>
                <a:satOff val="0"/>
                <a:lumOff val="8258"/>
                <a:alphaOff val="0"/>
                <a:shade val="93000"/>
                <a:satMod val="130000"/>
              </a:srgbClr>
            </a:gs>
            <a:gs pos="100000">
              <a:srgbClr val="A1A1A1">
                <a:shade val="90000"/>
                <a:hueOff val="0"/>
                <a:satOff val="0"/>
                <a:lumOff val="825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3A7ABA5-746D-4530-94E1-45120999DA6B}">
      <dsp:nvSpPr>
        <dsp:cNvPr id="0" name=""/>
        <dsp:cNvSpPr/>
      </dsp:nvSpPr>
      <dsp:spPr>
        <a:xfrm>
          <a:off x="1902606" y="-245675"/>
          <a:ext cx="3154681" cy="3154681"/>
        </a:xfrm>
        <a:prstGeom prst="circularArrow">
          <a:avLst>
            <a:gd name="adj1" fmla="val 5984"/>
            <a:gd name="adj2" fmla="val 394124"/>
            <a:gd name="adj3" fmla="val 13313824"/>
            <a:gd name="adj4" fmla="val 10508221"/>
            <a:gd name="adj5" fmla="val 6981"/>
          </a:avLst>
        </a:prstGeom>
        <a:gradFill rotWithShape="0">
          <a:gsLst>
            <a:gs pos="0">
              <a:srgbClr val="A1A1A1">
                <a:shade val="90000"/>
                <a:hueOff val="0"/>
                <a:satOff val="0"/>
                <a:lumOff val="16516"/>
                <a:alphaOff val="0"/>
                <a:shade val="51000"/>
                <a:satMod val="130000"/>
              </a:srgbClr>
            </a:gs>
            <a:gs pos="80000">
              <a:srgbClr val="A1A1A1">
                <a:shade val="90000"/>
                <a:hueOff val="0"/>
                <a:satOff val="0"/>
                <a:lumOff val="16516"/>
                <a:alphaOff val="0"/>
                <a:shade val="93000"/>
                <a:satMod val="130000"/>
              </a:srgbClr>
            </a:gs>
            <a:gs pos="100000">
              <a:srgbClr val="A1A1A1">
                <a:shade val="90000"/>
                <a:hueOff val="0"/>
                <a:satOff val="0"/>
                <a:lumOff val="16516"/>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16F9-4412-4CBC-AA5F-77C93A00ADAA}">
      <dsp:nvSpPr>
        <dsp:cNvPr id="0" name=""/>
        <dsp:cNvSpPr/>
      </dsp:nvSpPr>
      <dsp:spPr>
        <a:xfrm>
          <a:off x="0" y="335"/>
          <a:ext cx="3456384" cy="3024000"/>
        </a:xfrm>
        <a:prstGeom prst="rightArrow">
          <a:avLst/>
        </a:prstGeom>
        <a:solidFill>
          <a:srgbClr val="353A77">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3F6C7DC-4AAB-4B82-B257-20EB8CC76877}">
      <dsp:nvSpPr>
        <dsp:cNvPr id="0" name=""/>
        <dsp:cNvSpPr/>
      </dsp:nvSpPr>
      <dsp:spPr>
        <a:xfrm>
          <a:off x="278805" y="756167"/>
          <a:ext cx="2831939" cy="151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pt-BR" sz="2800" b="1" kern="1200" dirty="0">
              <a:solidFill>
                <a:srgbClr val="111111"/>
              </a:solidFill>
              <a:latin typeface="Calibri" panose="020F0502020204030204" pitchFamily="34" charset="0"/>
              <a:ea typeface="+mn-ea"/>
              <a:cs typeface="+mn-cs"/>
            </a:rPr>
            <a:t>Ações de </a:t>
          </a:r>
        </a:p>
        <a:p>
          <a:pPr marL="0" lvl="0" indent="0" algn="ctr" defTabSz="1244600">
            <a:lnSpc>
              <a:spcPct val="90000"/>
            </a:lnSpc>
            <a:spcBef>
              <a:spcPct val="0"/>
            </a:spcBef>
            <a:spcAft>
              <a:spcPct val="35000"/>
            </a:spcAft>
            <a:buNone/>
          </a:pPr>
          <a:r>
            <a:rPr lang="pt-BR" sz="2800" b="1" kern="1200" dirty="0">
              <a:solidFill>
                <a:srgbClr val="111111"/>
              </a:solidFill>
              <a:latin typeface="Calibri" panose="020F0502020204030204" pitchFamily="34" charset="0"/>
              <a:ea typeface="+mn-ea"/>
              <a:cs typeface="+mn-cs"/>
            </a:rPr>
            <a:t>Desenvolvimento</a:t>
          </a:r>
        </a:p>
      </dsp:txBody>
      <dsp:txXfrm>
        <a:off x="278805" y="756167"/>
        <a:ext cx="2831939" cy="1512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C812C-9D7D-4B8F-B255-A4D5929BF7F6}">
      <dsp:nvSpPr>
        <dsp:cNvPr id="0" name=""/>
        <dsp:cNvSpPr/>
      </dsp:nvSpPr>
      <dsp:spPr>
        <a:xfrm rot="5400000">
          <a:off x="8663406" y="-2550740"/>
          <a:ext cx="4556130" cy="10297855"/>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None/>
          </a:pPr>
          <a:r>
            <a:rPr lang="pt-BR" sz="3200" b="1" kern="1200" noProof="0" dirty="0">
              <a:latin typeface="+mj-lt"/>
              <a:ea typeface="Century Gothic" charset="0"/>
              <a:cs typeface="Century Gothic" charset="0"/>
            </a:rPr>
            <a:t>Aprendizagem prática</a:t>
          </a:r>
        </a:p>
        <a:p>
          <a:pPr marL="285750" lvl="1" indent="-285750" algn="l" defTabSz="1244600">
            <a:lnSpc>
              <a:spcPct val="90000"/>
            </a:lnSpc>
            <a:spcBef>
              <a:spcPct val="0"/>
            </a:spcBef>
            <a:spcAft>
              <a:spcPct val="15000"/>
            </a:spcAft>
            <a:buChar char="•"/>
          </a:pPr>
          <a:r>
            <a:rPr lang="pt-BR" sz="2800" kern="1200" noProof="0" dirty="0">
              <a:solidFill>
                <a:schemeClr val="tx1">
                  <a:lumMod val="75000"/>
                  <a:lumOff val="25000"/>
                </a:schemeClr>
              </a:solidFill>
              <a:latin typeface="+mj-lt"/>
              <a:ea typeface="+mn-ea"/>
              <a:cs typeface="+mn-cs"/>
            </a:rPr>
            <a:t>A partir da vida real, das experiências no próprio trabalho, das tarefas e da solução de problemas.</a:t>
          </a:r>
          <a:endParaRPr lang="pt-BR" sz="2800" b="1" kern="1200" noProof="0" dirty="0">
            <a:latin typeface="+mj-lt"/>
            <a:ea typeface="Century Gothic" charset="0"/>
            <a:cs typeface="Century Gothic" charset="0"/>
          </a:endParaRPr>
        </a:p>
      </dsp:txBody>
      <dsp:txXfrm rot="-5400000">
        <a:off x="5792544" y="542534"/>
        <a:ext cx="10075443" cy="4111306"/>
      </dsp:txXfrm>
    </dsp:sp>
    <dsp:sp modelId="{B4B62CB7-A530-4501-81F0-89AFFC96EBFD}">
      <dsp:nvSpPr>
        <dsp:cNvPr id="0" name=""/>
        <dsp:cNvSpPr/>
      </dsp:nvSpPr>
      <dsp:spPr>
        <a:xfrm>
          <a:off x="0" y="280"/>
          <a:ext cx="5792543" cy="5195813"/>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pt-BR" sz="4800" kern="1200" noProof="0" dirty="0">
              <a:latin typeface="+mj-lt"/>
              <a:ea typeface="Century Gothic" charset="0"/>
              <a:cs typeface="Century Gothic" charset="0"/>
            </a:rPr>
            <a:t>70%</a:t>
          </a:r>
        </a:p>
      </dsp:txBody>
      <dsp:txXfrm>
        <a:off x="253639" y="253919"/>
        <a:ext cx="5285265" cy="4688535"/>
      </dsp:txXfrm>
    </dsp:sp>
    <dsp:sp modelId="{79B01A5B-333D-4942-8F73-884F3815C9B5}">
      <dsp:nvSpPr>
        <dsp:cNvPr id="0" name=""/>
        <dsp:cNvSpPr/>
      </dsp:nvSpPr>
      <dsp:spPr>
        <a:xfrm rot="5400000">
          <a:off x="10293955" y="822811"/>
          <a:ext cx="1316422" cy="10307921"/>
        </a:xfrm>
        <a:prstGeom prst="round2SameRect">
          <a:avLst/>
        </a:prstGeom>
        <a:solidFill>
          <a:schemeClr val="accent2">
            <a:tint val="40000"/>
            <a:alpha val="90000"/>
            <a:hueOff val="2512910"/>
            <a:satOff val="-2189"/>
            <a:lumOff val="-3"/>
            <a:alphaOff val="0"/>
          </a:schemeClr>
        </a:solidFill>
        <a:ln w="9525" cap="flat" cmpd="sng" algn="ctr">
          <a:solidFill>
            <a:schemeClr val="accent2">
              <a:tint val="40000"/>
              <a:alpha val="90000"/>
              <a:hueOff val="2512910"/>
              <a:satOff val="-2189"/>
              <a:lumOff val="-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pt-BR" sz="3200" b="1" kern="1200" noProof="0" dirty="0">
              <a:solidFill>
                <a:prstClr val="black">
                  <a:hueOff val="0"/>
                  <a:satOff val="0"/>
                  <a:lumOff val="0"/>
                  <a:alphaOff val="0"/>
                </a:prstClr>
              </a:solidFill>
              <a:latin typeface="+mj-lt"/>
              <a:ea typeface="Century Gothic" charset="0"/>
              <a:cs typeface="Century Gothic" charset="0"/>
            </a:rPr>
            <a:t>Aprendizagem informal</a:t>
          </a:r>
        </a:p>
        <a:p>
          <a:pPr marL="114300" lvl="1" indent="-114300" algn="l" defTabSz="622300">
            <a:lnSpc>
              <a:spcPct val="90000"/>
            </a:lnSpc>
            <a:spcBef>
              <a:spcPct val="0"/>
            </a:spcBef>
            <a:spcAft>
              <a:spcPct val="15000"/>
            </a:spcAft>
            <a:buChar char="•"/>
          </a:pPr>
          <a:r>
            <a:rPr lang="pt-BR" sz="2800" kern="1200" noProof="0" dirty="0">
              <a:solidFill>
                <a:prstClr val="black">
                  <a:lumMod val="75000"/>
                  <a:lumOff val="25000"/>
                </a:prstClr>
              </a:solidFill>
              <a:latin typeface="+mj-lt"/>
              <a:ea typeface="+mn-ea"/>
              <a:cs typeface="+mn-cs"/>
            </a:rPr>
            <a:t>Por meio de feedbacks, relacionamento com os demais, autoaprendizagem e observação do gestor.</a:t>
          </a:r>
        </a:p>
      </dsp:txBody>
      <dsp:txXfrm rot="-5400000">
        <a:off x="5798206" y="5382822"/>
        <a:ext cx="10243659" cy="1187898"/>
      </dsp:txXfrm>
    </dsp:sp>
    <dsp:sp modelId="{9AE43B74-6460-47C3-8914-60DC1A6EC204}">
      <dsp:nvSpPr>
        <dsp:cNvPr id="0" name=""/>
        <dsp:cNvSpPr/>
      </dsp:nvSpPr>
      <dsp:spPr>
        <a:xfrm>
          <a:off x="0" y="5267064"/>
          <a:ext cx="5798206" cy="1419415"/>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pt-BR" sz="4800" kern="1200" noProof="0" dirty="0">
              <a:latin typeface="+mj-lt"/>
            </a:rPr>
            <a:t>20%</a:t>
          </a:r>
        </a:p>
      </dsp:txBody>
      <dsp:txXfrm>
        <a:off x="69290" y="5336354"/>
        <a:ext cx="5659626" cy="1280835"/>
      </dsp:txXfrm>
    </dsp:sp>
    <dsp:sp modelId="{FC607A8D-80C2-4242-823F-4DC03BE9D41E}">
      <dsp:nvSpPr>
        <dsp:cNvPr id="0" name=""/>
        <dsp:cNvSpPr/>
      </dsp:nvSpPr>
      <dsp:spPr>
        <a:xfrm rot="5400000">
          <a:off x="10370592" y="2185064"/>
          <a:ext cx="1163148" cy="10307921"/>
        </a:xfrm>
        <a:prstGeom prst="round2SameRect">
          <a:avLst/>
        </a:prstGeom>
        <a:solidFill>
          <a:schemeClr val="accent2">
            <a:tint val="40000"/>
            <a:alpha val="90000"/>
            <a:hueOff val="5025821"/>
            <a:satOff val="-4378"/>
            <a:lumOff val="-6"/>
            <a:alphaOff val="0"/>
          </a:schemeClr>
        </a:solidFill>
        <a:ln w="9525" cap="flat" cmpd="sng" algn="ctr">
          <a:solidFill>
            <a:schemeClr val="accent2">
              <a:tint val="40000"/>
              <a:alpha val="90000"/>
              <a:hueOff val="5025821"/>
              <a:satOff val="-4378"/>
              <a:lumOff val="-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pt-BR" sz="3200" b="1" kern="1200" noProof="0" dirty="0">
              <a:solidFill>
                <a:prstClr val="black">
                  <a:hueOff val="0"/>
                  <a:satOff val="0"/>
                  <a:lumOff val="0"/>
                  <a:alphaOff val="0"/>
                </a:prstClr>
              </a:solidFill>
              <a:latin typeface="+mj-lt"/>
              <a:ea typeface="Century Gothic" charset="0"/>
              <a:cs typeface="Century Gothic" charset="0"/>
            </a:rPr>
            <a:t>Aprendizagem formal</a:t>
          </a:r>
        </a:p>
        <a:p>
          <a:pPr marL="114300" lvl="1" indent="-114300" algn="l" defTabSz="622300">
            <a:lnSpc>
              <a:spcPct val="90000"/>
            </a:lnSpc>
            <a:spcBef>
              <a:spcPct val="0"/>
            </a:spcBef>
            <a:spcAft>
              <a:spcPct val="15000"/>
            </a:spcAft>
            <a:buChar char="•"/>
          </a:pPr>
          <a:r>
            <a:rPr lang="pt-BR" sz="2800" kern="1200" noProof="0" dirty="0">
              <a:solidFill>
                <a:prstClr val="black">
                  <a:lumMod val="75000"/>
                  <a:lumOff val="25000"/>
                </a:prstClr>
              </a:solidFill>
              <a:latin typeface="+mj-lt"/>
              <a:ea typeface="+mn-ea"/>
              <a:cs typeface="+mn-cs"/>
            </a:rPr>
            <a:t>Por meio de formação tradicional: leitura, treinamento, palestras, etc. </a:t>
          </a:r>
        </a:p>
      </dsp:txBody>
      <dsp:txXfrm rot="-5400000">
        <a:off x="5798206" y="6814230"/>
        <a:ext cx="10251141" cy="1049588"/>
      </dsp:txXfrm>
    </dsp:sp>
    <dsp:sp modelId="{FD8A5B33-14EF-40AA-8560-6B17DCF2ACA4}">
      <dsp:nvSpPr>
        <dsp:cNvPr id="0" name=""/>
        <dsp:cNvSpPr/>
      </dsp:nvSpPr>
      <dsp:spPr>
        <a:xfrm>
          <a:off x="0" y="6896053"/>
          <a:ext cx="5798206" cy="885942"/>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pt-BR" sz="4800" kern="1200" noProof="0" dirty="0">
              <a:latin typeface="+mj-lt"/>
            </a:rPr>
            <a:t>10%</a:t>
          </a:r>
        </a:p>
      </dsp:txBody>
      <dsp:txXfrm>
        <a:off x="43248" y="6939301"/>
        <a:ext cx="5711710" cy="7994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bg1"/>
              </a:solidFill>
            </a:rPr>
            <a:t>Motivação e inteligência emocional</a:t>
          </a:r>
        </a:p>
      </dsp:txBody>
      <dsp:txXfrm>
        <a:off x="647067" y="6786867"/>
        <a:ext cx="8459466" cy="69258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D7FBA-7E20-45A1-970D-5B9586F4091E}">
      <dsp:nvSpPr>
        <dsp:cNvPr id="0" name=""/>
        <dsp:cNvSpPr/>
      </dsp:nvSpPr>
      <dsp:spPr>
        <a:xfrm rot="5400000">
          <a:off x="9867345" y="-4848156"/>
          <a:ext cx="1091756" cy="1106724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Char char="•"/>
          </a:pPr>
          <a:r>
            <a:rPr lang="pt-BR" sz="2600" kern="1200" dirty="0">
              <a:latin typeface="+mj-lt"/>
            </a:rPr>
            <a:t>Capacidade de entender e identificar minhas emoções, as suas causas e o impacto delas nos outros.</a:t>
          </a:r>
        </a:p>
      </dsp:txBody>
      <dsp:txXfrm rot="-5400000">
        <a:off x="4879599" y="192885"/>
        <a:ext cx="11013954" cy="985166"/>
      </dsp:txXfrm>
    </dsp:sp>
    <dsp:sp modelId="{B65DA002-C829-4C8A-9C8D-FC8C8AAAF4FD}">
      <dsp:nvSpPr>
        <dsp:cNvPr id="0" name=""/>
        <dsp:cNvSpPr/>
      </dsp:nvSpPr>
      <dsp:spPr>
        <a:xfrm>
          <a:off x="1345729" y="3121"/>
          <a:ext cx="3533869" cy="13646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pt-BR" sz="2600" b="1" kern="1200" dirty="0">
              <a:latin typeface="+mj-lt"/>
            </a:rPr>
            <a:t>Autoconsciência</a:t>
          </a:r>
          <a:r>
            <a:rPr lang="pt-BR" sz="2600" b="0" kern="1200" dirty="0">
              <a:latin typeface="+mj-lt"/>
            </a:rPr>
            <a:t>:</a:t>
          </a:r>
        </a:p>
        <a:p>
          <a:pPr marL="0" lvl="0" indent="0" algn="ctr" defTabSz="1155700" rtl="0">
            <a:lnSpc>
              <a:spcPct val="90000"/>
            </a:lnSpc>
            <a:spcBef>
              <a:spcPct val="0"/>
            </a:spcBef>
            <a:spcAft>
              <a:spcPct val="35000"/>
            </a:spcAft>
            <a:buNone/>
          </a:pPr>
          <a:r>
            <a:rPr lang="pt-BR" sz="2600" b="0" kern="1200" dirty="0">
              <a:latin typeface="+mj-lt"/>
            </a:rPr>
            <a:t>“Eu me conheço”</a:t>
          </a:r>
        </a:p>
      </dsp:txBody>
      <dsp:txXfrm>
        <a:off x="1412348" y="69740"/>
        <a:ext cx="3400631" cy="1231457"/>
      </dsp:txXfrm>
    </dsp:sp>
    <dsp:sp modelId="{9748E764-4F91-4888-B2F8-E10FCD67FE2F}">
      <dsp:nvSpPr>
        <dsp:cNvPr id="0" name=""/>
        <dsp:cNvSpPr/>
      </dsp:nvSpPr>
      <dsp:spPr>
        <a:xfrm rot="5400000">
          <a:off x="9867345" y="-3415225"/>
          <a:ext cx="1091756" cy="1106724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Char char="•"/>
          </a:pPr>
          <a:r>
            <a:rPr lang="pt-BR" sz="2600" kern="1200">
              <a:latin typeface="+mj-lt"/>
            </a:rPr>
            <a:t>Capacidade de administrar minha emoção. Pensar antes de agir. Protelar gratificações (adiar o prazer) para atingir objetivos de longo prazo. Resiliência.</a:t>
          </a:r>
        </a:p>
      </dsp:txBody>
      <dsp:txXfrm rot="-5400000">
        <a:off x="4879599" y="1625816"/>
        <a:ext cx="11013954" cy="985166"/>
      </dsp:txXfrm>
    </dsp:sp>
    <dsp:sp modelId="{B8D53F82-4C8B-4FA0-955F-D655D140148B}">
      <dsp:nvSpPr>
        <dsp:cNvPr id="0" name=""/>
        <dsp:cNvSpPr/>
      </dsp:nvSpPr>
      <dsp:spPr>
        <a:xfrm>
          <a:off x="1345729" y="1436051"/>
          <a:ext cx="3533869" cy="13646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pt-BR" sz="2600" b="1" kern="1200">
              <a:latin typeface="+mj-lt"/>
            </a:rPr>
            <a:t>Autogerenciamento</a:t>
          </a:r>
          <a:r>
            <a:rPr lang="pt-BR" sz="2600" b="0" kern="1200">
              <a:latin typeface="+mj-lt"/>
            </a:rPr>
            <a:t>:</a:t>
          </a:r>
        </a:p>
        <a:p>
          <a:pPr marL="0" lvl="0" indent="0" algn="ctr" defTabSz="1155700" rtl="0">
            <a:lnSpc>
              <a:spcPct val="90000"/>
            </a:lnSpc>
            <a:spcBef>
              <a:spcPct val="0"/>
            </a:spcBef>
            <a:spcAft>
              <a:spcPct val="35000"/>
            </a:spcAft>
            <a:buNone/>
          </a:pPr>
          <a:r>
            <a:rPr lang="pt-BR" sz="2600" b="0" kern="1200">
              <a:latin typeface="+mj-lt"/>
            </a:rPr>
            <a:t>“Eu me gerencio”</a:t>
          </a:r>
        </a:p>
      </dsp:txBody>
      <dsp:txXfrm>
        <a:off x="1412348" y="1502670"/>
        <a:ext cx="3400631" cy="1231457"/>
      </dsp:txXfrm>
    </dsp:sp>
    <dsp:sp modelId="{23457FA9-6C7E-4955-9D3F-F7A7825ED026}">
      <dsp:nvSpPr>
        <dsp:cNvPr id="0" name=""/>
        <dsp:cNvSpPr/>
      </dsp:nvSpPr>
      <dsp:spPr>
        <a:xfrm rot="5400000">
          <a:off x="9867345" y="-1982295"/>
          <a:ext cx="1091756" cy="1106724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Char char="•"/>
          </a:pPr>
          <a:r>
            <a:rPr lang="pt-BR" sz="2600" kern="1200">
              <a:latin typeface="+mj-lt"/>
            </a:rPr>
            <a:t>É intrínseco, mas pode ser estimulado. Não depender dos outros para me motivar. Energia para ir atrás dos objetivos.</a:t>
          </a:r>
        </a:p>
      </dsp:txBody>
      <dsp:txXfrm rot="-5400000">
        <a:off x="4879599" y="3058746"/>
        <a:ext cx="11013954" cy="985166"/>
      </dsp:txXfrm>
    </dsp:sp>
    <dsp:sp modelId="{46F72184-2200-45E8-BBC6-869493458A47}">
      <dsp:nvSpPr>
        <dsp:cNvPr id="0" name=""/>
        <dsp:cNvSpPr/>
      </dsp:nvSpPr>
      <dsp:spPr>
        <a:xfrm>
          <a:off x="1321934" y="2838739"/>
          <a:ext cx="3533869" cy="13646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pt-BR" sz="2600" b="1" kern="1200" dirty="0">
              <a:latin typeface="+mj-lt"/>
            </a:rPr>
            <a:t>Motivação</a:t>
          </a:r>
          <a:r>
            <a:rPr lang="pt-BR" sz="2600" b="0" kern="1200" dirty="0">
              <a:latin typeface="+mj-lt"/>
            </a:rPr>
            <a:t>:</a:t>
          </a:r>
        </a:p>
        <a:p>
          <a:pPr marL="0" lvl="0" indent="0" algn="ctr" defTabSz="1155700" rtl="0">
            <a:lnSpc>
              <a:spcPct val="90000"/>
            </a:lnSpc>
            <a:spcBef>
              <a:spcPct val="0"/>
            </a:spcBef>
            <a:spcAft>
              <a:spcPct val="35000"/>
            </a:spcAft>
            <a:buNone/>
          </a:pPr>
          <a:r>
            <a:rPr lang="pt-BR" sz="2600" b="0" kern="1200" dirty="0">
              <a:latin typeface="+mj-lt"/>
            </a:rPr>
            <a:t>“Eu me motivo e motivo os outros”</a:t>
          </a:r>
        </a:p>
      </dsp:txBody>
      <dsp:txXfrm>
        <a:off x="1388553" y="2905358"/>
        <a:ext cx="3400631" cy="1231457"/>
      </dsp:txXfrm>
    </dsp:sp>
    <dsp:sp modelId="{7F8A19C2-CE25-4CCA-A731-B3DCBFFCCB33}">
      <dsp:nvSpPr>
        <dsp:cNvPr id="0" name=""/>
        <dsp:cNvSpPr/>
      </dsp:nvSpPr>
      <dsp:spPr>
        <a:xfrm rot="5400000">
          <a:off x="9867345" y="-549365"/>
          <a:ext cx="1091756" cy="1106724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Char char="•"/>
          </a:pPr>
          <a:r>
            <a:rPr lang="pt-BR" sz="2600" kern="1200">
              <a:latin typeface="+mj-lt"/>
            </a:rPr>
            <a:t>Não é se colocar no lugar do outro (simpatia), mas entender o que os outros sentem. Adaptar a comunicação para combinar com as reações emocionais dos outros.</a:t>
          </a:r>
        </a:p>
      </dsp:txBody>
      <dsp:txXfrm rot="-5400000">
        <a:off x="4879599" y="4491676"/>
        <a:ext cx="11013954" cy="985166"/>
      </dsp:txXfrm>
    </dsp:sp>
    <dsp:sp modelId="{389F607A-6967-46C1-907C-30FF25849868}">
      <dsp:nvSpPr>
        <dsp:cNvPr id="0" name=""/>
        <dsp:cNvSpPr/>
      </dsp:nvSpPr>
      <dsp:spPr>
        <a:xfrm>
          <a:off x="1345729" y="4301911"/>
          <a:ext cx="3533869" cy="13646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pt-BR" sz="2600" b="1" kern="1200">
              <a:latin typeface="+mj-lt"/>
            </a:rPr>
            <a:t>Empatia:</a:t>
          </a:r>
        </a:p>
        <a:p>
          <a:pPr marL="0" lvl="0" indent="0" algn="ctr" defTabSz="1155700" rtl="0">
            <a:lnSpc>
              <a:spcPct val="90000"/>
            </a:lnSpc>
            <a:spcBef>
              <a:spcPct val="0"/>
            </a:spcBef>
            <a:spcAft>
              <a:spcPct val="35000"/>
            </a:spcAft>
            <a:buNone/>
          </a:pPr>
          <a:r>
            <a:rPr lang="pt-BR" sz="2600" b="0" kern="1200">
              <a:latin typeface="+mj-lt"/>
            </a:rPr>
            <a:t>“Eu conheço os outros”</a:t>
          </a:r>
        </a:p>
      </dsp:txBody>
      <dsp:txXfrm>
        <a:off x="1412348" y="4368530"/>
        <a:ext cx="3400631" cy="1231457"/>
      </dsp:txXfrm>
    </dsp:sp>
    <dsp:sp modelId="{9C6E24EA-BF2E-40E1-B03C-B2BF4A5F9D60}">
      <dsp:nvSpPr>
        <dsp:cNvPr id="0" name=""/>
        <dsp:cNvSpPr/>
      </dsp:nvSpPr>
      <dsp:spPr>
        <a:xfrm rot="5400000">
          <a:off x="9867345" y="883564"/>
          <a:ext cx="1091756" cy="1106724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Char char="•"/>
          </a:pPr>
          <a:r>
            <a:rPr lang="pt-BR" sz="2600" kern="1200">
              <a:latin typeface="+mj-lt"/>
            </a:rPr>
            <a:t>Saber lidar com as emoções dos outros e interpretar os relacionamentos. Capacidade de influenciar, persuadir, negociar e conciliar. Não é manipular.</a:t>
          </a:r>
        </a:p>
      </dsp:txBody>
      <dsp:txXfrm rot="-5400000">
        <a:off x="4879599" y="5924606"/>
        <a:ext cx="11013954" cy="985166"/>
      </dsp:txXfrm>
    </dsp:sp>
    <dsp:sp modelId="{55C2DA91-427C-4269-86D1-7766282008D3}">
      <dsp:nvSpPr>
        <dsp:cNvPr id="0" name=""/>
        <dsp:cNvSpPr/>
      </dsp:nvSpPr>
      <dsp:spPr>
        <a:xfrm>
          <a:off x="1345729" y="5734841"/>
          <a:ext cx="3533869" cy="13646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pt-BR" sz="2600" b="1" kern="1200">
              <a:latin typeface="+mj-lt"/>
            </a:rPr>
            <a:t>Habilidades Sociais:</a:t>
          </a:r>
        </a:p>
        <a:p>
          <a:pPr marL="0" lvl="0" indent="0" algn="ctr" defTabSz="1155700" rtl="0">
            <a:lnSpc>
              <a:spcPct val="90000"/>
            </a:lnSpc>
            <a:spcBef>
              <a:spcPct val="0"/>
            </a:spcBef>
            <a:spcAft>
              <a:spcPct val="35000"/>
            </a:spcAft>
            <a:buNone/>
          </a:pPr>
          <a:r>
            <a:rPr lang="pt-BR" sz="2600" b="0" kern="1200">
              <a:latin typeface="+mj-lt"/>
            </a:rPr>
            <a:t>“Eu gerencio o outro”</a:t>
          </a:r>
        </a:p>
      </dsp:txBody>
      <dsp:txXfrm>
        <a:off x="1412348" y="5801460"/>
        <a:ext cx="3400631" cy="1231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2C3E0-F783-40EB-8420-7AF89E17D24B}">
      <dsp:nvSpPr>
        <dsp:cNvPr id="0" name=""/>
        <dsp:cNvSpPr/>
      </dsp:nvSpPr>
      <dsp:spPr>
        <a:xfrm>
          <a:off x="0" y="1019"/>
          <a:ext cx="16133101" cy="2385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3FEA92-0129-4682-8365-3A3B73AA1BFC}">
      <dsp:nvSpPr>
        <dsp:cNvPr id="0" name=""/>
        <dsp:cNvSpPr/>
      </dsp:nvSpPr>
      <dsp:spPr>
        <a:xfrm>
          <a:off x="721755" y="537862"/>
          <a:ext cx="1312282" cy="13122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50833E-9C28-481F-801F-2C9D45FA0156}">
      <dsp:nvSpPr>
        <dsp:cNvPr id="0" name=""/>
        <dsp:cNvSpPr/>
      </dsp:nvSpPr>
      <dsp:spPr>
        <a:xfrm>
          <a:off x="2755794" y="1019"/>
          <a:ext cx="13377306" cy="2385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515" tIns="252515" rIns="252515" bIns="252515" numCol="1" spcCol="1270" anchor="ctr" anchorCtr="0">
          <a:noAutofit/>
        </a:bodyPr>
        <a:lstStyle/>
        <a:p>
          <a:pPr marL="0" lvl="0" indent="0" algn="l" defTabSz="1600200">
            <a:lnSpc>
              <a:spcPct val="100000"/>
            </a:lnSpc>
            <a:spcBef>
              <a:spcPct val="0"/>
            </a:spcBef>
            <a:spcAft>
              <a:spcPct val="35000"/>
            </a:spcAft>
            <a:buNone/>
          </a:pPr>
          <a:r>
            <a:rPr lang="pt-BR" sz="3600" b="1" kern="1200" dirty="0"/>
            <a:t>Numa época de tantas incertezas, não há como profetizar o futuro, como antecipar um “Novo Normal”.</a:t>
          </a:r>
          <a:endParaRPr lang="en-US" sz="3600" kern="1200" dirty="0"/>
        </a:p>
      </dsp:txBody>
      <dsp:txXfrm>
        <a:off x="2755794" y="1019"/>
        <a:ext cx="13377306" cy="2385969"/>
      </dsp:txXfrm>
    </dsp:sp>
    <dsp:sp modelId="{A398855A-CAFF-4575-BEA6-E87596FCCF0D}">
      <dsp:nvSpPr>
        <dsp:cNvPr id="0" name=""/>
        <dsp:cNvSpPr/>
      </dsp:nvSpPr>
      <dsp:spPr>
        <a:xfrm>
          <a:off x="0" y="2983480"/>
          <a:ext cx="16133101" cy="2385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62244-CE63-443C-982C-90130862DCF4}">
      <dsp:nvSpPr>
        <dsp:cNvPr id="0" name=""/>
        <dsp:cNvSpPr/>
      </dsp:nvSpPr>
      <dsp:spPr>
        <a:xfrm>
          <a:off x="721755" y="3520324"/>
          <a:ext cx="1312282" cy="13122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314786-0C27-4C38-A9A3-BADF0E6AF334}">
      <dsp:nvSpPr>
        <dsp:cNvPr id="0" name=""/>
        <dsp:cNvSpPr/>
      </dsp:nvSpPr>
      <dsp:spPr>
        <a:xfrm>
          <a:off x="2755794" y="2983480"/>
          <a:ext cx="13377306" cy="2385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515" tIns="252515" rIns="252515" bIns="252515" numCol="1" spcCol="1270" anchor="ctr" anchorCtr="0">
          <a:noAutofit/>
        </a:bodyPr>
        <a:lstStyle/>
        <a:p>
          <a:pPr marL="0" lvl="0" indent="0" algn="l" defTabSz="1600200">
            <a:lnSpc>
              <a:spcPct val="100000"/>
            </a:lnSpc>
            <a:spcBef>
              <a:spcPct val="0"/>
            </a:spcBef>
            <a:spcAft>
              <a:spcPct val="35000"/>
            </a:spcAft>
            <a:buNone/>
          </a:pPr>
          <a:r>
            <a:rPr lang="pt-BR" sz="3600" b="1" kern="1200"/>
            <a:t>Então, resta ver o mundo com olhos de novidade, dispostos a perceber tudo como se fosse um lugar onde nunca estivemos.</a:t>
          </a:r>
          <a:endParaRPr lang="en-US" sz="3600" kern="1200"/>
        </a:p>
      </dsp:txBody>
      <dsp:txXfrm>
        <a:off x="2755794" y="2983480"/>
        <a:ext cx="13377306" cy="2385969"/>
      </dsp:txXfrm>
    </dsp:sp>
    <dsp:sp modelId="{AEC4DFE2-7BE8-4DF4-B440-7C3E83653EFC}">
      <dsp:nvSpPr>
        <dsp:cNvPr id="0" name=""/>
        <dsp:cNvSpPr/>
      </dsp:nvSpPr>
      <dsp:spPr>
        <a:xfrm>
          <a:off x="0" y="5965942"/>
          <a:ext cx="16133101" cy="2385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6727C-DEB8-45E1-96FB-32E65BF0525F}">
      <dsp:nvSpPr>
        <dsp:cNvPr id="0" name=""/>
        <dsp:cNvSpPr/>
      </dsp:nvSpPr>
      <dsp:spPr>
        <a:xfrm>
          <a:off x="721755" y="6502785"/>
          <a:ext cx="1312282" cy="13122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9791F7-D5AE-48F8-AB2D-3298729772F7}">
      <dsp:nvSpPr>
        <dsp:cNvPr id="0" name=""/>
        <dsp:cNvSpPr/>
      </dsp:nvSpPr>
      <dsp:spPr>
        <a:xfrm>
          <a:off x="2755794" y="5965942"/>
          <a:ext cx="13377306" cy="2385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515" tIns="252515" rIns="252515" bIns="252515" numCol="1" spcCol="1270" anchor="ctr" anchorCtr="0">
          <a:noAutofit/>
        </a:bodyPr>
        <a:lstStyle/>
        <a:p>
          <a:pPr marL="0" lvl="0" indent="0" algn="l" defTabSz="1600200">
            <a:lnSpc>
              <a:spcPct val="100000"/>
            </a:lnSpc>
            <a:spcBef>
              <a:spcPct val="0"/>
            </a:spcBef>
            <a:spcAft>
              <a:spcPct val="35000"/>
            </a:spcAft>
            <a:buNone/>
          </a:pPr>
          <a:r>
            <a:rPr lang="pt-BR" sz="3600" b="1" kern="1200"/>
            <a:t>Talvez assim consigamos realmente entender este novo mundo!</a:t>
          </a:r>
          <a:endParaRPr lang="en-US" sz="3600" kern="1200"/>
        </a:p>
      </dsp:txBody>
      <dsp:txXfrm>
        <a:off x="2755794" y="5965942"/>
        <a:ext cx="13377306" cy="2385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Motivação e inteligência emocional</a:t>
          </a:r>
        </a:p>
      </dsp:txBody>
      <dsp:txXfrm>
        <a:off x="647067" y="6786867"/>
        <a:ext cx="8459466"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108FA-9152-4338-A6B4-CFDAD50E1272}">
      <dsp:nvSpPr>
        <dsp:cNvPr id="0" name=""/>
        <dsp:cNvSpPr/>
      </dsp:nvSpPr>
      <dsp:spPr>
        <a:xfrm>
          <a:off x="4952" y="34774"/>
          <a:ext cx="4828911" cy="12960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kern="1200" dirty="0">
              <a:solidFill>
                <a:schemeClr val="tx1"/>
              </a:solidFill>
              <a:latin typeface="Calibri" panose="020F0502020204030204" pitchFamily="34" charset="0"/>
              <a:cs typeface="Calibri" panose="020F0502020204030204" pitchFamily="34" charset="0"/>
            </a:rPr>
            <a:t>Autoritário</a:t>
          </a:r>
        </a:p>
      </dsp:txBody>
      <dsp:txXfrm>
        <a:off x="4952" y="34774"/>
        <a:ext cx="4828911" cy="1296000"/>
      </dsp:txXfrm>
    </dsp:sp>
    <dsp:sp modelId="{DE6B1CF0-2A89-4D64-BA7C-6EE894AD177E}">
      <dsp:nvSpPr>
        <dsp:cNvPr id="0" name=""/>
        <dsp:cNvSpPr/>
      </dsp:nvSpPr>
      <dsp:spPr>
        <a:xfrm>
          <a:off x="4952" y="1330775"/>
          <a:ext cx="4828911" cy="197640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Desejo de superação</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Iniciativa</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Autocontrole </a:t>
          </a:r>
        </a:p>
      </dsp:txBody>
      <dsp:txXfrm>
        <a:off x="4952" y="1330775"/>
        <a:ext cx="4828911" cy="1976400"/>
      </dsp:txXfrm>
    </dsp:sp>
    <dsp:sp modelId="{C384BE23-68FF-471D-9656-92CB0F2DA0D9}">
      <dsp:nvSpPr>
        <dsp:cNvPr id="0" name=""/>
        <dsp:cNvSpPr/>
      </dsp:nvSpPr>
      <dsp:spPr>
        <a:xfrm>
          <a:off x="5509912" y="34774"/>
          <a:ext cx="4828911" cy="1296000"/>
        </a:xfrm>
        <a:prstGeom prst="rect">
          <a:avLst/>
        </a:prstGeom>
        <a:solidFill>
          <a:schemeClr val="accent3">
            <a:hueOff val="5625132"/>
            <a:satOff val="-8440"/>
            <a:lumOff val="-1373"/>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kern="1200" dirty="0">
              <a:solidFill>
                <a:schemeClr val="tx1"/>
              </a:solidFill>
              <a:latin typeface="Calibri" panose="020F0502020204030204" pitchFamily="34" charset="0"/>
              <a:cs typeface="Calibri" panose="020F0502020204030204" pitchFamily="34" charset="0"/>
            </a:rPr>
            <a:t>Visionário</a:t>
          </a:r>
        </a:p>
      </dsp:txBody>
      <dsp:txXfrm>
        <a:off x="5509912" y="34774"/>
        <a:ext cx="4828911" cy="1296000"/>
      </dsp:txXfrm>
    </dsp:sp>
    <dsp:sp modelId="{5C009393-1B17-4D5D-AE60-158F0DA5CF03}">
      <dsp:nvSpPr>
        <dsp:cNvPr id="0" name=""/>
        <dsp:cNvSpPr/>
      </dsp:nvSpPr>
      <dsp:spPr>
        <a:xfrm>
          <a:off x="5509912" y="1330775"/>
          <a:ext cx="4828911" cy="1976400"/>
        </a:xfrm>
        <a:prstGeom prst="rect">
          <a:avLst/>
        </a:prstGeom>
        <a:solidFill>
          <a:schemeClr val="accent3">
            <a:tint val="40000"/>
            <a:alpha val="90000"/>
            <a:hueOff val="5358427"/>
            <a:satOff val="-6896"/>
            <a:lumOff val="-537"/>
            <a:alphaOff val="0"/>
          </a:schemeClr>
        </a:solidFill>
        <a:ln w="25400" cap="flat" cmpd="sng" algn="ctr">
          <a:solidFill>
            <a:schemeClr val="accent3">
              <a:tint val="40000"/>
              <a:alpha val="90000"/>
              <a:hueOff val="5358427"/>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Autoconfiança</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Empatia</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Agente de mudanças</a:t>
          </a:r>
        </a:p>
      </dsp:txBody>
      <dsp:txXfrm>
        <a:off x="5509912" y="1330775"/>
        <a:ext cx="4828911" cy="1976400"/>
      </dsp:txXfrm>
    </dsp:sp>
    <dsp:sp modelId="{98A827D8-E544-49EB-B440-851A75FDDAE0}">
      <dsp:nvSpPr>
        <dsp:cNvPr id="0" name=""/>
        <dsp:cNvSpPr/>
      </dsp:nvSpPr>
      <dsp:spPr>
        <a:xfrm>
          <a:off x="11014871" y="34774"/>
          <a:ext cx="4828911" cy="1296000"/>
        </a:xfrm>
        <a:prstGeom prst="rect">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kern="1200" dirty="0">
              <a:solidFill>
                <a:schemeClr val="tx1"/>
              </a:solidFill>
              <a:latin typeface="Calibri" panose="020F0502020204030204" pitchFamily="34" charset="0"/>
              <a:cs typeface="Calibri" panose="020F0502020204030204" pitchFamily="34" charset="0"/>
            </a:rPr>
            <a:t>Democrático</a:t>
          </a:r>
        </a:p>
      </dsp:txBody>
      <dsp:txXfrm>
        <a:off x="11014871" y="34774"/>
        <a:ext cx="4828911" cy="1296000"/>
      </dsp:txXfrm>
    </dsp:sp>
    <dsp:sp modelId="{A48A629A-C85D-4C9A-9EBB-67D317459878}">
      <dsp:nvSpPr>
        <dsp:cNvPr id="0" name=""/>
        <dsp:cNvSpPr/>
      </dsp:nvSpPr>
      <dsp:spPr>
        <a:xfrm>
          <a:off x="11014871" y="1330775"/>
          <a:ext cx="4828911" cy="1976400"/>
        </a:xfrm>
        <a:prstGeom prst="rect">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Colaboração</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Liderança de equipe</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Comunicação</a:t>
          </a:r>
        </a:p>
      </dsp:txBody>
      <dsp:txXfrm>
        <a:off x="11014871" y="1330775"/>
        <a:ext cx="4828911" cy="1976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4BE23-68FF-471D-9656-92CB0F2DA0D9}">
      <dsp:nvSpPr>
        <dsp:cNvPr id="0" name=""/>
        <dsp:cNvSpPr/>
      </dsp:nvSpPr>
      <dsp:spPr>
        <a:xfrm>
          <a:off x="4981" y="8586"/>
          <a:ext cx="4856773" cy="10080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i="0" kern="1200" dirty="0">
              <a:solidFill>
                <a:schemeClr val="tx1"/>
              </a:solidFill>
              <a:latin typeface="Calibri" panose="020F0502020204030204" pitchFamily="34" charset="0"/>
              <a:cs typeface="Calibri" panose="020F0502020204030204" pitchFamily="34" charset="0"/>
            </a:rPr>
            <a:t>Afetivo</a:t>
          </a:r>
        </a:p>
      </dsp:txBody>
      <dsp:txXfrm>
        <a:off x="4981" y="8586"/>
        <a:ext cx="4856773" cy="1008000"/>
      </dsp:txXfrm>
    </dsp:sp>
    <dsp:sp modelId="{5C009393-1B17-4D5D-AE60-158F0DA5CF03}">
      <dsp:nvSpPr>
        <dsp:cNvPr id="0" name=""/>
        <dsp:cNvSpPr/>
      </dsp:nvSpPr>
      <dsp:spPr>
        <a:xfrm>
          <a:off x="4981" y="1016587"/>
          <a:ext cx="4856773" cy="2401875"/>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Empatia</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Relacionamento</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Comunicação </a:t>
          </a:r>
        </a:p>
      </dsp:txBody>
      <dsp:txXfrm>
        <a:off x="4981" y="1016587"/>
        <a:ext cx="4856773" cy="2401875"/>
      </dsp:txXfrm>
    </dsp:sp>
    <dsp:sp modelId="{5334CC50-2465-4B56-8E6C-06B5DD680701}">
      <dsp:nvSpPr>
        <dsp:cNvPr id="0" name=""/>
        <dsp:cNvSpPr/>
      </dsp:nvSpPr>
      <dsp:spPr>
        <a:xfrm>
          <a:off x="5541702" y="8586"/>
          <a:ext cx="4856773" cy="1008000"/>
        </a:xfrm>
        <a:prstGeom prst="rect">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i="0" kern="1200" dirty="0">
              <a:solidFill>
                <a:schemeClr val="tx1"/>
              </a:solidFill>
              <a:latin typeface="Calibri" panose="020F0502020204030204" pitchFamily="34" charset="0"/>
              <a:cs typeface="Calibri" panose="020F0502020204030204" pitchFamily="34" charset="0"/>
            </a:rPr>
            <a:t>Modelador</a:t>
          </a:r>
        </a:p>
      </dsp:txBody>
      <dsp:txXfrm>
        <a:off x="5541702" y="8586"/>
        <a:ext cx="4856773" cy="1008000"/>
      </dsp:txXfrm>
    </dsp:sp>
    <dsp:sp modelId="{0EE29611-7D69-4CD8-909F-6833D1806253}">
      <dsp:nvSpPr>
        <dsp:cNvPr id="0" name=""/>
        <dsp:cNvSpPr/>
      </dsp:nvSpPr>
      <dsp:spPr>
        <a:xfrm>
          <a:off x="5541702" y="1016587"/>
          <a:ext cx="4856773" cy="2401875"/>
        </a:xfrm>
        <a:prstGeom prst="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Responsabilidade</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Desejo de superação</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Iniciativa</a:t>
          </a:r>
        </a:p>
      </dsp:txBody>
      <dsp:txXfrm>
        <a:off x="5541702" y="1016587"/>
        <a:ext cx="4856773" cy="2401875"/>
      </dsp:txXfrm>
    </dsp:sp>
    <dsp:sp modelId="{98A827D8-E544-49EB-B440-851A75FDDAE0}">
      <dsp:nvSpPr>
        <dsp:cNvPr id="0" name=""/>
        <dsp:cNvSpPr/>
      </dsp:nvSpPr>
      <dsp:spPr>
        <a:xfrm>
          <a:off x="11078424" y="8586"/>
          <a:ext cx="4856773" cy="10080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i="0" kern="1200" dirty="0">
              <a:solidFill>
                <a:schemeClr val="tx1"/>
              </a:solidFill>
              <a:latin typeface="Calibri" panose="020F0502020204030204" pitchFamily="34" charset="0"/>
              <a:cs typeface="Calibri" panose="020F0502020204030204" pitchFamily="34" charset="0"/>
            </a:rPr>
            <a:t>Coach</a:t>
          </a:r>
        </a:p>
      </dsp:txBody>
      <dsp:txXfrm>
        <a:off x="11078424" y="8586"/>
        <a:ext cx="4856773" cy="1008000"/>
      </dsp:txXfrm>
    </dsp:sp>
    <dsp:sp modelId="{A48A629A-C85D-4C9A-9EBB-67D317459878}">
      <dsp:nvSpPr>
        <dsp:cNvPr id="0" name=""/>
        <dsp:cNvSpPr/>
      </dsp:nvSpPr>
      <dsp:spPr>
        <a:xfrm>
          <a:off x="11078424" y="1016587"/>
          <a:ext cx="4856773" cy="2401875"/>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Desenvolvimento da equipe</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Empatia</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Autoconsciência </a:t>
          </a:r>
        </a:p>
      </dsp:txBody>
      <dsp:txXfrm>
        <a:off x="11078424" y="1016587"/>
        <a:ext cx="4856773" cy="2401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bg1"/>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Motivação e inteligência emocional</a:t>
          </a:r>
        </a:p>
      </dsp:txBody>
      <dsp:txXfrm>
        <a:off x="647067" y="6786867"/>
        <a:ext cx="8459466" cy="6925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bg1"/>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Motivação e inteligência emocional</a:t>
          </a:r>
        </a:p>
      </dsp:txBody>
      <dsp:txXfrm>
        <a:off x="647067" y="6786867"/>
        <a:ext cx="8459466" cy="6925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E21A84-687D-4D49-845B-2FA8AC07A663}">
      <dsp:nvSpPr>
        <dsp:cNvPr id="0" name=""/>
        <dsp:cNvSpPr/>
      </dsp:nvSpPr>
      <dsp:spPr>
        <a:xfrm>
          <a:off x="2067979" y="475903"/>
          <a:ext cx="6150144" cy="6150144"/>
        </a:xfrm>
        <a:prstGeom prst="pie">
          <a:avLst>
            <a:gd name="adj1" fmla="val 16200000"/>
            <a:gd name="adj2" fmla="val 18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pt-BR" sz="4100" kern="1200" noProof="0" dirty="0"/>
            <a:t>Estratégia</a:t>
          </a:r>
        </a:p>
      </dsp:txBody>
      <dsp:txXfrm>
        <a:off x="5309252" y="1779148"/>
        <a:ext cx="2196480" cy="1830400"/>
      </dsp:txXfrm>
    </dsp:sp>
    <dsp:sp modelId="{ABAA7672-F002-4546-A950-EE94D0414975}">
      <dsp:nvSpPr>
        <dsp:cNvPr id="0" name=""/>
        <dsp:cNvSpPr/>
      </dsp:nvSpPr>
      <dsp:spPr>
        <a:xfrm>
          <a:off x="1941316" y="695551"/>
          <a:ext cx="6150144" cy="6150144"/>
        </a:xfrm>
        <a:prstGeom prst="pie">
          <a:avLst>
            <a:gd name="adj1" fmla="val 1800000"/>
            <a:gd name="adj2" fmla="val 90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pt-BR" sz="4100" kern="1200" noProof="0" dirty="0"/>
            <a:t>Competências</a:t>
          </a:r>
        </a:p>
      </dsp:txBody>
      <dsp:txXfrm>
        <a:off x="3405636" y="4685824"/>
        <a:ext cx="3294720" cy="1610752"/>
      </dsp:txXfrm>
    </dsp:sp>
    <dsp:sp modelId="{2F00AEF0-C345-4755-8A2E-B650C589D3C0}">
      <dsp:nvSpPr>
        <dsp:cNvPr id="0" name=""/>
        <dsp:cNvSpPr/>
      </dsp:nvSpPr>
      <dsp:spPr>
        <a:xfrm>
          <a:off x="1770371" y="475903"/>
          <a:ext cx="6150144" cy="6150144"/>
        </a:xfrm>
        <a:prstGeom prst="pie">
          <a:avLst>
            <a:gd name="adj1" fmla="val 90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pt-BR" sz="4100" kern="1200" noProof="0" dirty="0"/>
            <a:t>Cultura</a:t>
          </a:r>
        </a:p>
      </dsp:txBody>
      <dsp:txXfrm>
        <a:off x="2482762" y="1779148"/>
        <a:ext cx="2196480" cy="1830400"/>
      </dsp:txXfrm>
    </dsp:sp>
    <dsp:sp modelId="{A76268D0-D2C1-4378-8745-59F79C68A856}">
      <dsp:nvSpPr>
        <dsp:cNvPr id="0" name=""/>
        <dsp:cNvSpPr/>
      </dsp:nvSpPr>
      <dsp:spPr>
        <a:xfrm>
          <a:off x="1687764" y="95180"/>
          <a:ext cx="6911590" cy="6911590"/>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7E92029-EB31-4E0B-ACC6-6797B89D8704}">
      <dsp:nvSpPr>
        <dsp:cNvPr id="0" name=""/>
        <dsp:cNvSpPr/>
      </dsp:nvSpPr>
      <dsp:spPr>
        <a:xfrm>
          <a:off x="1560592" y="314439"/>
          <a:ext cx="6911590" cy="6911590"/>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5E7C248-BFB1-46D3-A475-37237E69AE94}">
      <dsp:nvSpPr>
        <dsp:cNvPr id="0" name=""/>
        <dsp:cNvSpPr/>
      </dsp:nvSpPr>
      <dsp:spPr>
        <a:xfrm>
          <a:off x="1389140" y="95180"/>
          <a:ext cx="6911590" cy="6911590"/>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bg1"/>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Motivação e inteligência emocional</a:t>
          </a:r>
        </a:p>
      </dsp:txBody>
      <dsp:txXfrm>
        <a:off x="647067" y="6786867"/>
        <a:ext cx="8459466" cy="6925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ABA15-E322-474E-B664-30B47F13D88F}">
      <dsp:nvSpPr>
        <dsp:cNvPr id="0" name=""/>
        <dsp:cNvSpPr/>
      </dsp:nvSpPr>
      <dsp:spPr>
        <a:xfrm>
          <a:off x="4911723" y="3115975"/>
          <a:ext cx="2368553" cy="236855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pt-BR" sz="3500" b="1" kern="1200" dirty="0"/>
            <a:t>Avaliado</a:t>
          </a:r>
        </a:p>
      </dsp:txBody>
      <dsp:txXfrm>
        <a:off x="5258590" y="3462842"/>
        <a:ext cx="1674819" cy="1674819"/>
      </dsp:txXfrm>
    </dsp:sp>
    <dsp:sp modelId="{BD3A2915-3517-4DD1-83DB-36584217FEA6}">
      <dsp:nvSpPr>
        <dsp:cNvPr id="0" name=""/>
        <dsp:cNvSpPr/>
      </dsp:nvSpPr>
      <dsp:spPr>
        <a:xfrm rot="16200000">
          <a:off x="5738972" y="2741463"/>
          <a:ext cx="714054" cy="34968"/>
        </a:xfrm>
        <a:custGeom>
          <a:avLst/>
          <a:gdLst/>
          <a:ahLst/>
          <a:cxnLst/>
          <a:rect l="0" t="0" r="0" b="0"/>
          <a:pathLst>
            <a:path>
              <a:moveTo>
                <a:pt x="0" y="17484"/>
              </a:moveTo>
              <a:lnTo>
                <a:pt x="714054" y="17484"/>
              </a:lnTo>
            </a:path>
          </a:pathLst>
        </a:custGeom>
        <a:noFill/>
        <a:ln w="381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b="1" kern="1200"/>
        </a:p>
      </dsp:txBody>
      <dsp:txXfrm>
        <a:off x="6078148" y="2741096"/>
        <a:ext cx="35702" cy="35702"/>
      </dsp:txXfrm>
    </dsp:sp>
    <dsp:sp modelId="{94A49997-BE45-45B0-A9E7-81AC1823843D}">
      <dsp:nvSpPr>
        <dsp:cNvPr id="0" name=""/>
        <dsp:cNvSpPr/>
      </dsp:nvSpPr>
      <dsp:spPr>
        <a:xfrm>
          <a:off x="4911723" y="33367"/>
          <a:ext cx="2368553" cy="2368553"/>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pt-BR" sz="2200" b="1" kern="1200" dirty="0"/>
            <a:t>Gestor</a:t>
          </a:r>
        </a:p>
      </dsp:txBody>
      <dsp:txXfrm>
        <a:off x="5258590" y="380234"/>
        <a:ext cx="1674819" cy="1674819"/>
      </dsp:txXfrm>
    </dsp:sp>
    <dsp:sp modelId="{4A3DC33E-7755-4AFA-BC2B-F03A323473C7}">
      <dsp:nvSpPr>
        <dsp:cNvPr id="0" name=""/>
        <dsp:cNvSpPr/>
      </dsp:nvSpPr>
      <dsp:spPr>
        <a:xfrm>
          <a:off x="7280276" y="4282767"/>
          <a:ext cx="714054" cy="34968"/>
        </a:xfrm>
        <a:custGeom>
          <a:avLst/>
          <a:gdLst/>
          <a:ahLst/>
          <a:cxnLst/>
          <a:rect l="0" t="0" r="0" b="0"/>
          <a:pathLst>
            <a:path>
              <a:moveTo>
                <a:pt x="0" y="17484"/>
              </a:moveTo>
              <a:lnTo>
                <a:pt x="714054" y="17484"/>
              </a:lnTo>
            </a:path>
          </a:pathLst>
        </a:custGeom>
        <a:noFill/>
        <a:ln w="381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b="1" kern="1200"/>
        </a:p>
      </dsp:txBody>
      <dsp:txXfrm>
        <a:off x="7619452" y="4282400"/>
        <a:ext cx="35702" cy="35702"/>
      </dsp:txXfrm>
    </dsp:sp>
    <dsp:sp modelId="{9CD65027-C6AE-4B57-B42F-DD73B1A6E3C2}">
      <dsp:nvSpPr>
        <dsp:cNvPr id="0" name=""/>
        <dsp:cNvSpPr/>
      </dsp:nvSpPr>
      <dsp:spPr>
        <a:xfrm>
          <a:off x="7994331" y="3115975"/>
          <a:ext cx="2368553" cy="2368553"/>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pt-BR" sz="2200" b="1" kern="1200" dirty="0"/>
            <a:t>Clientes/</a:t>
          </a:r>
        </a:p>
        <a:p>
          <a:pPr marL="0" lvl="0" indent="0" algn="ctr" defTabSz="977900">
            <a:lnSpc>
              <a:spcPct val="90000"/>
            </a:lnSpc>
            <a:spcBef>
              <a:spcPct val="0"/>
            </a:spcBef>
            <a:spcAft>
              <a:spcPct val="35000"/>
            </a:spcAft>
            <a:buNone/>
          </a:pPr>
          <a:r>
            <a:rPr lang="pt-BR" sz="2200" b="1" kern="1200" dirty="0"/>
            <a:t>Fornecedores</a:t>
          </a:r>
        </a:p>
      </dsp:txBody>
      <dsp:txXfrm>
        <a:off x="8341198" y="3462842"/>
        <a:ext cx="1674819" cy="1674819"/>
      </dsp:txXfrm>
    </dsp:sp>
    <dsp:sp modelId="{C4076ADA-B7AA-41E5-A5A6-52DB34493A5B}">
      <dsp:nvSpPr>
        <dsp:cNvPr id="0" name=""/>
        <dsp:cNvSpPr/>
      </dsp:nvSpPr>
      <dsp:spPr>
        <a:xfrm rot="5400000">
          <a:off x="5738972" y="5824071"/>
          <a:ext cx="714054" cy="34968"/>
        </a:xfrm>
        <a:custGeom>
          <a:avLst/>
          <a:gdLst/>
          <a:ahLst/>
          <a:cxnLst/>
          <a:rect l="0" t="0" r="0" b="0"/>
          <a:pathLst>
            <a:path>
              <a:moveTo>
                <a:pt x="0" y="17484"/>
              </a:moveTo>
              <a:lnTo>
                <a:pt x="714054" y="17484"/>
              </a:lnTo>
            </a:path>
          </a:pathLst>
        </a:custGeom>
        <a:noFill/>
        <a:ln w="381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b="1" kern="1200"/>
        </a:p>
      </dsp:txBody>
      <dsp:txXfrm>
        <a:off x="6078148" y="5823704"/>
        <a:ext cx="35702" cy="35702"/>
      </dsp:txXfrm>
    </dsp:sp>
    <dsp:sp modelId="{32405D9E-2CDD-4FD6-990A-1BC942B8901F}">
      <dsp:nvSpPr>
        <dsp:cNvPr id="0" name=""/>
        <dsp:cNvSpPr/>
      </dsp:nvSpPr>
      <dsp:spPr>
        <a:xfrm>
          <a:off x="4911723" y="6198583"/>
          <a:ext cx="2368553" cy="236855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pt-BR" sz="2200" b="1" kern="1200" dirty="0"/>
            <a:t>Subordinados</a:t>
          </a:r>
        </a:p>
      </dsp:txBody>
      <dsp:txXfrm>
        <a:off x="5258590" y="6545450"/>
        <a:ext cx="1674819" cy="1674819"/>
      </dsp:txXfrm>
    </dsp:sp>
    <dsp:sp modelId="{1C109150-C276-44D0-83CB-E96CDB49E762}">
      <dsp:nvSpPr>
        <dsp:cNvPr id="0" name=""/>
        <dsp:cNvSpPr/>
      </dsp:nvSpPr>
      <dsp:spPr>
        <a:xfrm rot="10800000">
          <a:off x="4197668" y="4282767"/>
          <a:ext cx="714054" cy="34968"/>
        </a:xfrm>
        <a:custGeom>
          <a:avLst/>
          <a:gdLst/>
          <a:ahLst/>
          <a:cxnLst/>
          <a:rect l="0" t="0" r="0" b="0"/>
          <a:pathLst>
            <a:path>
              <a:moveTo>
                <a:pt x="0" y="17484"/>
              </a:moveTo>
              <a:lnTo>
                <a:pt x="714054" y="17484"/>
              </a:lnTo>
            </a:path>
          </a:pathLst>
        </a:custGeom>
        <a:noFill/>
        <a:ln w="381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b="1" kern="1200"/>
        </a:p>
      </dsp:txBody>
      <dsp:txXfrm rot="10800000">
        <a:off x="4536844" y="4282400"/>
        <a:ext cx="35702" cy="35702"/>
      </dsp:txXfrm>
    </dsp:sp>
    <dsp:sp modelId="{7D28C8D8-B7EF-4D7C-9DD7-1E242FCD06CD}">
      <dsp:nvSpPr>
        <dsp:cNvPr id="0" name=""/>
        <dsp:cNvSpPr/>
      </dsp:nvSpPr>
      <dsp:spPr>
        <a:xfrm>
          <a:off x="1829115" y="3115975"/>
          <a:ext cx="2368553" cy="2368553"/>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pt-BR" sz="2200" b="1" kern="1200" dirty="0"/>
            <a:t>Pares</a:t>
          </a:r>
        </a:p>
      </dsp:txBody>
      <dsp:txXfrm>
        <a:off x="2175982" y="3462842"/>
        <a:ext cx="1674819" cy="16748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pt-BR" sz="4950" spc="-1" strike="noStrike">
                <a:solidFill>
                  <a:srgbClr val="000000"/>
                </a:solidFill>
                <a:latin typeface="Arial"/>
              </a:rPr>
              <a:t>Clique para mover o slide</a:t>
            </a:r>
            <a:endParaRPr b="0" lang="pt-BR" sz="4950" spc="-1" strike="noStrike">
              <a:solidFill>
                <a:srgbClr val="000000"/>
              </a:solidFill>
              <a:latin typeface="Arial"/>
            </a:endParaRPr>
          </a:p>
        </p:txBody>
      </p:sp>
      <p:sp>
        <p:nvSpPr>
          <p:cNvPr id="78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pt-BR" sz="2000" spc="-1" strike="noStrike">
                <a:solidFill>
                  <a:srgbClr val="000000"/>
                </a:solidFill>
                <a:latin typeface="Arial"/>
              </a:rPr>
              <a:t>Clique para editar o formato de notas</a:t>
            </a:r>
            <a:endParaRPr b="0" lang="pt-BR" sz="2000" spc="-1" strike="noStrike">
              <a:solidFill>
                <a:srgbClr val="000000"/>
              </a:solidFill>
              <a:latin typeface="Arial"/>
            </a:endParaRPr>
          </a:p>
        </p:txBody>
      </p:sp>
      <p:sp>
        <p:nvSpPr>
          <p:cNvPr id="78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t-BR" sz="1400" spc="-1" strike="noStrike">
                <a:solidFill>
                  <a:srgbClr val="000000"/>
                </a:solidFill>
                <a:latin typeface="Times New Roman"/>
              </a:rPr>
              <a:t>&lt;cabeçalho&gt;</a:t>
            </a:r>
            <a:endParaRPr b="0" lang="pt-BR" sz="1400" spc="-1" strike="noStrike">
              <a:solidFill>
                <a:srgbClr val="000000"/>
              </a:solidFill>
              <a:latin typeface="Times New Roman"/>
            </a:endParaRPr>
          </a:p>
        </p:txBody>
      </p:sp>
      <p:sp>
        <p:nvSpPr>
          <p:cNvPr id="782"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indent="0" algn="r">
              <a:buNone/>
              <a:defRPr b="0" lang="pt-BR" sz="1400" spc="-1" strike="noStrike">
                <a:solidFill>
                  <a:srgbClr val="000000"/>
                </a:solidFill>
                <a:latin typeface="Times New Roman"/>
              </a:defRPr>
            </a:lvl1pPr>
          </a:lstStyle>
          <a:p>
            <a:pPr indent="0" algn="r">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783"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784"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indent="0" algn="r">
              <a:buNone/>
              <a:defRPr b="0" lang="pt-BR" sz="1400" spc="-1" strike="noStrike">
                <a:solidFill>
                  <a:srgbClr val="000000"/>
                </a:solidFill>
                <a:latin typeface="Times New Roman"/>
              </a:defRPr>
            </a:lvl1pPr>
          </a:lstStyle>
          <a:p>
            <a:pPr indent="0" algn="r">
              <a:buNone/>
            </a:pPr>
            <a:fld id="{81545C58-9CFD-4FEE-A8C5-73ED33E80185}" type="slidenum">
              <a:rPr b="0" lang="pt-BR" sz="1400" spc="-1" strike="noStrike">
                <a:solidFill>
                  <a:srgbClr val="000000"/>
                </a:solidFill>
                <a:latin typeface="Times New Roman"/>
              </a:rPr>
              <a:t>&lt;número&gt;</a:t>
            </a:fld>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164.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
</Relationships>
</file>

<file path=ppt/notesSlides/_rels/notesSlide166.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
</Relationships>
</file>

<file path=ppt/notesSlides/_rels/notesSlide169.xml.rels><?xml version="1.0" encoding="UTF-8"?>
<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70.xml.rels><?xml version="1.0" encoding="UTF-8"?>
<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
</Relationships>
</file>

<file path=ppt/notesSlides/_rels/notesSlide173.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
</Relationships>
</file>

<file path=ppt/notesSlides/_rels/notesSlide174.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3" name="PlaceHolder 1"/>
          <p:cNvSpPr>
            <a:spLocks noGrp="1"/>
          </p:cNvSpPr>
          <p:nvPr>
            <p:ph type="sldImg"/>
          </p:nvPr>
        </p:nvSpPr>
        <p:spPr>
          <a:xfrm>
            <a:off x="380880" y="685800"/>
            <a:ext cx="6095520" cy="3428640"/>
          </a:xfrm>
          <a:prstGeom prst="rect">
            <a:avLst/>
          </a:prstGeom>
          <a:ln w="0">
            <a:noFill/>
          </a:ln>
        </p:spPr>
      </p:sp>
      <p:sp>
        <p:nvSpPr>
          <p:cNvPr id="242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25" name="PlaceHolder 3"/>
          <p:cNvSpPr>
            <a:spLocks noGrp="1"/>
          </p:cNvSpPr>
          <p:nvPr>
            <p:ph type="sldNum" idx="1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1DD42855-E062-4D10-87B3-6BC1A60FA6BA}"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0" name="PlaceHolder 1"/>
          <p:cNvSpPr>
            <a:spLocks noGrp="1"/>
          </p:cNvSpPr>
          <p:nvPr>
            <p:ph type="sldImg"/>
          </p:nvPr>
        </p:nvSpPr>
        <p:spPr>
          <a:xfrm>
            <a:off x="380880" y="685800"/>
            <a:ext cx="6095520" cy="3428640"/>
          </a:xfrm>
          <a:prstGeom prst="rect">
            <a:avLst/>
          </a:prstGeom>
          <a:ln w="0">
            <a:noFill/>
          </a:ln>
        </p:spPr>
      </p:sp>
      <p:sp>
        <p:nvSpPr>
          <p:cNvPr id="245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pt-BR" sz="2000" spc="-1" strike="noStrike">
                <a:solidFill>
                  <a:srgbClr val="000000"/>
                </a:solidFill>
                <a:latin typeface="Arial"/>
              </a:rPr>
              <a:t>Qualidades de um líder: apresentar essas qualidades junto com as que eles trouxeram na nuvem de palavras. Quais eles não citaram? Quais foram as mais citadas?</a:t>
            </a:r>
            <a:endParaRPr b="0" lang="pt-BR" sz="2000" spc="-1" strike="noStrike">
              <a:solidFill>
                <a:srgbClr val="000000"/>
              </a:solidFill>
              <a:latin typeface="Arial"/>
            </a:endParaRPr>
          </a:p>
        </p:txBody>
      </p:sp>
      <p:sp>
        <p:nvSpPr>
          <p:cNvPr id="2452" name="PlaceHolder 3"/>
          <p:cNvSpPr>
            <a:spLocks noGrp="1"/>
          </p:cNvSpPr>
          <p:nvPr>
            <p:ph type="sldNum" idx="2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12E6915A-0839-45FD-91A0-66E9DD9B5130}"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1" name="PlaceHolder 1"/>
          <p:cNvSpPr>
            <a:spLocks noGrp="1"/>
          </p:cNvSpPr>
          <p:nvPr>
            <p:ph type="sldImg"/>
          </p:nvPr>
        </p:nvSpPr>
        <p:spPr>
          <a:xfrm>
            <a:off x="380880" y="685800"/>
            <a:ext cx="6095520" cy="3428640"/>
          </a:xfrm>
          <a:prstGeom prst="rect">
            <a:avLst/>
          </a:prstGeom>
          <a:ln w="0">
            <a:noFill/>
          </a:ln>
        </p:spPr>
      </p:sp>
      <p:sp>
        <p:nvSpPr>
          <p:cNvPr id="268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683" name="PlaceHolder 3"/>
          <p:cNvSpPr>
            <a:spLocks noGrp="1"/>
          </p:cNvSpPr>
          <p:nvPr>
            <p:ph type="sldNum" idx="9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FE5E101A-B8BC-4A1C-9882-4928AE0A93E0}"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4" name="PlaceHolder 1"/>
          <p:cNvSpPr>
            <a:spLocks noGrp="1"/>
          </p:cNvSpPr>
          <p:nvPr>
            <p:ph type="sldImg"/>
          </p:nvPr>
        </p:nvSpPr>
        <p:spPr>
          <a:xfrm>
            <a:off x="380880" y="685800"/>
            <a:ext cx="6095520" cy="3428640"/>
          </a:xfrm>
          <a:prstGeom prst="rect">
            <a:avLst/>
          </a:prstGeom>
          <a:ln w="0">
            <a:noFill/>
          </a:ln>
        </p:spPr>
      </p:sp>
      <p:sp>
        <p:nvSpPr>
          <p:cNvPr id="268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686" name="PlaceHolder 3"/>
          <p:cNvSpPr>
            <a:spLocks noGrp="1"/>
          </p:cNvSpPr>
          <p:nvPr>
            <p:ph type="sldNum" idx="9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715F239A-372D-41F2-856D-643FBDB9B3AB}"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7" name="PlaceHolder 1"/>
          <p:cNvSpPr>
            <a:spLocks noGrp="1"/>
          </p:cNvSpPr>
          <p:nvPr>
            <p:ph type="sldImg"/>
          </p:nvPr>
        </p:nvSpPr>
        <p:spPr>
          <a:xfrm>
            <a:off x="380880" y="685800"/>
            <a:ext cx="6095520" cy="3428640"/>
          </a:xfrm>
          <a:prstGeom prst="rect">
            <a:avLst/>
          </a:prstGeom>
          <a:ln w="0">
            <a:noFill/>
          </a:ln>
        </p:spPr>
      </p:sp>
      <p:sp>
        <p:nvSpPr>
          <p:cNvPr id="268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689" name="PlaceHolder 3"/>
          <p:cNvSpPr>
            <a:spLocks noGrp="1"/>
          </p:cNvSpPr>
          <p:nvPr>
            <p:ph type="sldNum" idx="9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43B90CE6-8D8A-4BEB-B32A-A178EA1294AB}"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0" name="PlaceHolder 1"/>
          <p:cNvSpPr>
            <a:spLocks noGrp="1"/>
          </p:cNvSpPr>
          <p:nvPr>
            <p:ph type="sldImg"/>
          </p:nvPr>
        </p:nvSpPr>
        <p:spPr>
          <a:xfrm>
            <a:off x="380880" y="685800"/>
            <a:ext cx="6095520" cy="3428640"/>
          </a:xfrm>
          <a:prstGeom prst="rect">
            <a:avLst/>
          </a:prstGeom>
          <a:ln w="0">
            <a:noFill/>
          </a:ln>
        </p:spPr>
      </p:sp>
      <p:sp>
        <p:nvSpPr>
          <p:cNvPr id="269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692" name="PlaceHolder 3"/>
          <p:cNvSpPr>
            <a:spLocks noGrp="1"/>
          </p:cNvSpPr>
          <p:nvPr>
            <p:ph type="sldNum" idx="9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BB4AED8D-A65A-4809-9287-95E8FCB969A8}"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3" name="PlaceHolder 1"/>
          <p:cNvSpPr>
            <a:spLocks noGrp="1"/>
          </p:cNvSpPr>
          <p:nvPr>
            <p:ph type="sldImg"/>
          </p:nvPr>
        </p:nvSpPr>
        <p:spPr>
          <a:xfrm>
            <a:off x="380880" y="685800"/>
            <a:ext cx="6095520" cy="3428640"/>
          </a:xfrm>
          <a:prstGeom prst="rect">
            <a:avLst/>
          </a:prstGeom>
          <a:ln w="0">
            <a:noFill/>
          </a:ln>
        </p:spPr>
      </p:sp>
      <p:sp>
        <p:nvSpPr>
          <p:cNvPr id="269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695" name="PlaceHolder 3"/>
          <p:cNvSpPr>
            <a:spLocks noGrp="1"/>
          </p:cNvSpPr>
          <p:nvPr>
            <p:ph type="sldNum" idx="9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9CAAE175-832E-4385-A4C2-1F17CA231723}"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6" name="Rectangle 7"/>
          <p:cNvSpPr/>
          <p:nvPr/>
        </p:nvSpPr>
        <p:spPr>
          <a:xfrm>
            <a:off x="4143240" y="9120240"/>
            <a:ext cx="3169800" cy="479160"/>
          </a:xfrm>
          <a:prstGeom prst="rect">
            <a:avLst/>
          </a:prstGeom>
          <a:noFill/>
          <a:ln w="0">
            <a:noFill/>
          </a:ln>
        </p:spPr>
        <p:style>
          <a:lnRef idx="0"/>
          <a:fillRef idx="0"/>
          <a:effectRef idx="0"/>
          <a:fontRef idx="minor"/>
        </p:style>
        <p:txBody>
          <a:bodyPr lIns="96840" rIns="96840" tIns="48240" bIns="48240" anchor="b">
            <a:noAutofit/>
          </a:bodyPr>
          <a:p>
            <a:pPr algn="r">
              <a:lnSpc>
                <a:spcPct val="100000"/>
              </a:lnSpc>
            </a:pPr>
            <a:fld id="{EBE6C783-2A7E-4DBB-91C9-48E4C1000E51}" type="slidenum">
              <a:rPr b="0" lang="pt-BR" sz="1300" spc="-1" strike="noStrike">
                <a:solidFill>
                  <a:srgbClr val="000000"/>
                </a:solidFill>
                <a:latin typeface="Arial"/>
                <a:ea typeface="+mn-ea"/>
              </a:rPr>
              <a:t>&lt;número&gt;</a:t>
            </a:fld>
            <a:endParaRPr b="0" lang="pt-BR" sz="1300" spc="-1" strike="noStrike">
              <a:solidFill>
                <a:srgbClr val="000000"/>
              </a:solidFill>
              <a:latin typeface="Arial"/>
            </a:endParaRPr>
          </a:p>
        </p:txBody>
      </p:sp>
      <p:sp>
        <p:nvSpPr>
          <p:cNvPr id="2697" name="PlaceHolder 1"/>
          <p:cNvSpPr>
            <a:spLocks noGrp="1"/>
          </p:cNvSpPr>
          <p:nvPr>
            <p:ph type="sldImg"/>
          </p:nvPr>
        </p:nvSpPr>
        <p:spPr>
          <a:xfrm>
            <a:off x="380880" y="685800"/>
            <a:ext cx="6095520" cy="3428640"/>
          </a:xfrm>
          <a:prstGeom prst="rect">
            <a:avLst/>
          </a:prstGeom>
          <a:ln w="0">
            <a:noFill/>
          </a:ln>
        </p:spPr>
      </p:sp>
      <p:sp>
        <p:nvSpPr>
          <p:cNvPr id="269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9" name="Rectangle 7"/>
          <p:cNvSpPr/>
          <p:nvPr/>
        </p:nvSpPr>
        <p:spPr>
          <a:xfrm>
            <a:off x="4143240" y="9120240"/>
            <a:ext cx="3169800" cy="479160"/>
          </a:xfrm>
          <a:prstGeom prst="rect">
            <a:avLst/>
          </a:prstGeom>
          <a:noFill/>
          <a:ln w="0">
            <a:noFill/>
          </a:ln>
        </p:spPr>
        <p:style>
          <a:lnRef idx="0"/>
          <a:fillRef idx="0"/>
          <a:effectRef idx="0"/>
          <a:fontRef idx="minor"/>
        </p:style>
        <p:txBody>
          <a:bodyPr lIns="96840" rIns="96840" tIns="48240" bIns="48240" anchor="b">
            <a:noAutofit/>
          </a:bodyPr>
          <a:p>
            <a:pPr algn="r">
              <a:lnSpc>
                <a:spcPct val="100000"/>
              </a:lnSpc>
            </a:pPr>
            <a:fld id="{46C85586-AFFA-4B59-B0C4-DF819C7FAE66}" type="slidenum">
              <a:rPr b="0" lang="pt-BR" sz="1300" spc="-1" strike="noStrike">
                <a:solidFill>
                  <a:srgbClr val="000000"/>
                </a:solidFill>
                <a:latin typeface="Arial"/>
                <a:ea typeface="+mn-ea"/>
              </a:rPr>
              <a:t>&lt;número&gt;</a:t>
            </a:fld>
            <a:endParaRPr b="0" lang="pt-BR" sz="1300" spc="-1" strike="noStrike">
              <a:solidFill>
                <a:srgbClr val="000000"/>
              </a:solidFill>
              <a:latin typeface="Arial"/>
            </a:endParaRPr>
          </a:p>
        </p:txBody>
      </p:sp>
      <p:sp>
        <p:nvSpPr>
          <p:cNvPr id="2700" name="PlaceHolder 1"/>
          <p:cNvSpPr>
            <a:spLocks noGrp="1"/>
          </p:cNvSpPr>
          <p:nvPr>
            <p:ph type="sldImg"/>
          </p:nvPr>
        </p:nvSpPr>
        <p:spPr>
          <a:xfrm>
            <a:off x="380880" y="685800"/>
            <a:ext cx="6095520" cy="3428640"/>
          </a:xfrm>
          <a:prstGeom prst="rect">
            <a:avLst/>
          </a:prstGeom>
          <a:ln w="0">
            <a:noFill/>
          </a:ln>
        </p:spPr>
      </p:sp>
      <p:sp>
        <p:nvSpPr>
          <p:cNvPr id="270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2" name="Rectangle 7"/>
          <p:cNvSpPr/>
          <p:nvPr/>
        </p:nvSpPr>
        <p:spPr>
          <a:xfrm>
            <a:off x="4143240" y="9120240"/>
            <a:ext cx="3169800" cy="479160"/>
          </a:xfrm>
          <a:prstGeom prst="rect">
            <a:avLst/>
          </a:prstGeom>
          <a:noFill/>
          <a:ln w="0">
            <a:noFill/>
          </a:ln>
        </p:spPr>
        <p:style>
          <a:lnRef idx="0"/>
          <a:fillRef idx="0"/>
          <a:effectRef idx="0"/>
          <a:fontRef idx="minor"/>
        </p:style>
        <p:txBody>
          <a:bodyPr lIns="96840" rIns="96840" tIns="48240" bIns="48240" anchor="b">
            <a:noAutofit/>
          </a:bodyPr>
          <a:p>
            <a:pPr algn="r">
              <a:lnSpc>
                <a:spcPct val="100000"/>
              </a:lnSpc>
            </a:pPr>
            <a:fld id="{6B3EF514-F288-4B6A-9027-4C8B03671D0C}" type="slidenum">
              <a:rPr b="0" lang="pt-BR" sz="1300" spc="-1" strike="noStrike">
                <a:solidFill>
                  <a:srgbClr val="000000"/>
                </a:solidFill>
                <a:latin typeface="Arial"/>
                <a:ea typeface="+mn-ea"/>
              </a:rPr>
              <a:t>&lt;número&gt;</a:t>
            </a:fld>
            <a:endParaRPr b="0" lang="pt-BR" sz="1300" spc="-1" strike="noStrike">
              <a:solidFill>
                <a:srgbClr val="000000"/>
              </a:solidFill>
              <a:latin typeface="Arial"/>
            </a:endParaRPr>
          </a:p>
        </p:txBody>
      </p:sp>
      <p:sp>
        <p:nvSpPr>
          <p:cNvPr id="2703" name="PlaceHolder 1"/>
          <p:cNvSpPr>
            <a:spLocks noGrp="1"/>
          </p:cNvSpPr>
          <p:nvPr>
            <p:ph type="sldImg"/>
          </p:nvPr>
        </p:nvSpPr>
        <p:spPr>
          <a:xfrm>
            <a:off x="380880" y="685800"/>
            <a:ext cx="6095520" cy="3428640"/>
          </a:xfrm>
          <a:prstGeom prst="rect">
            <a:avLst/>
          </a:prstGeom>
          <a:ln w="0">
            <a:noFill/>
          </a:ln>
        </p:spPr>
      </p:sp>
      <p:sp>
        <p:nvSpPr>
          <p:cNvPr id="270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3" name="PlaceHolder 1"/>
          <p:cNvSpPr>
            <a:spLocks noGrp="1"/>
          </p:cNvSpPr>
          <p:nvPr>
            <p:ph type="sldImg"/>
          </p:nvPr>
        </p:nvSpPr>
        <p:spPr>
          <a:xfrm>
            <a:off x="380880" y="685800"/>
            <a:ext cx="6095520" cy="3428640"/>
          </a:xfrm>
          <a:prstGeom prst="rect">
            <a:avLst/>
          </a:prstGeom>
          <a:ln w="0">
            <a:noFill/>
          </a:ln>
        </p:spPr>
      </p:sp>
      <p:sp>
        <p:nvSpPr>
          <p:cNvPr id="2454" name="PlaceHolder 2"/>
          <p:cNvSpPr>
            <a:spLocks noGrp="1"/>
          </p:cNvSpPr>
          <p:nvPr>
            <p:ph type="body"/>
          </p:nvPr>
        </p:nvSpPr>
        <p:spPr>
          <a:xfrm>
            <a:off x="685800" y="4343400"/>
            <a:ext cx="5486040" cy="4114440"/>
          </a:xfrm>
          <a:prstGeom prst="rect">
            <a:avLst/>
          </a:prstGeom>
          <a:noFill/>
          <a:ln w="0">
            <a:noFill/>
          </a:ln>
        </p:spPr>
        <p:txBody>
          <a:bodyPr anchor="t">
            <a:noAutofit/>
          </a:bodyPr>
          <a:p>
            <a:pPr indent="0">
              <a:lnSpc>
                <a:spcPct val="100000"/>
              </a:lnSpc>
              <a:buNone/>
              <a:tabLst>
                <a:tab algn="l" pos="0"/>
              </a:tabLst>
            </a:pPr>
            <a:r>
              <a:rPr b="0" lang="pt-BR" sz="1800" spc="-1" strike="noStrike">
                <a:solidFill>
                  <a:schemeClr val="dk1"/>
                </a:solidFill>
                <a:latin typeface="+mn-lt"/>
                <a:ea typeface="Calibri"/>
              </a:rPr>
              <a:t>Todo gerente é líder? Para ser líder é preciso ser gerente? A liderança pode surgir mesmo quando a pessoa não tem autoridade formalizada. John Kotter, professor de Harvard.</a:t>
            </a:r>
            <a:endParaRPr b="0" lang="pt-BR" sz="1800" spc="-1" strike="noStrike">
              <a:solidFill>
                <a:srgbClr val="000000"/>
              </a:solidFill>
              <a:latin typeface="Arial"/>
            </a:endParaRPr>
          </a:p>
          <a:p>
            <a:pPr indent="0">
              <a:lnSpc>
                <a:spcPct val="100000"/>
              </a:lnSpc>
              <a:buNone/>
              <a:tabLst>
                <a:tab algn="l" pos="0"/>
              </a:tabLst>
            </a:pPr>
            <a:r>
              <a:rPr b="0" lang="pt-BR" sz="1800" spc="-1" strike="noStrike">
                <a:solidFill>
                  <a:srgbClr val="000000"/>
                </a:solidFill>
                <a:latin typeface="+mn-lt"/>
                <a:ea typeface="+mn-ea"/>
              </a:rPr>
              <a:t>Kotter, J P. What Leaders Really Do. In Hooper, A. (Ed.). Leadership Perspectives. Routledge, 2006.</a:t>
            </a:r>
            <a:endParaRPr b="0" lang="pt-BR" sz="1800" spc="-1" strike="noStrike">
              <a:solidFill>
                <a:srgbClr val="000000"/>
              </a:solidFill>
              <a:latin typeface="Arial"/>
            </a:endParaRPr>
          </a:p>
        </p:txBody>
      </p:sp>
      <p:sp>
        <p:nvSpPr>
          <p:cNvPr id="2455" name="PlaceHolder 3"/>
          <p:cNvSpPr>
            <a:spLocks noGrp="1"/>
          </p:cNvSpPr>
          <p:nvPr>
            <p:ph type="sldNum" idx="2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025B8196-CC96-4AB8-8972-0EB13A797DA7}"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5" name="PlaceHolder 1"/>
          <p:cNvSpPr>
            <a:spLocks noGrp="1"/>
          </p:cNvSpPr>
          <p:nvPr>
            <p:ph type="sldImg"/>
          </p:nvPr>
        </p:nvSpPr>
        <p:spPr>
          <a:xfrm>
            <a:off x="380880" y="685800"/>
            <a:ext cx="6095520" cy="3428640"/>
          </a:xfrm>
          <a:prstGeom prst="rect">
            <a:avLst/>
          </a:prstGeom>
          <a:ln w="0">
            <a:noFill/>
          </a:ln>
        </p:spPr>
      </p:sp>
      <p:sp>
        <p:nvSpPr>
          <p:cNvPr id="270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07" name="PlaceHolder 3"/>
          <p:cNvSpPr>
            <a:spLocks noGrp="1"/>
          </p:cNvSpPr>
          <p:nvPr>
            <p:ph type="sldNum" idx="9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96BA8AE8-FFF8-43DF-9CE7-1F403AB7B7A1}"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8" name="PlaceHolder 1"/>
          <p:cNvSpPr>
            <a:spLocks noGrp="1"/>
          </p:cNvSpPr>
          <p:nvPr>
            <p:ph type="sldImg"/>
          </p:nvPr>
        </p:nvSpPr>
        <p:spPr>
          <a:xfrm>
            <a:off x="380880" y="685800"/>
            <a:ext cx="6095520" cy="3428640"/>
          </a:xfrm>
          <a:prstGeom prst="rect">
            <a:avLst/>
          </a:prstGeom>
          <a:ln w="0">
            <a:noFill/>
          </a:ln>
        </p:spPr>
      </p:sp>
      <p:sp>
        <p:nvSpPr>
          <p:cNvPr id="270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10" name="PlaceHolder 3"/>
          <p:cNvSpPr>
            <a:spLocks noGrp="1"/>
          </p:cNvSpPr>
          <p:nvPr>
            <p:ph type="sldNum" idx="9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0DE22A80-E927-4A30-A303-DB76C2F21DC3}"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1" name="PlaceHolder 1"/>
          <p:cNvSpPr>
            <a:spLocks noGrp="1"/>
          </p:cNvSpPr>
          <p:nvPr>
            <p:ph type="sldImg"/>
          </p:nvPr>
        </p:nvSpPr>
        <p:spPr>
          <a:xfrm>
            <a:off x="380880" y="685800"/>
            <a:ext cx="6095520" cy="3428640"/>
          </a:xfrm>
          <a:prstGeom prst="rect">
            <a:avLst/>
          </a:prstGeom>
          <a:ln w="0">
            <a:noFill/>
          </a:ln>
        </p:spPr>
      </p:sp>
      <p:sp>
        <p:nvSpPr>
          <p:cNvPr id="271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13" name="PlaceHolder 3"/>
          <p:cNvSpPr>
            <a:spLocks noGrp="1"/>
          </p:cNvSpPr>
          <p:nvPr>
            <p:ph type="sldNum" idx="9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D7AD99CA-72FD-48F4-B01C-3E730B8981A0}"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4" name="PlaceHolder 1"/>
          <p:cNvSpPr>
            <a:spLocks noGrp="1"/>
          </p:cNvSpPr>
          <p:nvPr>
            <p:ph type="sldImg"/>
          </p:nvPr>
        </p:nvSpPr>
        <p:spPr>
          <a:xfrm>
            <a:off x="380880" y="685800"/>
            <a:ext cx="6095520" cy="3428640"/>
          </a:xfrm>
          <a:prstGeom prst="rect">
            <a:avLst/>
          </a:prstGeom>
          <a:ln w="0">
            <a:noFill/>
          </a:ln>
        </p:spPr>
      </p:sp>
      <p:sp>
        <p:nvSpPr>
          <p:cNvPr id="271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16" name="PlaceHolder 3"/>
          <p:cNvSpPr>
            <a:spLocks noGrp="1"/>
          </p:cNvSpPr>
          <p:nvPr>
            <p:ph type="sldNum" idx="9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C24649AB-488D-4BC5-86CD-9BEB5E09BFB9}"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7" name="PlaceHolder 1"/>
          <p:cNvSpPr>
            <a:spLocks noGrp="1"/>
          </p:cNvSpPr>
          <p:nvPr>
            <p:ph type="sldImg"/>
          </p:nvPr>
        </p:nvSpPr>
        <p:spPr>
          <a:xfrm>
            <a:off x="380880" y="685800"/>
            <a:ext cx="6095520" cy="3428640"/>
          </a:xfrm>
          <a:prstGeom prst="rect">
            <a:avLst/>
          </a:prstGeom>
          <a:ln w="0">
            <a:noFill/>
          </a:ln>
        </p:spPr>
      </p:sp>
      <p:sp>
        <p:nvSpPr>
          <p:cNvPr id="271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19" name="PlaceHolder 3"/>
          <p:cNvSpPr>
            <a:spLocks noGrp="1"/>
          </p:cNvSpPr>
          <p:nvPr>
            <p:ph type="sldNum" idx="10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65A145A5-715D-4434-A6B0-E01154C1CDB7}"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0" name="PlaceHolder 1"/>
          <p:cNvSpPr>
            <a:spLocks noGrp="1"/>
          </p:cNvSpPr>
          <p:nvPr>
            <p:ph type="sldImg"/>
          </p:nvPr>
        </p:nvSpPr>
        <p:spPr>
          <a:xfrm>
            <a:off x="380880" y="685800"/>
            <a:ext cx="6095520" cy="3428640"/>
          </a:xfrm>
          <a:prstGeom prst="rect">
            <a:avLst/>
          </a:prstGeom>
          <a:ln w="0">
            <a:noFill/>
          </a:ln>
        </p:spPr>
      </p:sp>
      <p:sp>
        <p:nvSpPr>
          <p:cNvPr id="272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22" name="PlaceHolder 3"/>
          <p:cNvSpPr>
            <a:spLocks noGrp="1"/>
          </p:cNvSpPr>
          <p:nvPr>
            <p:ph type="sldNum" idx="10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BAA1D409-9BBC-4AD4-BB16-9D7AEE882380}"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6" name="PlaceHolder 1"/>
          <p:cNvSpPr>
            <a:spLocks noGrp="1"/>
          </p:cNvSpPr>
          <p:nvPr>
            <p:ph type="sldImg"/>
          </p:nvPr>
        </p:nvSpPr>
        <p:spPr>
          <a:xfrm>
            <a:off x="380880" y="685800"/>
            <a:ext cx="6095520" cy="3428640"/>
          </a:xfrm>
          <a:prstGeom prst="rect">
            <a:avLst/>
          </a:prstGeom>
          <a:ln w="0">
            <a:noFill/>
          </a:ln>
        </p:spPr>
      </p:sp>
      <p:sp>
        <p:nvSpPr>
          <p:cNvPr id="2457"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pt-BR" sz="2000" spc="-1" strike="noStrike">
                <a:solidFill>
                  <a:srgbClr val="000000"/>
                </a:solidFill>
                <a:latin typeface="Arial"/>
              </a:rPr>
              <a:t>Maturidade&gt; combinação de competência e motivação (disposição para contribuir e colaborar, comprometimento) </a:t>
            </a:r>
            <a:endParaRPr b="0" lang="pt-BR" sz="2000" spc="-1" strike="noStrike">
              <a:solidFill>
                <a:srgbClr val="000000"/>
              </a:solidFill>
              <a:latin typeface="Arial"/>
            </a:endParaRPr>
          </a:p>
          <a:p>
            <a:pPr marL="216000" indent="-216000">
              <a:lnSpc>
                <a:spcPct val="100000"/>
              </a:lnSpc>
              <a:buClr>
                <a:srgbClr val="000000"/>
              </a:buClr>
              <a:buFont typeface="Symbol" charset="2"/>
              <a:buChar char=""/>
            </a:pPr>
            <a:r>
              <a:rPr b="0" lang="pt-BR" sz="2000" spc="-1" strike="noStrike">
                <a:solidFill>
                  <a:srgbClr val="000000"/>
                </a:solidFill>
                <a:latin typeface="Arial"/>
              </a:rPr>
              <a:t> </a:t>
            </a:r>
            <a:r>
              <a:rPr b="0" lang="pt-BR" sz="2000" spc="-1" strike="noStrike">
                <a:solidFill>
                  <a:srgbClr val="000000"/>
                </a:solidFill>
                <a:latin typeface="Arial"/>
              </a:rPr>
              <a:t>Dirigir: Dar direções específicas, monitorar performance de perto</a:t>
            </a:r>
            <a:endParaRPr b="0" lang="pt-BR" sz="2000" spc="-1" strike="noStrike">
              <a:solidFill>
                <a:srgbClr val="000000"/>
              </a:solidFill>
              <a:latin typeface="Arial"/>
            </a:endParaRPr>
          </a:p>
          <a:p>
            <a:pPr marL="216000" indent="-216000">
              <a:lnSpc>
                <a:spcPct val="100000"/>
              </a:lnSpc>
              <a:buClr>
                <a:srgbClr val="000000"/>
              </a:buClr>
              <a:buFont typeface="Symbol" charset="2"/>
              <a:buChar char=""/>
            </a:pPr>
            <a:r>
              <a:rPr b="0" lang="pt-BR" sz="2000" spc="-1" strike="noStrike">
                <a:solidFill>
                  <a:srgbClr val="000000"/>
                </a:solidFill>
                <a:latin typeface="Arial"/>
              </a:rPr>
              <a:t> </a:t>
            </a:r>
            <a:r>
              <a:rPr b="0" lang="pt-BR" sz="2000" spc="-1" strike="noStrike">
                <a:solidFill>
                  <a:srgbClr val="000000"/>
                </a:solidFill>
                <a:latin typeface="Arial"/>
              </a:rPr>
              <a:t>Treinar: Dar direções gerais, solicitar ideias, dar maior autonomia</a:t>
            </a:r>
            <a:endParaRPr b="0" lang="pt-BR" sz="2000" spc="-1" strike="noStrike">
              <a:solidFill>
                <a:srgbClr val="000000"/>
              </a:solidFill>
              <a:latin typeface="Arial"/>
            </a:endParaRPr>
          </a:p>
          <a:p>
            <a:pPr marL="216000" indent="-216000">
              <a:lnSpc>
                <a:spcPct val="100000"/>
              </a:lnSpc>
              <a:buClr>
                <a:srgbClr val="000000"/>
              </a:buClr>
              <a:buFont typeface="Symbol" charset="2"/>
              <a:buChar char=""/>
            </a:pPr>
            <a:r>
              <a:rPr b="0" lang="pt-BR" sz="2000" spc="-1" strike="noStrike">
                <a:solidFill>
                  <a:srgbClr val="000000"/>
                </a:solidFill>
                <a:latin typeface="Arial"/>
              </a:rPr>
              <a:t> </a:t>
            </a:r>
            <a:r>
              <a:rPr b="0" lang="pt-BR" sz="2000" spc="-1" strike="noStrike">
                <a:solidFill>
                  <a:srgbClr val="000000"/>
                </a:solidFill>
                <a:latin typeface="Arial"/>
              </a:rPr>
              <a:t>Apoiar: Orientar, reconhecer os esforços, compartilhar decisões</a:t>
            </a:r>
            <a:endParaRPr b="0" lang="pt-BR" sz="2000" spc="-1" strike="noStrike">
              <a:solidFill>
                <a:srgbClr val="000000"/>
              </a:solidFill>
              <a:latin typeface="Arial"/>
            </a:endParaRPr>
          </a:p>
          <a:p>
            <a:pPr marL="216000" indent="-216000">
              <a:lnSpc>
                <a:spcPct val="100000"/>
              </a:lnSpc>
              <a:buClr>
                <a:srgbClr val="000000"/>
              </a:buClr>
              <a:buFont typeface="Symbol" charset="2"/>
              <a:buChar char=""/>
            </a:pPr>
            <a:r>
              <a:rPr b="0" lang="pt-BR" sz="2000" spc="-1" strike="noStrike">
                <a:solidFill>
                  <a:srgbClr val="000000"/>
                </a:solidFill>
                <a:latin typeface="Arial"/>
              </a:rPr>
              <a:t> </a:t>
            </a:r>
            <a:r>
              <a:rPr b="0" lang="pt-BR" sz="2000" spc="-1" strike="noStrike">
                <a:solidFill>
                  <a:srgbClr val="000000"/>
                </a:solidFill>
                <a:latin typeface="Arial"/>
              </a:rPr>
              <a:t>Delegar: Dar pouca ou nenhuma direção, delegar tomada de decisões</a:t>
            </a:r>
            <a:endParaRPr b="0" lang="pt-BR" sz="2000" spc="-1" strike="noStrike">
              <a:solidFill>
                <a:srgbClr val="000000"/>
              </a:solidFill>
              <a:latin typeface="Arial"/>
            </a:endParaRPr>
          </a:p>
        </p:txBody>
      </p:sp>
      <p:sp>
        <p:nvSpPr>
          <p:cNvPr id="2458" name="PlaceHolder 3"/>
          <p:cNvSpPr>
            <a:spLocks noGrp="1"/>
          </p:cNvSpPr>
          <p:nvPr>
            <p:ph type="sldNum" idx="2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rgbClr val="000000"/>
                </a:solidFill>
                <a:latin typeface="Arial"/>
                <a:ea typeface="+mn-ea"/>
              </a:defRPr>
            </a:lvl1pPr>
          </a:lstStyle>
          <a:p>
            <a:pPr indent="0" algn="r">
              <a:lnSpc>
                <a:spcPct val="100000"/>
              </a:lnSpc>
              <a:buNone/>
              <a:tabLst>
                <a:tab algn="l" pos="0"/>
              </a:tabLst>
            </a:pPr>
            <a:fld id="{883CE1BA-B696-4B00-AA24-6FAF7575D34B}" type="slidenum">
              <a:rPr b="0" lang="pt-BR" sz="1200" spc="-1" strike="noStrike">
                <a:solidFill>
                  <a:srgbClr val="000000"/>
                </a:solidFill>
                <a:latin typeface="Arial"/>
                <a:ea typeface="+mn-ea"/>
              </a:rPr>
              <a:t>&lt;número&gt;</a:t>
            </a:fld>
            <a:endParaRPr b="0" lang="pt-BR" sz="1200" spc="-1" strike="noStrike">
              <a:solidFill>
                <a:srgbClr val="000000"/>
              </a:solidFill>
              <a:latin typeface="Times New Roman"/>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3" name="PlaceHolder 1"/>
          <p:cNvSpPr>
            <a:spLocks noGrp="1"/>
          </p:cNvSpPr>
          <p:nvPr>
            <p:ph type="sldImg"/>
          </p:nvPr>
        </p:nvSpPr>
        <p:spPr>
          <a:xfrm>
            <a:off x="380880" y="685800"/>
            <a:ext cx="6095520" cy="3428640"/>
          </a:xfrm>
          <a:prstGeom prst="rect">
            <a:avLst/>
          </a:prstGeom>
          <a:ln w="0">
            <a:noFill/>
          </a:ln>
        </p:spPr>
      </p:sp>
      <p:sp>
        <p:nvSpPr>
          <p:cNvPr id="272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25" name="PlaceHolder 3"/>
          <p:cNvSpPr>
            <a:spLocks noGrp="1"/>
          </p:cNvSpPr>
          <p:nvPr>
            <p:ph type="sldNum" idx="10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C94A0676-D835-45BD-B9D8-AFB79D2D3DFB}"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6" name="PlaceHolder 1"/>
          <p:cNvSpPr>
            <a:spLocks noGrp="1"/>
          </p:cNvSpPr>
          <p:nvPr>
            <p:ph type="sldImg"/>
          </p:nvPr>
        </p:nvSpPr>
        <p:spPr>
          <a:xfrm>
            <a:off x="380880" y="685800"/>
            <a:ext cx="6095520" cy="3428640"/>
          </a:xfrm>
          <a:prstGeom prst="rect">
            <a:avLst/>
          </a:prstGeom>
          <a:ln w="0">
            <a:noFill/>
          </a:ln>
        </p:spPr>
      </p:sp>
      <p:sp>
        <p:nvSpPr>
          <p:cNvPr id="2727"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28" name="PlaceHolder 3"/>
          <p:cNvSpPr>
            <a:spLocks noGrp="1"/>
          </p:cNvSpPr>
          <p:nvPr>
            <p:ph type="sldNum" idx="10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628B1EB6-873E-4394-BBDA-38D145C7C41C}"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9" name="PlaceHolder 1"/>
          <p:cNvSpPr>
            <a:spLocks noGrp="1"/>
          </p:cNvSpPr>
          <p:nvPr>
            <p:ph type="sldImg"/>
          </p:nvPr>
        </p:nvSpPr>
        <p:spPr>
          <a:xfrm>
            <a:off x="380880" y="685800"/>
            <a:ext cx="6095520" cy="3428640"/>
          </a:xfrm>
          <a:prstGeom prst="rect">
            <a:avLst/>
          </a:prstGeom>
          <a:ln w="0">
            <a:noFill/>
          </a:ln>
        </p:spPr>
      </p:sp>
      <p:sp>
        <p:nvSpPr>
          <p:cNvPr id="2730" name="PlaceHolder 2"/>
          <p:cNvSpPr>
            <a:spLocks noGrp="1"/>
          </p:cNvSpPr>
          <p:nvPr>
            <p:ph type="body"/>
          </p:nvPr>
        </p:nvSpPr>
        <p:spPr>
          <a:xfrm>
            <a:off x="685800" y="4343400"/>
            <a:ext cx="5486040" cy="4114440"/>
          </a:xfrm>
          <a:prstGeom prst="rect">
            <a:avLst/>
          </a:prstGeom>
          <a:noFill/>
          <a:ln w="0">
            <a:noFill/>
          </a:ln>
        </p:spPr>
        <p:txBody>
          <a:bodyPr anchor="t">
            <a:normAutofit fontScale="39000"/>
          </a:bodyPr>
          <a:p>
            <a:pPr indent="0">
              <a:lnSpc>
                <a:spcPct val="100000"/>
              </a:lnSpc>
              <a:buNone/>
              <a:tabLst>
                <a:tab algn="l" pos="0"/>
              </a:tabLst>
            </a:pPr>
            <a:r>
              <a:rPr b="1" lang="pt-BR" sz="2000" spc="-1" strike="noStrike">
                <a:solidFill>
                  <a:srgbClr val="000000"/>
                </a:solidFill>
                <a:latin typeface="Arial"/>
              </a:rPr>
              <a:t>Conteúdo-base</a:t>
            </a:r>
            <a:r>
              <a:rPr b="0" lang="pt-BR" sz="2000" spc="-1" strike="noStrike">
                <a:solidFill>
                  <a:srgbClr val="000000"/>
                </a:solidFill>
                <a:latin typeface="Arial"/>
              </a:rPr>
              <a:t>: utilizar para complementar a explicação dos slides.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1" lang="pt-BR" sz="2000" spc="-1" strike="noStrike">
                <a:solidFill>
                  <a:srgbClr val="000000"/>
                </a:solidFill>
                <a:latin typeface="Arial"/>
              </a:rPr>
              <a:t>Comunicação Não-Violenta (CNV)</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Comunicação Não-Violenta (CNV) é um método de comunicação desenvolvido por Marshall Rosenberg que se concentra na expressão autêntica e na escuta empática. A CNV é composta por quatro componentes principais: observação, sentimento, necessidade e pedido. Esses elementos ajudam a construir uma comunicação mais clara e respeitosa, promovendo conexões mais profundas entre as pessoas.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Observação</a:t>
            </a:r>
            <a:r>
              <a:rPr b="0" lang="pt-BR" sz="2000" spc="-1" strike="noStrike">
                <a:solidFill>
                  <a:srgbClr val="000000"/>
                </a:solidFill>
                <a:latin typeface="Arial"/>
              </a:rPr>
              <a:t>: Este componente envolve descrever a situação sem julgamentos ou avaliações. É essencial comunicar o que foi observado de forma objetiva para que a outra parte compreenda o contexto sem se sentir atacada.</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Sentimento</a:t>
            </a:r>
            <a:r>
              <a:rPr b="0" lang="pt-BR" sz="2000" spc="-1" strike="noStrike">
                <a:solidFill>
                  <a:srgbClr val="000000"/>
                </a:solidFill>
                <a:latin typeface="Arial"/>
              </a:rPr>
              <a:t>: Após a observação, é importante expressar os sentimentos que surgem em resposta à situação. A CNV propõe que as pessoas se conectem com suas emoções, facilitando um diálogo mais honesto e vulnerável.</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Necessidade</a:t>
            </a:r>
            <a:r>
              <a:rPr b="0" lang="pt-BR" sz="2000" spc="-1" strike="noStrike">
                <a:solidFill>
                  <a:srgbClr val="000000"/>
                </a:solidFill>
                <a:latin typeface="Arial"/>
              </a:rPr>
              <a:t>: Este componente refere-se à identificação das necessidades que estão por trás dos sentimentos. Compreender e articular as necessidades é fundamental para encontrar soluções que atendam a todos os envolvidos.</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Pedido</a:t>
            </a:r>
            <a:r>
              <a:rPr b="0" lang="pt-BR" sz="2000" spc="-1" strike="noStrike">
                <a:solidFill>
                  <a:srgbClr val="000000"/>
                </a:solidFill>
                <a:latin typeface="Arial"/>
              </a:rPr>
              <a:t>: Por fim, o último componente é fazer um pedido claro e específico que atenda à necessidade identificada. É importante que o pedido seja formulado de maneira positiva e realizável, permitindo que a outra parte saiba exatamente o que é desejado.</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Líderes devem se familiarizar com a CNV para promover uma cultura de comunicação eficaz e empática em suas equipes. A prática da CNV ajuda a resolver conflitos de maneira construtiva e a criar um ambiente onde todos se sintam valorizados e ouvidos.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No dia a dia, a aplicação da CNV pode ser feita em reuniões, feedbacks e interações cotidianas. Incentivar os membros da equipe a praticar a CNV ajuda a desenvolver um espaço seguro para a expressão de sentimentos e necessidades.</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CNV não apenas melhora a comunicação, mas também fortalece os relacionamentos e a colaboração na equipe. Os líderes devem exemplificar essa abordagem para inspirar outros a adotá-la.</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Comunicação Não-Violenta é uma ferramenta essencial na liderança, permitindo uma comunicação mais eficaz e respeitosa que promove o entendimento mútuo e a conexão entre os membros da equipe.</a:t>
            </a:r>
            <a:endParaRPr b="0" lang="pt-BR" sz="2000" spc="-1" strike="noStrike">
              <a:solidFill>
                <a:srgbClr val="000000"/>
              </a:solidFill>
              <a:latin typeface="Arial"/>
            </a:endParaRPr>
          </a:p>
          <a:p>
            <a:pPr indent="0">
              <a:lnSpc>
                <a:spcPct val="100000"/>
              </a:lnSpc>
              <a:buNone/>
              <a:tabLst>
                <a:tab algn="l" pos="0"/>
              </a:tabLst>
            </a:pPr>
            <a:r>
              <a:rPr b="1" lang="pt-BR" sz="2000" spc="-1" strike="noStrike">
                <a:solidFill>
                  <a:srgbClr val="000000"/>
                </a:solidFill>
                <a:latin typeface="Arial"/>
              </a:rPr>
              <a:t>Referência ABNT:</a:t>
            </a:r>
            <a:r>
              <a:rPr b="0" lang="pt-BR" sz="2000" spc="-1" strike="noStrike">
                <a:solidFill>
                  <a:srgbClr val="000000"/>
                </a:solidFill>
                <a:latin typeface="Arial"/>
              </a:rPr>
              <a:t> ROSENBERG, Marshall B. Comunicação não-violenta: técnicas para aprimorar relacionamentos pessoais e profissionais. [s.l.]: Ágora, 2006.</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4o mini</a:t>
            </a:r>
            <a:endParaRPr b="0" lang="pt-BR" sz="2000" spc="-1" strike="noStrike">
              <a:solidFill>
                <a:srgbClr val="000000"/>
              </a:solidFill>
              <a:latin typeface="Arial"/>
            </a:endParaRPr>
          </a:p>
        </p:txBody>
      </p:sp>
      <p:sp>
        <p:nvSpPr>
          <p:cNvPr id="2731" name="PlaceHolder 3"/>
          <p:cNvSpPr>
            <a:spLocks noGrp="1"/>
          </p:cNvSpPr>
          <p:nvPr>
            <p:ph type="sldNum" idx="10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4765212E-05C2-4665-904F-44F03DFEF1F3}"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2" name="PlaceHolder 1"/>
          <p:cNvSpPr>
            <a:spLocks noGrp="1"/>
          </p:cNvSpPr>
          <p:nvPr>
            <p:ph type="sldImg"/>
          </p:nvPr>
        </p:nvSpPr>
        <p:spPr>
          <a:xfrm>
            <a:off x="380880" y="685800"/>
            <a:ext cx="6095520" cy="3428640"/>
          </a:xfrm>
          <a:prstGeom prst="rect">
            <a:avLst/>
          </a:prstGeom>
          <a:ln w="0">
            <a:noFill/>
          </a:ln>
        </p:spPr>
      </p:sp>
      <p:sp>
        <p:nvSpPr>
          <p:cNvPr id="2733" name="PlaceHolder 2"/>
          <p:cNvSpPr>
            <a:spLocks noGrp="1"/>
          </p:cNvSpPr>
          <p:nvPr>
            <p:ph type="body"/>
          </p:nvPr>
        </p:nvSpPr>
        <p:spPr>
          <a:xfrm>
            <a:off x="685800" y="4343400"/>
            <a:ext cx="5486040" cy="4114440"/>
          </a:xfrm>
          <a:prstGeom prst="rect">
            <a:avLst/>
          </a:prstGeom>
          <a:noFill/>
          <a:ln w="0">
            <a:noFill/>
          </a:ln>
        </p:spPr>
        <p:txBody>
          <a:bodyPr anchor="t">
            <a:normAutofit fontScale="39000"/>
          </a:bodyPr>
          <a:p>
            <a:pPr indent="0">
              <a:lnSpc>
                <a:spcPct val="100000"/>
              </a:lnSpc>
              <a:buNone/>
              <a:tabLst>
                <a:tab algn="l" pos="0"/>
              </a:tabLst>
            </a:pPr>
            <a:r>
              <a:rPr b="1" lang="pt-BR" sz="2000" spc="-1" strike="noStrike">
                <a:solidFill>
                  <a:srgbClr val="000000"/>
                </a:solidFill>
                <a:latin typeface="Arial"/>
              </a:rPr>
              <a:t>Conteúdo-base</a:t>
            </a:r>
            <a:r>
              <a:rPr b="0" lang="pt-BR" sz="2000" spc="-1" strike="noStrike">
                <a:solidFill>
                  <a:srgbClr val="000000"/>
                </a:solidFill>
                <a:latin typeface="Arial"/>
              </a:rPr>
              <a:t>: utilizar para complementar a explicação dos slides.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1" lang="pt-BR" sz="2000" spc="-1" strike="noStrike">
                <a:solidFill>
                  <a:srgbClr val="000000"/>
                </a:solidFill>
                <a:latin typeface="Arial"/>
              </a:rPr>
              <a:t>Comunicação Não-Violenta (CNV)</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Comunicação Não-Violenta (CNV) é um método de comunicação desenvolvido por Marshall Rosenberg que se concentra na expressão autêntica e na escuta empática. A CNV é composta por quatro componentes principais: observação, sentimento, necessidade e pedido. Esses elementos ajudam a construir uma comunicação mais clara e respeitosa, promovendo conexões mais profundas entre as pessoas.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Observação</a:t>
            </a:r>
            <a:r>
              <a:rPr b="0" lang="pt-BR" sz="2000" spc="-1" strike="noStrike">
                <a:solidFill>
                  <a:srgbClr val="000000"/>
                </a:solidFill>
                <a:latin typeface="Arial"/>
              </a:rPr>
              <a:t>: Este componente envolve descrever a situação sem julgamentos ou avaliações. É essencial comunicar o que foi observado de forma objetiva para que a outra parte compreenda o contexto sem se sentir atacada.</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Sentimento</a:t>
            </a:r>
            <a:r>
              <a:rPr b="0" lang="pt-BR" sz="2000" spc="-1" strike="noStrike">
                <a:solidFill>
                  <a:srgbClr val="000000"/>
                </a:solidFill>
                <a:latin typeface="Arial"/>
              </a:rPr>
              <a:t>: Após a observação, é importante expressar os sentimentos que surgem em resposta à situação. A CNV propõe que as pessoas se conectem com suas emoções, facilitando um diálogo mais honesto e vulnerável.</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Necessidade</a:t>
            </a:r>
            <a:r>
              <a:rPr b="0" lang="pt-BR" sz="2000" spc="-1" strike="noStrike">
                <a:solidFill>
                  <a:srgbClr val="000000"/>
                </a:solidFill>
                <a:latin typeface="Arial"/>
              </a:rPr>
              <a:t>: Este componente refere-se à identificação das necessidades que estão por trás dos sentimentos. Compreender e articular as necessidades é fundamental para encontrar soluções que atendam a todos os envolvidos.</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Pedido</a:t>
            </a:r>
            <a:r>
              <a:rPr b="0" lang="pt-BR" sz="2000" spc="-1" strike="noStrike">
                <a:solidFill>
                  <a:srgbClr val="000000"/>
                </a:solidFill>
                <a:latin typeface="Arial"/>
              </a:rPr>
              <a:t>: Por fim, o último componente é fazer um pedido claro e específico que atenda à necessidade identificada. É importante que o pedido seja formulado de maneira positiva e realizável, permitindo que a outra parte saiba exatamente o que é desejado.</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Líderes devem se familiarizar com a CNV para promover uma cultura de comunicação eficaz e empática em suas equipes. A prática da CNV ajuda a resolver conflitos de maneira construtiva e a criar um ambiente onde todos se sintam valorizados e ouvidos.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No dia a dia, a aplicação da CNV pode ser feita em reuniões, feedbacks e interações cotidianas. Incentivar os membros da equipe a praticar a CNV ajuda a desenvolver um espaço seguro para a expressão de sentimentos e necessidades.</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CNV não apenas melhora a comunicação, mas também fortalece os relacionamentos e a colaboração na equipe. Os líderes devem exemplificar essa abordagem para inspirar outros a adotá-la.</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Comunicação Não-Violenta é uma ferramenta essencial na liderança, permitindo uma comunicação mais eficaz e respeitosa que promove o entendimento mútuo e a conexão entre os membros da equipe.</a:t>
            </a:r>
            <a:endParaRPr b="0" lang="pt-BR" sz="2000" spc="-1" strike="noStrike">
              <a:solidFill>
                <a:srgbClr val="000000"/>
              </a:solidFill>
              <a:latin typeface="Arial"/>
            </a:endParaRPr>
          </a:p>
          <a:p>
            <a:pPr indent="0">
              <a:lnSpc>
                <a:spcPct val="100000"/>
              </a:lnSpc>
              <a:buNone/>
              <a:tabLst>
                <a:tab algn="l" pos="0"/>
              </a:tabLst>
            </a:pPr>
            <a:r>
              <a:rPr b="1" lang="pt-BR" sz="2000" spc="-1" strike="noStrike">
                <a:solidFill>
                  <a:srgbClr val="000000"/>
                </a:solidFill>
                <a:latin typeface="Arial"/>
              </a:rPr>
              <a:t>Referência ABNT:</a:t>
            </a:r>
            <a:r>
              <a:rPr b="0" lang="pt-BR" sz="2000" spc="-1" strike="noStrike">
                <a:solidFill>
                  <a:srgbClr val="000000"/>
                </a:solidFill>
                <a:latin typeface="Arial"/>
              </a:rPr>
              <a:t> ROSENBERG, Marshall B. Comunicação não-violenta: técnicas para aprimorar relacionamentos pessoais e profissionais. [s.l.]: Ágora, 2006.</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4o mini</a:t>
            </a:r>
            <a:endParaRPr b="0" lang="pt-BR" sz="2000" spc="-1" strike="noStrike">
              <a:solidFill>
                <a:srgbClr val="000000"/>
              </a:solidFill>
              <a:latin typeface="Arial"/>
            </a:endParaRPr>
          </a:p>
        </p:txBody>
      </p:sp>
      <p:sp>
        <p:nvSpPr>
          <p:cNvPr id="2734" name="PlaceHolder 3"/>
          <p:cNvSpPr>
            <a:spLocks noGrp="1"/>
          </p:cNvSpPr>
          <p:nvPr>
            <p:ph type="sldNum" idx="10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E31E8F68-10E9-44C0-A587-6835FC867A42}"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5" name="PlaceHolder 1"/>
          <p:cNvSpPr>
            <a:spLocks noGrp="1"/>
          </p:cNvSpPr>
          <p:nvPr>
            <p:ph type="sldImg"/>
          </p:nvPr>
        </p:nvSpPr>
        <p:spPr>
          <a:xfrm>
            <a:off x="380880" y="685800"/>
            <a:ext cx="6095520" cy="3428640"/>
          </a:xfrm>
          <a:prstGeom prst="rect">
            <a:avLst/>
          </a:prstGeom>
          <a:ln w="0">
            <a:noFill/>
          </a:ln>
        </p:spPr>
      </p:sp>
      <p:sp>
        <p:nvSpPr>
          <p:cNvPr id="2736" name="PlaceHolder 2"/>
          <p:cNvSpPr>
            <a:spLocks noGrp="1"/>
          </p:cNvSpPr>
          <p:nvPr>
            <p:ph type="body"/>
          </p:nvPr>
        </p:nvSpPr>
        <p:spPr>
          <a:xfrm>
            <a:off x="685800" y="4343400"/>
            <a:ext cx="5486040" cy="4114440"/>
          </a:xfrm>
          <a:prstGeom prst="rect">
            <a:avLst/>
          </a:prstGeom>
          <a:noFill/>
          <a:ln w="0">
            <a:noFill/>
          </a:ln>
        </p:spPr>
        <p:txBody>
          <a:bodyPr anchor="t">
            <a:normAutofit fontScale="39000"/>
          </a:bodyPr>
          <a:p>
            <a:pPr indent="0">
              <a:lnSpc>
                <a:spcPct val="100000"/>
              </a:lnSpc>
              <a:buNone/>
              <a:tabLst>
                <a:tab algn="l" pos="0"/>
              </a:tabLst>
            </a:pPr>
            <a:r>
              <a:rPr b="1" lang="pt-BR" sz="2000" spc="-1" strike="noStrike">
                <a:solidFill>
                  <a:srgbClr val="000000"/>
                </a:solidFill>
                <a:latin typeface="Arial"/>
              </a:rPr>
              <a:t>Conteúdo-base</a:t>
            </a:r>
            <a:r>
              <a:rPr b="0" lang="pt-BR" sz="2000" spc="-1" strike="noStrike">
                <a:solidFill>
                  <a:srgbClr val="000000"/>
                </a:solidFill>
                <a:latin typeface="Arial"/>
              </a:rPr>
              <a:t>: utilizar para complementar a explicação dos slides.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1" lang="pt-BR" sz="2000" spc="-1" strike="noStrike">
                <a:solidFill>
                  <a:srgbClr val="000000"/>
                </a:solidFill>
                <a:latin typeface="Arial"/>
              </a:rPr>
              <a:t>Comunicação Não-Violenta (CNV)</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Comunicação Não-Violenta (CNV) é um método de comunicação desenvolvido por Marshall Rosenberg que se concentra na expressão autêntica e na escuta empática. A CNV é composta por quatro componentes principais: observação, sentimento, necessidade e pedido. Esses elementos ajudam a construir uma comunicação mais clara e respeitosa, promovendo conexões mais profundas entre as pessoas.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Observação</a:t>
            </a:r>
            <a:r>
              <a:rPr b="0" lang="pt-BR" sz="2000" spc="-1" strike="noStrike">
                <a:solidFill>
                  <a:srgbClr val="000000"/>
                </a:solidFill>
                <a:latin typeface="Arial"/>
              </a:rPr>
              <a:t>: Este componente envolve descrever a situação sem julgamentos ou avaliações. É essencial comunicar o que foi observado de forma objetiva para que a outra parte compreenda o contexto sem se sentir atacada.</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Sentimento</a:t>
            </a:r>
            <a:r>
              <a:rPr b="0" lang="pt-BR" sz="2000" spc="-1" strike="noStrike">
                <a:solidFill>
                  <a:srgbClr val="000000"/>
                </a:solidFill>
                <a:latin typeface="Arial"/>
              </a:rPr>
              <a:t>: Após a observação, é importante expressar os sentimentos que surgem em resposta à situação. A CNV propõe que as pessoas se conectem com suas emoções, facilitando um diálogo mais honesto e vulnerável.</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Necessidade</a:t>
            </a:r>
            <a:r>
              <a:rPr b="0" lang="pt-BR" sz="2000" spc="-1" strike="noStrike">
                <a:solidFill>
                  <a:srgbClr val="000000"/>
                </a:solidFill>
                <a:latin typeface="Arial"/>
              </a:rPr>
              <a:t>: Este componente refere-se à identificação das necessidades que estão por trás dos sentimentos. Compreender e articular as necessidades é fundamental para encontrar soluções que atendam a todos os envolvidos.</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Pedido</a:t>
            </a:r>
            <a:r>
              <a:rPr b="0" lang="pt-BR" sz="2000" spc="-1" strike="noStrike">
                <a:solidFill>
                  <a:srgbClr val="000000"/>
                </a:solidFill>
                <a:latin typeface="Arial"/>
              </a:rPr>
              <a:t>: Por fim, o último componente é fazer um pedido claro e específico que atenda à necessidade identificada. É importante que o pedido seja formulado de maneira positiva e realizável, permitindo que a outra parte saiba exatamente o que é desejado.</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Líderes devem se familiarizar com a CNV para promover uma cultura de comunicação eficaz e empática em suas equipes. A prática da CNV ajuda a resolver conflitos de maneira construtiva e a criar um ambiente onde todos se sintam valorizados e ouvidos.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No dia a dia, a aplicação da CNV pode ser feita em reuniões, feedbacks e interações cotidianas. Incentivar os membros da equipe a praticar a CNV ajuda a desenvolver um espaço seguro para a expressão de sentimentos e necessidades.</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CNV não apenas melhora a comunicação, mas também fortalece os relacionamentos e a colaboração na equipe. Os líderes devem exemplificar essa abordagem para inspirar outros a adotá-la.</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Comunicação Não-Violenta é uma ferramenta essencial na liderança, permitindo uma comunicação mais eficaz e respeitosa que promove o entendimento mútuo e a conexão entre os membros da equipe.</a:t>
            </a:r>
            <a:endParaRPr b="0" lang="pt-BR" sz="2000" spc="-1" strike="noStrike">
              <a:solidFill>
                <a:srgbClr val="000000"/>
              </a:solidFill>
              <a:latin typeface="Arial"/>
            </a:endParaRPr>
          </a:p>
          <a:p>
            <a:pPr indent="0">
              <a:lnSpc>
                <a:spcPct val="100000"/>
              </a:lnSpc>
              <a:buNone/>
              <a:tabLst>
                <a:tab algn="l" pos="0"/>
              </a:tabLst>
            </a:pPr>
            <a:r>
              <a:rPr b="1" lang="pt-BR" sz="2000" spc="-1" strike="noStrike">
                <a:solidFill>
                  <a:srgbClr val="000000"/>
                </a:solidFill>
                <a:latin typeface="Arial"/>
              </a:rPr>
              <a:t>Referência ABNT:</a:t>
            </a:r>
            <a:r>
              <a:rPr b="0" lang="pt-BR" sz="2000" spc="-1" strike="noStrike">
                <a:solidFill>
                  <a:srgbClr val="000000"/>
                </a:solidFill>
                <a:latin typeface="Arial"/>
              </a:rPr>
              <a:t> ROSENBERG, Marshall B. Comunicação não-violenta: técnicas para aprimorar relacionamentos pessoais e profissionais. [s.l.]: Ágora, 2006.</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4o mini</a:t>
            </a:r>
            <a:endParaRPr b="0" lang="pt-BR" sz="2000" spc="-1" strike="noStrike">
              <a:solidFill>
                <a:srgbClr val="000000"/>
              </a:solidFill>
              <a:latin typeface="Arial"/>
            </a:endParaRPr>
          </a:p>
        </p:txBody>
      </p:sp>
      <p:sp>
        <p:nvSpPr>
          <p:cNvPr id="2737" name="PlaceHolder 3"/>
          <p:cNvSpPr>
            <a:spLocks noGrp="1"/>
          </p:cNvSpPr>
          <p:nvPr>
            <p:ph type="sldNum" idx="10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7228A0FC-8B05-446C-ADDC-FFBDF0AF9A61}"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8" name="PlaceHolder 1"/>
          <p:cNvSpPr>
            <a:spLocks noGrp="1"/>
          </p:cNvSpPr>
          <p:nvPr>
            <p:ph type="sldImg"/>
          </p:nvPr>
        </p:nvSpPr>
        <p:spPr>
          <a:xfrm>
            <a:off x="380880" y="685800"/>
            <a:ext cx="6095520" cy="3428640"/>
          </a:xfrm>
          <a:prstGeom prst="rect">
            <a:avLst/>
          </a:prstGeom>
          <a:ln w="0">
            <a:noFill/>
          </a:ln>
        </p:spPr>
      </p:sp>
      <p:sp>
        <p:nvSpPr>
          <p:cNvPr id="2739" name="PlaceHolder 2"/>
          <p:cNvSpPr>
            <a:spLocks noGrp="1"/>
          </p:cNvSpPr>
          <p:nvPr>
            <p:ph type="body"/>
          </p:nvPr>
        </p:nvSpPr>
        <p:spPr>
          <a:xfrm>
            <a:off x="685800" y="4343400"/>
            <a:ext cx="5486040" cy="4114440"/>
          </a:xfrm>
          <a:prstGeom prst="rect">
            <a:avLst/>
          </a:prstGeom>
          <a:noFill/>
          <a:ln w="0">
            <a:noFill/>
          </a:ln>
        </p:spPr>
        <p:txBody>
          <a:bodyPr anchor="t">
            <a:normAutofit fontScale="39000"/>
          </a:bodyPr>
          <a:p>
            <a:pPr indent="0">
              <a:lnSpc>
                <a:spcPct val="100000"/>
              </a:lnSpc>
              <a:buNone/>
              <a:tabLst>
                <a:tab algn="l" pos="0"/>
              </a:tabLst>
            </a:pPr>
            <a:r>
              <a:rPr b="1" lang="pt-BR" sz="2000" spc="-1" strike="noStrike">
                <a:solidFill>
                  <a:srgbClr val="000000"/>
                </a:solidFill>
                <a:latin typeface="Arial"/>
              </a:rPr>
              <a:t>Conteúdo-base</a:t>
            </a:r>
            <a:r>
              <a:rPr b="0" lang="pt-BR" sz="2000" spc="-1" strike="noStrike">
                <a:solidFill>
                  <a:srgbClr val="000000"/>
                </a:solidFill>
                <a:latin typeface="Arial"/>
              </a:rPr>
              <a:t>: utilizar para complementar a explicação dos slides.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1" lang="pt-BR" sz="2000" spc="-1" strike="noStrike">
                <a:solidFill>
                  <a:srgbClr val="000000"/>
                </a:solidFill>
                <a:latin typeface="Arial"/>
              </a:rPr>
              <a:t>Comunicação Não-Violenta (CNV)</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Comunicação Não-Violenta (CNV) é um método de comunicação desenvolvido por Marshall Rosenberg que se concentra na expressão autêntica e na escuta empática. A CNV é composta por quatro componentes principais: observação, sentimento, necessidade e pedido. Esses elementos ajudam a construir uma comunicação mais clara e respeitosa, promovendo conexões mais profundas entre as pessoas.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Observação</a:t>
            </a:r>
            <a:r>
              <a:rPr b="0" lang="pt-BR" sz="2000" spc="-1" strike="noStrike">
                <a:solidFill>
                  <a:srgbClr val="000000"/>
                </a:solidFill>
                <a:latin typeface="Arial"/>
              </a:rPr>
              <a:t>: Este componente envolve descrever a situação sem julgamentos ou avaliações. É essencial comunicar o que foi observado de forma objetiva para que a outra parte compreenda o contexto sem se sentir atacada.</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Sentimento</a:t>
            </a:r>
            <a:r>
              <a:rPr b="0" lang="pt-BR" sz="2000" spc="-1" strike="noStrike">
                <a:solidFill>
                  <a:srgbClr val="000000"/>
                </a:solidFill>
                <a:latin typeface="Arial"/>
              </a:rPr>
              <a:t>: Após a observação, é importante expressar os sentimentos que surgem em resposta à situação. A CNV propõe que as pessoas se conectem com suas emoções, facilitando um diálogo mais honesto e vulnerável.</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Necessidade</a:t>
            </a:r>
            <a:r>
              <a:rPr b="0" lang="pt-BR" sz="2000" spc="-1" strike="noStrike">
                <a:solidFill>
                  <a:srgbClr val="000000"/>
                </a:solidFill>
                <a:latin typeface="Arial"/>
              </a:rPr>
              <a:t>: Este componente refere-se à identificação das necessidades que estão por trás dos sentimentos. Compreender e articular as necessidades é fundamental para encontrar soluções que atendam a todos os envolvidos.</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Pedido</a:t>
            </a:r>
            <a:r>
              <a:rPr b="0" lang="pt-BR" sz="2000" spc="-1" strike="noStrike">
                <a:solidFill>
                  <a:srgbClr val="000000"/>
                </a:solidFill>
                <a:latin typeface="Arial"/>
              </a:rPr>
              <a:t>: Por fim, o último componente é fazer um pedido claro e específico que atenda à necessidade identificada. É importante que o pedido seja formulado de maneira positiva e realizável, permitindo que a outra parte saiba exatamente o que é desejado.</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Líderes devem se familiarizar com a CNV para promover uma cultura de comunicação eficaz e empática em suas equipes. A prática da CNV ajuda a resolver conflitos de maneira construtiva e a criar um ambiente onde todos se sintam valorizados e ouvidos.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No dia a dia, a aplicação da CNV pode ser feita em reuniões, feedbacks e interações cotidianas. Incentivar os membros da equipe a praticar a CNV ajuda a desenvolver um espaço seguro para a expressão de sentimentos e necessidades.</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CNV não apenas melhora a comunicação, mas também fortalece os relacionamentos e a colaboração na equipe. Os líderes devem exemplificar essa abordagem para inspirar outros a adotá-la.</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Comunicação Não-Violenta é uma ferramenta essencial na liderança, permitindo uma comunicação mais eficaz e respeitosa que promove o entendimento mútuo e a conexão entre os membros da equipe.</a:t>
            </a:r>
            <a:endParaRPr b="0" lang="pt-BR" sz="2000" spc="-1" strike="noStrike">
              <a:solidFill>
                <a:srgbClr val="000000"/>
              </a:solidFill>
              <a:latin typeface="Arial"/>
            </a:endParaRPr>
          </a:p>
          <a:p>
            <a:pPr indent="0">
              <a:lnSpc>
                <a:spcPct val="100000"/>
              </a:lnSpc>
              <a:buNone/>
              <a:tabLst>
                <a:tab algn="l" pos="0"/>
              </a:tabLst>
            </a:pPr>
            <a:r>
              <a:rPr b="1" lang="pt-BR" sz="2000" spc="-1" strike="noStrike">
                <a:solidFill>
                  <a:srgbClr val="000000"/>
                </a:solidFill>
                <a:latin typeface="Arial"/>
              </a:rPr>
              <a:t>Referência ABNT:</a:t>
            </a:r>
            <a:r>
              <a:rPr b="0" lang="pt-BR" sz="2000" spc="-1" strike="noStrike">
                <a:solidFill>
                  <a:srgbClr val="000000"/>
                </a:solidFill>
                <a:latin typeface="Arial"/>
              </a:rPr>
              <a:t> ROSENBERG, Marshall B. Comunicação não-violenta: técnicas para aprimorar relacionamentos pessoais e profissionais. [s.l.]: Ágora, 2006.</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4o mini</a:t>
            </a:r>
            <a:endParaRPr b="0" lang="pt-BR" sz="2000" spc="-1" strike="noStrike">
              <a:solidFill>
                <a:srgbClr val="000000"/>
              </a:solidFill>
              <a:latin typeface="Arial"/>
            </a:endParaRPr>
          </a:p>
        </p:txBody>
      </p:sp>
      <p:sp>
        <p:nvSpPr>
          <p:cNvPr id="2740" name="PlaceHolder 3"/>
          <p:cNvSpPr>
            <a:spLocks noGrp="1"/>
          </p:cNvSpPr>
          <p:nvPr>
            <p:ph type="sldNum" idx="10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97571B48-093F-462A-89E7-B346A154CD95}"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9" name="PlaceHolder 1"/>
          <p:cNvSpPr>
            <a:spLocks noGrp="1"/>
          </p:cNvSpPr>
          <p:nvPr>
            <p:ph type="sldImg"/>
          </p:nvPr>
        </p:nvSpPr>
        <p:spPr>
          <a:xfrm>
            <a:off x="380880" y="685800"/>
            <a:ext cx="6095520" cy="3428640"/>
          </a:xfrm>
          <a:prstGeom prst="rect">
            <a:avLst/>
          </a:prstGeom>
          <a:ln w="0">
            <a:noFill/>
          </a:ln>
        </p:spPr>
      </p:sp>
      <p:sp>
        <p:nvSpPr>
          <p:cNvPr id="2460"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pt-BR" sz="2000" spc="-1" strike="noStrike">
                <a:solidFill>
                  <a:srgbClr val="000000"/>
                </a:solidFill>
                <a:latin typeface="Arial"/>
              </a:rPr>
              <a:t>Exemplo: quando ganhou a bicicleta</a:t>
            </a:r>
            <a:endParaRPr b="0" lang="pt-BR" sz="2000" spc="-1" strike="noStrike">
              <a:solidFill>
                <a:srgbClr val="000000"/>
              </a:solidFill>
              <a:latin typeface="Arial"/>
            </a:endParaRPr>
          </a:p>
        </p:txBody>
      </p:sp>
      <p:sp>
        <p:nvSpPr>
          <p:cNvPr id="2461" name="PlaceHolder 3"/>
          <p:cNvSpPr>
            <a:spLocks noGrp="1"/>
          </p:cNvSpPr>
          <p:nvPr>
            <p:ph type="sldNum" idx="2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ea typeface="+mn-ea"/>
              </a:defRPr>
            </a:lvl1pPr>
          </a:lstStyle>
          <a:p>
            <a:pPr indent="0" algn="r">
              <a:lnSpc>
                <a:spcPct val="100000"/>
              </a:lnSpc>
              <a:buNone/>
            </a:pPr>
            <a:fld id="{8BD7A9D3-055B-4EBC-B934-F3E5F735AA95}" type="slidenum">
              <a:rPr b="0" lang="en-US" sz="1200" spc="-1" strike="noStrike">
                <a:solidFill>
                  <a:srgbClr val="000000"/>
                </a:solidFill>
                <a:latin typeface="Calibri"/>
                <a:ea typeface="+mn-ea"/>
              </a:rPr>
              <a:t>&lt;número&gt;</a:t>
            </a:fld>
            <a:endParaRPr b="0" lang="pt-BR" sz="1200" spc="-1" strike="noStrike">
              <a:solidFill>
                <a:srgbClr val="000000"/>
              </a:solidFill>
              <a:latin typeface="Times New Roman"/>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1" name="PlaceHolder 1"/>
          <p:cNvSpPr>
            <a:spLocks noGrp="1"/>
          </p:cNvSpPr>
          <p:nvPr>
            <p:ph type="sldImg"/>
          </p:nvPr>
        </p:nvSpPr>
        <p:spPr>
          <a:xfrm>
            <a:off x="380880" y="685800"/>
            <a:ext cx="6095520" cy="3428640"/>
          </a:xfrm>
          <a:prstGeom prst="rect">
            <a:avLst/>
          </a:prstGeom>
          <a:ln w="0">
            <a:noFill/>
          </a:ln>
        </p:spPr>
      </p:sp>
      <p:sp>
        <p:nvSpPr>
          <p:cNvPr id="2742" name="PlaceHolder 2"/>
          <p:cNvSpPr>
            <a:spLocks noGrp="1"/>
          </p:cNvSpPr>
          <p:nvPr>
            <p:ph type="body"/>
          </p:nvPr>
        </p:nvSpPr>
        <p:spPr>
          <a:xfrm>
            <a:off x="685800" y="4343400"/>
            <a:ext cx="5486040" cy="4114440"/>
          </a:xfrm>
          <a:prstGeom prst="rect">
            <a:avLst/>
          </a:prstGeom>
          <a:noFill/>
          <a:ln w="0">
            <a:noFill/>
          </a:ln>
        </p:spPr>
        <p:txBody>
          <a:bodyPr anchor="t">
            <a:normAutofit fontScale="39000"/>
          </a:bodyPr>
          <a:p>
            <a:pPr indent="0">
              <a:lnSpc>
                <a:spcPct val="100000"/>
              </a:lnSpc>
              <a:buNone/>
              <a:tabLst>
                <a:tab algn="l" pos="0"/>
              </a:tabLst>
            </a:pPr>
            <a:r>
              <a:rPr b="1" lang="pt-BR" sz="2000" spc="-1" strike="noStrike">
                <a:solidFill>
                  <a:srgbClr val="000000"/>
                </a:solidFill>
                <a:latin typeface="Arial"/>
              </a:rPr>
              <a:t>Conteúdo-base</a:t>
            </a:r>
            <a:r>
              <a:rPr b="0" lang="pt-BR" sz="2000" spc="-1" strike="noStrike">
                <a:solidFill>
                  <a:srgbClr val="000000"/>
                </a:solidFill>
                <a:latin typeface="Arial"/>
              </a:rPr>
              <a:t>: utilizar para complementar a explicação dos slides.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1" lang="pt-BR" sz="2000" spc="-1" strike="noStrike">
                <a:solidFill>
                  <a:srgbClr val="000000"/>
                </a:solidFill>
                <a:latin typeface="Arial"/>
              </a:rPr>
              <a:t>Comunicação Não-Violenta (CNV)</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Comunicação Não-Violenta (CNV) é um método de comunicação desenvolvido por Marshall Rosenberg que se concentra na expressão autêntica e na escuta empática. A CNV é composta por quatro componentes principais: observação, sentimento, necessidade e pedido. Esses elementos ajudam a construir uma comunicação mais clara e respeitosa, promovendo conexões mais profundas entre as pessoas.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Observação</a:t>
            </a:r>
            <a:r>
              <a:rPr b="0" lang="pt-BR" sz="2000" spc="-1" strike="noStrike">
                <a:solidFill>
                  <a:srgbClr val="000000"/>
                </a:solidFill>
                <a:latin typeface="Arial"/>
              </a:rPr>
              <a:t>: Este componente envolve descrever a situação sem julgamentos ou avaliações. É essencial comunicar o que foi observado de forma objetiva para que a outra parte compreenda o contexto sem se sentir atacada.</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Sentimento</a:t>
            </a:r>
            <a:r>
              <a:rPr b="0" lang="pt-BR" sz="2000" spc="-1" strike="noStrike">
                <a:solidFill>
                  <a:srgbClr val="000000"/>
                </a:solidFill>
                <a:latin typeface="Arial"/>
              </a:rPr>
              <a:t>: Após a observação, é importante expressar os sentimentos que surgem em resposta à situação. A CNV propõe que as pessoas se conectem com suas emoções, facilitando um diálogo mais honesto e vulnerável.</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Necessidade</a:t>
            </a:r>
            <a:r>
              <a:rPr b="0" lang="pt-BR" sz="2000" spc="-1" strike="noStrike">
                <a:solidFill>
                  <a:srgbClr val="000000"/>
                </a:solidFill>
                <a:latin typeface="Arial"/>
              </a:rPr>
              <a:t>: Este componente refere-se à identificação das necessidades que estão por trás dos sentimentos. Compreender e articular as necessidades é fundamental para encontrar soluções que atendam a todos os envolvidos.</a:t>
            </a:r>
            <a:endParaRPr b="0" lang="pt-BR" sz="2000" spc="-1" strike="noStrike">
              <a:solidFill>
                <a:srgbClr val="000000"/>
              </a:solidFill>
              <a:latin typeface="Arial"/>
            </a:endParaRPr>
          </a:p>
          <a:p>
            <a:pPr marL="84240" indent="-84240">
              <a:lnSpc>
                <a:spcPct val="100000"/>
              </a:lnSpc>
              <a:buClr>
                <a:srgbClr val="000000"/>
              </a:buClr>
              <a:buFont typeface="+mj-lt"/>
              <a:buAutoNum type="arabicPeriod"/>
              <a:tabLst>
                <a:tab algn="l" pos="0"/>
              </a:tabLst>
            </a:pPr>
            <a:r>
              <a:rPr b="1" lang="pt-BR" sz="2000" spc="-1" strike="noStrike">
                <a:solidFill>
                  <a:srgbClr val="000000"/>
                </a:solidFill>
                <a:latin typeface="Arial"/>
              </a:rPr>
              <a:t>Pedido</a:t>
            </a:r>
            <a:r>
              <a:rPr b="0" lang="pt-BR" sz="2000" spc="-1" strike="noStrike">
                <a:solidFill>
                  <a:srgbClr val="000000"/>
                </a:solidFill>
                <a:latin typeface="Arial"/>
              </a:rPr>
              <a:t>: Por fim, o último componente é fazer um pedido claro e específico que atenda à necessidade identificada. É importante que o pedido seja formulado de maneira positiva e realizável, permitindo que a outra parte saiba exatamente o que é desejado.</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Líderes devem se familiarizar com a CNV para promover uma cultura de comunicação eficaz e empática em suas equipes. A prática da CNV ajuda a resolver conflitos de maneira construtiva e a criar um ambiente onde todos se sintam valorizados e ouvidos.</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No dia a dia, a aplicação da CNV pode ser feita em reuniões, feedbacks e interações cotidianas. Incentivar os membros da equipe a praticar a CNV ajuda a desenvolver um espaço seguro para a expressão de sentimentos e necessidades.</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CNV não apenas melhora a comunicação, mas também fortalece os relacionamentos e a colaboração na equipe. Os líderes devem exemplificar essa abordagem para inspirar outros a adotá-la.</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A Comunicação Não-Violenta é uma ferramenta essencial na liderança, permitindo uma comunicação mais eficaz e respeitosa que promove o entendimento mútuo e a conexão entre os membros da equipe.</a:t>
            </a:r>
            <a:endParaRPr b="0" lang="pt-BR" sz="2000" spc="-1" strike="noStrike">
              <a:solidFill>
                <a:srgbClr val="000000"/>
              </a:solidFill>
              <a:latin typeface="Arial"/>
            </a:endParaRPr>
          </a:p>
          <a:p>
            <a:pPr indent="0">
              <a:lnSpc>
                <a:spcPct val="100000"/>
              </a:lnSpc>
              <a:buNone/>
              <a:tabLst>
                <a:tab algn="l" pos="0"/>
              </a:tabLst>
            </a:pPr>
            <a:r>
              <a:rPr b="1" lang="pt-BR" sz="2000" spc="-1" strike="noStrike">
                <a:solidFill>
                  <a:srgbClr val="000000"/>
                </a:solidFill>
                <a:latin typeface="Arial"/>
              </a:rPr>
              <a:t>Referência ABNT:</a:t>
            </a:r>
            <a:r>
              <a:rPr b="0" lang="pt-BR" sz="2000" spc="-1" strike="noStrike">
                <a:solidFill>
                  <a:srgbClr val="000000"/>
                </a:solidFill>
                <a:latin typeface="Arial"/>
              </a:rPr>
              <a:t> ROSENBERG, Marshall B. Comunicação não-violenta: técnicas para aprimorar relacionamentos pessoais e profissionais. [s.l.]: Ágora, 2006.</a:t>
            </a:r>
            <a:endParaRPr b="0" lang="pt-BR" sz="2000" spc="-1" strike="noStrike">
              <a:solidFill>
                <a:srgbClr val="000000"/>
              </a:solidFill>
              <a:latin typeface="Arial"/>
            </a:endParaRPr>
          </a:p>
          <a:p>
            <a:pPr indent="0">
              <a:lnSpc>
                <a:spcPct val="100000"/>
              </a:lnSpc>
              <a:buNone/>
              <a:tabLst>
                <a:tab algn="l" pos="0"/>
              </a:tabLst>
            </a:pPr>
            <a:r>
              <a:rPr b="0" lang="pt-BR" sz="2000" spc="-1" strike="noStrike">
                <a:solidFill>
                  <a:srgbClr val="000000"/>
                </a:solidFill>
                <a:latin typeface="Arial"/>
              </a:rPr>
              <a:t>4o mini</a:t>
            </a:r>
            <a:endParaRPr b="0" lang="pt-BR" sz="2000" spc="-1" strike="noStrike">
              <a:solidFill>
                <a:srgbClr val="000000"/>
              </a:solidFill>
              <a:latin typeface="Arial"/>
            </a:endParaRPr>
          </a:p>
        </p:txBody>
      </p:sp>
      <p:sp>
        <p:nvSpPr>
          <p:cNvPr id="2743" name="PlaceHolder 3"/>
          <p:cNvSpPr>
            <a:spLocks noGrp="1"/>
          </p:cNvSpPr>
          <p:nvPr>
            <p:ph type="sldNum" idx="10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AE55CB29-9124-4FCE-B459-A9C7F06F2643}"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4" name="PlaceHolder 1"/>
          <p:cNvSpPr>
            <a:spLocks noGrp="1"/>
          </p:cNvSpPr>
          <p:nvPr>
            <p:ph type="sldImg"/>
          </p:nvPr>
        </p:nvSpPr>
        <p:spPr>
          <a:xfrm>
            <a:off x="380880" y="685800"/>
            <a:ext cx="6095520" cy="3428640"/>
          </a:xfrm>
          <a:prstGeom prst="rect">
            <a:avLst/>
          </a:prstGeom>
          <a:ln w="0">
            <a:noFill/>
          </a:ln>
        </p:spPr>
      </p:sp>
      <p:sp>
        <p:nvSpPr>
          <p:cNvPr id="274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46" name="PlaceHolder 3"/>
          <p:cNvSpPr>
            <a:spLocks noGrp="1"/>
          </p:cNvSpPr>
          <p:nvPr>
            <p:ph type="sldNum" idx="10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DC6A5331-8970-4A5C-9B23-DC2D58D1753F}"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7" name="PlaceHolder 1"/>
          <p:cNvSpPr>
            <a:spLocks noGrp="1"/>
          </p:cNvSpPr>
          <p:nvPr>
            <p:ph type="sldNum" idx="11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9F044E16-DE4E-4ABA-8B89-75DE24E19BC5}"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748" name="Rectangle 2"/>
          <p:cNvSpPr/>
          <p:nvPr/>
        </p:nvSpPr>
        <p:spPr>
          <a:xfrm>
            <a:off x="3882600" y="0"/>
            <a:ext cx="295128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749" name="Rectangle 3"/>
          <p:cNvSpPr/>
          <p:nvPr/>
        </p:nvSpPr>
        <p:spPr>
          <a:xfrm>
            <a:off x="3882600" y="9447120"/>
            <a:ext cx="2951280" cy="458280"/>
          </a:xfrm>
          <a:prstGeom prst="rect">
            <a:avLst/>
          </a:prstGeom>
          <a:noFill/>
          <a:ln w="0">
            <a:noFill/>
          </a:ln>
        </p:spPr>
        <p:style>
          <a:lnRef idx="0"/>
          <a:fillRef idx="0"/>
          <a:effectRef idx="0"/>
          <a:fontRef idx="minor"/>
        </p:style>
        <p:txBody>
          <a:bodyPr wrap="none" lIns="90360" rIns="90360" tIns="44280" bIns="44280" anchor="b">
            <a:noAutofit/>
          </a:bodyPr>
          <a:p>
            <a:pPr algn="r">
              <a:lnSpc>
                <a:spcPct val="100000"/>
              </a:lnSpc>
            </a:pPr>
            <a:r>
              <a:rPr b="0" lang="pt-BR" sz="1200" spc="-1" strike="noStrike">
                <a:solidFill>
                  <a:srgbClr val="000000"/>
                </a:solidFill>
                <a:latin typeface="Times New Roman"/>
                <a:ea typeface="+mn-ea"/>
              </a:rPr>
              <a:t>29</a:t>
            </a:r>
            <a:endParaRPr b="0" lang="pt-BR" sz="1200" spc="-1" strike="noStrike">
              <a:solidFill>
                <a:srgbClr val="000000"/>
              </a:solidFill>
              <a:latin typeface="Arial"/>
            </a:endParaRPr>
          </a:p>
        </p:txBody>
      </p:sp>
      <p:sp>
        <p:nvSpPr>
          <p:cNvPr id="2750" name="Rectangle 4"/>
          <p:cNvSpPr/>
          <p:nvPr/>
        </p:nvSpPr>
        <p:spPr>
          <a:xfrm>
            <a:off x="0" y="9447120"/>
            <a:ext cx="2949840" cy="45828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751" name="Rectangle 5"/>
          <p:cNvSpPr/>
          <p:nvPr/>
        </p:nvSpPr>
        <p:spPr>
          <a:xfrm>
            <a:off x="0" y="0"/>
            <a:ext cx="294984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752" name="PlaceHolder 2"/>
          <p:cNvSpPr>
            <a:spLocks noGrp="1"/>
          </p:cNvSpPr>
          <p:nvPr>
            <p:ph type="sldImg"/>
          </p:nvPr>
        </p:nvSpPr>
        <p:spPr>
          <a:xfrm>
            <a:off x="104760" y="750960"/>
            <a:ext cx="6594120" cy="3709800"/>
          </a:xfrm>
          <a:prstGeom prst="rect">
            <a:avLst/>
          </a:prstGeom>
          <a:ln w="0">
            <a:noFill/>
          </a:ln>
        </p:spPr>
      </p:sp>
      <p:sp>
        <p:nvSpPr>
          <p:cNvPr id="2753" name="PlaceHolder 3"/>
          <p:cNvSpPr>
            <a:spLocks noGrp="1"/>
          </p:cNvSpPr>
          <p:nvPr>
            <p:ph type="body"/>
          </p:nvPr>
        </p:nvSpPr>
        <p:spPr>
          <a:xfrm>
            <a:off x="930960" y="4724280"/>
            <a:ext cx="4970520" cy="4495320"/>
          </a:xfrm>
          <a:prstGeom prst="rect">
            <a:avLst/>
          </a:prstGeom>
          <a:noFill/>
          <a:ln w="0">
            <a:noFill/>
          </a:ln>
        </p:spPr>
        <p:txBody>
          <a:bodyPr lIns="90360" rIns="90360" tIns="44280" bIns="44280" anchor="ctr">
            <a:noAutofit/>
          </a:bodyPr>
          <a:p>
            <a:pPr marL="216000" indent="0">
              <a:buNone/>
            </a:pPr>
            <a:endParaRPr b="0" lang="pt-BR" sz="1800" spc="-1" strike="noStrike">
              <a:solidFill>
                <a:srgbClr val="000000"/>
              </a:solidFill>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4" name="PlaceHolder 1"/>
          <p:cNvSpPr>
            <a:spLocks noGrp="1"/>
          </p:cNvSpPr>
          <p:nvPr>
            <p:ph type="sldNum" idx="11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Arial"/>
              </a:defRPr>
            </a:lvl1pPr>
          </a:lstStyle>
          <a:p>
            <a:pPr indent="0" algn="r">
              <a:lnSpc>
                <a:spcPct val="100000"/>
              </a:lnSpc>
              <a:buNone/>
            </a:pPr>
            <a:fld id="{0E8FBA02-8E3B-49A9-9896-6C71E6255065}" type="slidenum">
              <a:rPr b="0" lang="en-US"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755" name="Rectangle 2"/>
          <p:cNvSpPr/>
          <p:nvPr/>
        </p:nvSpPr>
        <p:spPr>
          <a:xfrm>
            <a:off x="3881880" y="0"/>
            <a:ext cx="2951640" cy="532080"/>
          </a:xfrm>
          <a:prstGeom prst="rect">
            <a:avLst/>
          </a:prstGeom>
          <a:noFill/>
          <a:ln w="0">
            <a:noFill/>
          </a:ln>
        </p:spPr>
        <p:style>
          <a:lnRef idx="0"/>
          <a:fillRef idx="0"/>
          <a:effectRef idx="0"/>
          <a:fontRef idx="minor"/>
        </p:style>
        <p:txBody>
          <a:bodyPr wrap="none" anchor="ctr">
            <a:noAutofit/>
          </a:bodyPr>
          <a:p>
            <a:pPr algn="ctr">
              <a:lnSpc>
                <a:spcPct val="100000"/>
              </a:lnSpc>
            </a:pPr>
            <a:endParaRPr b="0" lang="pt-BR" sz="2400" spc="-1" strike="noStrike">
              <a:solidFill>
                <a:srgbClr val="000000"/>
              </a:solidFill>
              <a:latin typeface="Tahoma"/>
              <a:ea typeface="+mn-ea"/>
            </a:endParaRPr>
          </a:p>
        </p:txBody>
      </p:sp>
      <p:sp>
        <p:nvSpPr>
          <p:cNvPr id="2756" name="Rectangle 3"/>
          <p:cNvSpPr/>
          <p:nvPr/>
        </p:nvSpPr>
        <p:spPr>
          <a:xfrm>
            <a:off x="3881880" y="9447480"/>
            <a:ext cx="2951640" cy="457920"/>
          </a:xfrm>
          <a:prstGeom prst="rect">
            <a:avLst/>
          </a:prstGeom>
          <a:noFill/>
          <a:ln w="0">
            <a:noFill/>
          </a:ln>
        </p:spPr>
        <p:style>
          <a:lnRef idx="0"/>
          <a:fillRef idx="0"/>
          <a:effectRef idx="0"/>
          <a:fontRef idx="minor"/>
        </p:style>
        <p:txBody>
          <a:bodyPr wrap="none" lIns="90360" rIns="90360" tIns="44280" bIns="44280" anchor="b">
            <a:noAutofit/>
          </a:bodyPr>
          <a:p>
            <a:pPr algn="r">
              <a:lnSpc>
                <a:spcPct val="100000"/>
              </a:lnSpc>
            </a:pPr>
            <a:r>
              <a:rPr b="0" lang="pt-BR" sz="1200" spc="-1" strike="noStrike">
                <a:solidFill>
                  <a:srgbClr val="000000"/>
                </a:solidFill>
                <a:latin typeface="Times New Roman"/>
                <a:ea typeface="+mn-ea"/>
              </a:rPr>
              <a:t>42</a:t>
            </a:r>
            <a:endParaRPr b="0" lang="pt-BR" sz="1200" spc="-1" strike="noStrike">
              <a:solidFill>
                <a:srgbClr val="000000"/>
              </a:solidFill>
              <a:latin typeface="Arial"/>
            </a:endParaRPr>
          </a:p>
        </p:txBody>
      </p:sp>
      <p:sp>
        <p:nvSpPr>
          <p:cNvPr id="2757" name="Rectangle 4"/>
          <p:cNvSpPr/>
          <p:nvPr/>
        </p:nvSpPr>
        <p:spPr>
          <a:xfrm>
            <a:off x="0" y="9447480"/>
            <a:ext cx="2950200" cy="457920"/>
          </a:xfrm>
          <a:prstGeom prst="rect">
            <a:avLst/>
          </a:prstGeom>
          <a:noFill/>
          <a:ln w="0">
            <a:noFill/>
          </a:ln>
        </p:spPr>
        <p:style>
          <a:lnRef idx="0"/>
          <a:fillRef idx="0"/>
          <a:effectRef idx="0"/>
          <a:fontRef idx="minor"/>
        </p:style>
        <p:txBody>
          <a:bodyPr wrap="none" anchor="ctr">
            <a:noAutofit/>
          </a:bodyPr>
          <a:p>
            <a:pPr algn="ctr">
              <a:lnSpc>
                <a:spcPct val="100000"/>
              </a:lnSpc>
            </a:pPr>
            <a:endParaRPr b="0" lang="pt-BR" sz="2400" spc="-1" strike="noStrike">
              <a:solidFill>
                <a:srgbClr val="000000"/>
              </a:solidFill>
              <a:latin typeface="Tahoma"/>
              <a:ea typeface="+mn-ea"/>
            </a:endParaRPr>
          </a:p>
        </p:txBody>
      </p:sp>
      <p:sp>
        <p:nvSpPr>
          <p:cNvPr id="2758" name="Rectangle 5"/>
          <p:cNvSpPr/>
          <p:nvPr/>
        </p:nvSpPr>
        <p:spPr>
          <a:xfrm>
            <a:off x="0" y="0"/>
            <a:ext cx="2950200" cy="532080"/>
          </a:xfrm>
          <a:prstGeom prst="rect">
            <a:avLst/>
          </a:prstGeom>
          <a:noFill/>
          <a:ln w="0">
            <a:noFill/>
          </a:ln>
        </p:spPr>
        <p:style>
          <a:lnRef idx="0"/>
          <a:fillRef idx="0"/>
          <a:effectRef idx="0"/>
          <a:fontRef idx="minor"/>
        </p:style>
        <p:txBody>
          <a:bodyPr wrap="none" anchor="ctr">
            <a:noAutofit/>
          </a:bodyPr>
          <a:p>
            <a:pPr algn="ctr">
              <a:lnSpc>
                <a:spcPct val="100000"/>
              </a:lnSpc>
            </a:pPr>
            <a:endParaRPr b="0" lang="pt-BR" sz="2400" spc="-1" strike="noStrike">
              <a:solidFill>
                <a:srgbClr val="000000"/>
              </a:solidFill>
              <a:latin typeface="Tahoma"/>
              <a:ea typeface="+mn-ea"/>
            </a:endParaRPr>
          </a:p>
        </p:txBody>
      </p:sp>
      <p:sp>
        <p:nvSpPr>
          <p:cNvPr id="2759" name="PlaceHolder 2"/>
          <p:cNvSpPr>
            <a:spLocks noGrp="1"/>
          </p:cNvSpPr>
          <p:nvPr>
            <p:ph type="sldImg"/>
          </p:nvPr>
        </p:nvSpPr>
        <p:spPr>
          <a:xfrm>
            <a:off x="103320" y="750960"/>
            <a:ext cx="6594120" cy="3709800"/>
          </a:xfrm>
          <a:prstGeom prst="rect">
            <a:avLst/>
          </a:prstGeom>
          <a:ln w="0">
            <a:noFill/>
          </a:ln>
        </p:spPr>
      </p:sp>
      <p:sp>
        <p:nvSpPr>
          <p:cNvPr id="2760" name="PlaceHolder 3"/>
          <p:cNvSpPr>
            <a:spLocks noGrp="1"/>
          </p:cNvSpPr>
          <p:nvPr>
            <p:ph type="body"/>
          </p:nvPr>
        </p:nvSpPr>
        <p:spPr>
          <a:xfrm>
            <a:off x="679680" y="4716720"/>
            <a:ext cx="5436360" cy="4461480"/>
          </a:xfrm>
          <a:prstGeom prst="rect">
            <a:avLst/>
          </a:prstGeom>
          <a:solidFill>
            <a:srgbClr val="ffffff"/>
          </a:solidFill>
          <a:ln w="12600">
            <a:solidFill>
              <a:srgbClr val="000000"/>
            </a:solidFill>
            <a:round/>
          </a:ln>
        </p:spPr>
        <p:txBody>
          <a:bodyPr lIns="90360" rIns="90360" tIns="44280" bIns="44280" anchor="t">
            <a:noAutofit/>
          </a:bodyPr>
          <a:p>
            <a:pPr marL="216000" indent="0">
              <a:buNone/>
            </a:pPr>
            <a:endParaRPr b="0" lang="pt-BR" sz="18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2" name="PlaceHolder 1"/>
          <p:cNvSpPr>
            <a:spLocks noGrp="1"/>
          </p:cNvSpPr>
          <p:nvPr>
            <p:ph type="sldImg"/>
          </p:nvPr>
        </p:nvSpPr>
        <p:spPr>
          <a:xfrm>
            <a:off x="380880" y="685800"/>
            <a:ext cx="6095520" cy="3428640"/>
          </a:xfrm>
          <a:prstGeom prst="rect">
            <a:avLst/>
          </a:prstGeom>
          <a:ln w="0">
            <a:noFill/>
          </a:ln>
        </p:spPr>
      </p:sp>
      <p:sp>
        <p:nvSpPr>
          <p:cNvPr id="2463" name="PlaceHolder 2"/>
          <p:cNvSpPr>
            <a:spLocks noGrp="1"/>
          </p:cNvSpPr>
          <p:nvPr>
            <p:ph type="body"/>
          </p:nvPr>
        </p:nvSpPr>
        <p:spPr>
          <a:xfrm>
            <a:off x="685800" y="4343400"/>
            <a:ext cx="5486040" cy="4114440"/>
          </a:xfrm>
          <a:prstGeom prst="rect">
            <a:avLst/>
          </a:prstGeom>
          <a:noFill/>
          <a:ln w="0">
            <a:noFill/>
          </a:ln>
        </p:spPr>
        <p:txBody>
          <a:bodyPr anchor="t">
            <a:noAutofit/>
          </a:bodyPr>
          <a:p>
            <a:pPr indent="0">
              <a:lnSpc>
                <a:spcPct val="100000"/>
              </a:lnSpc>
              <a:buNone/>
              <a:tabLst>
                <a:tab algn="l" pos="0"/>
              </a:tabLst>
            </a:pPr>
            <a:r>
              <a:rPr b="0" lang="pt-BR" sz="1200" spc="-1" strike="noStrike">
                <a:solidFill>
                  <a:schemeClr val="dk1"/>
                </a:solidFill>
                <a:latin typeface="Calibri"/>
                <a:ea typeface="Calibri"/>
              </a:rPr>
              <a:t>O estilo de liderança é uma característica da personalidade da pessoa?</a:t>
            </a:r>
            <a:endParaRPr b="0" lang="pt-BR" sz="1200" spc="-1" strike="noStrike">
              <a:solidFill>
                <a:srgbClr val="000000"/>
              </a:solidFill>
              <a:latin typeface="Arial"/>
            </a:endParaRPr>
          </a:p>
          <a:p>
            <a:pPr indent="0">
              <a:lnSpc>
                <a:spcPct val="100000"/>
              </a:lnSpc>
              <a:buNone/>
              <a:tabLst>
                <a:tab algn="l" pos="0"/>
              </a:tabLst>
            </a:pPr>
            <a:r>
              <a:rPr b="0" lang="pt-BR" sz="1200" spc="-1" strike="noStrike">
                <a:solidFill>
                  <a:schemeClr val="dk1"/>
                </a:solidFill>
                <a:latin typeface="Calibri"/>
                <a:ea typeface="Calibri"/>
              </a:rPr>
              <a:t>Ele pode ser mudado?</a:t>
            </a:r>
            <a:endParaRPr b="0" lang="pt-BR" sz="1200" spc="-1" strike="noStrike">
              <a:solidFill>
                <a:srgbClr val="000000"/>
              </a:solidFill>
              <a:latin typeface="Arial"/>
            </a:endParaRPr>
          </a:p>
          <a:p>
            <a:pPr indent="0">
              <a:lnSpc>
                <a:spcPct val="100000"/>
              </a:lnSpc>
              <a:buNone/>
              <a:tabLst>
                <a:tab algn="l" pos="0"/>
              </a:tabLst>
            </a:pPr>
            <a:r>
              <a:rPr b="0" lang="pt-BR" sz="1200" spc="-1" strike="noStrike">
                <a:solidFill>
                  <a:schemeClr val="dk1"/>
                </a:solidFill>
                <a:latin typeface="Calibri"/>
                <a:ea typeface="Calibri"/>
              </a:rPr>
              <a:t>Existe um estilo melhor do que o outro? Qual o melhor?</a:t>
            </a:r>
            <a:endParaRPr b="0" lang="pt-BR" sz="1200" spc="-1" strike="noStrike">
              <a:solidFill>
                <a:srgbClr val="000000"/>
              </a:solidFill>
              <a:latin typeface="Arial"/>
            </a:endParaRPr>
          </a:p>
        </p:txBody>
      </p:sp>
      <p:sp>
        <p:nvSpPr>
          <p:cNvPr id="2464" name="PlaceHolder 3"/>
          <p:cNvSpPr>
            <a:spLocks noGrp="1"/>
          </p:cNvSpPr>
          <p:nvPr>
            <p:ph type="sldNum" idx="2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800663CC-1751-46A6-846E-7AE29F44C658}"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1" name="PlaceHolder 1"/>
          <p:cNvSpPr>
            <a:spLocks noGrp="1"/>
          </p:cNvSpPr>
          <p:nvPr>
            <p:ph type="sldImg"/>
          </p:nvPr>
        </p:nvSpPr>
        <p:spPr>
          <a:xfrm>
            <a:off x="380880" y="685800"/>
            <a:ext cx="6095520" cy="3428640"/>
          </a:xfrm>
          <a:prstGeom prst="rect">
            <a:avLst/>
          </a:prstGeom>
          <a:ln w="0">
            <a:noFill/>
          </a:ln>
        </p:spPr>
      </p:sp>
      <p:sp>
        <p:nvSpPr>
          <p:cNvPr id="276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63" name="PlaceHolder 3"/>
          <p:cNvSpPr>
            <a:spLocks noGrp="1"/>
          </p:cNvSpPr>
          <p:nvPr>
            <p:ph type="sldNum" idx="11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ea typeface="+mn-ea"/>
              </a:defRPr>
            </a:lvl1pPr>
          </a:lstStyle>
          <a:p>
            <a:pPr indent="0" algn="r">
              <a:lnSpc>
                <a:spcPct val="100000"/>
              </a:lnSpc>
              <a:buNone/>
            </a:pPr>
            <a:fld id="{64857D83-9504-494D-A759-61BE6D36C8DE}" type="slidenum">
              <a:rPr b="0" lang="en-US" sz="1200" spc="-1" strike="noStrike">
                <a:solidFill>
                  <a:srgbClr val="000000"/>
                </a:solidFill>
                <a:latin typeface="Calibri"/>
                <a:ea typeface="+mn-ea"/>
              </a:rPr>
              <a:t>&lt;número&gt;</a:t>
            </a:fld>
            <a:endParaRPr b="0" lang="pt-BR" sz="1200" spc="-1" strike="noStrike">
              <a:solidFill>
                <a:srgbClr val="000000"/>
              </a:solidFill>
              <a:latin typeface="Times New Roman"/>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4" name="PlaceHolder 1"/>
          <p:cNvSpPr>
            <a:spLocks noGrp="1"/>
          </p:cNvSpPr>
          <p:nvPr>
            <p:ph type="sldImg"/>
          </p:nvPr>
        </p:nvSpPr>
        <p:spPr>
          <a:xfrm>
            <a:off x="380880" y="685800"/>
            <a:ext cx="6095520" cy="3428640"/>
          </a:xfrm>
          <a:prstGeom prst="rect">
            <a:avLst/>
          </a:prstGeom>
          <a:ln w="0">
            <a:noFill/>
          </a:ln>
        </p:spPr>
      </p:sp>
      <p:sp>
        <p:nvSpPr>
          <p:cNvPr id="276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66" name="PlaceHolder 3"/>
          <p:cNvSpPr>
            <a:spLocks noGrp="1"/>
          </p:cNvSpPr>
          <p:nvPr>
            <p:ph type="sldNum" idx="11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ea typeface="+mn-ea"/>
              </a:defRPr>
            </a:lvl1pPr>
          </a:lstStyle>
          <a:p>
            <a:pPr indent="0" algn="r">
              <a:lnSpc>
                <a:spcPct val="100000"/>
              </a:lnSpc>
              <a:buNone/>
            </a:pPr>
            <a:fld id="{3061E8F7-3E0B-4A6B-AF4A-4F957B5487BB}" type="slidenum">
              <a:rPr b="0" lang="en-US" sz="1200" spc="-1" strike="noStrike">
                <a:solidFill>
                  <a:srgbClr val="000000"/>
                </a:solidFill>
                <a:latin typeface="Calibri"/>
                <a:ea typeface="+mn-ea"/>
              </a:rPr>
              <a:t>&lt;número&gt;</a:t>
            </a:fld>
            <a:endParaRPr b="0" lang="pt-BR" sz="1200" spc="-1" strike="noStrike">
              <a:solidFill>
                <a:srgbClr val="000000"/>
              </a:solidFill>
              <a:latin typeface="Times New Roman"/>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7" name="PlaceHolder 1"/>
          <p:cNvSpPr>
            <a:spLocks noGrp="1"/>
          </p:cNvSpPr>
          <p:nvPr>
            <p:ph type="sldImg"/>
          </p:nvPr>
        </p:nvSpPr>
        <p:spPr>
          <a:xfrm>
            <a:off x="380880" y="685800"/>
            <a:ext cx="6095520" cy="3428640"/>
          </a:xfrm>
          <a:prstGeom prst="rect">
            <a:avLst/>
          </a:prstGeom>
          <a:ln w="0">
            <a:noFill/>
          </a:ln>
        </p:spPr>
      </p:sp>
      <p:sp>
        <p:nvSpPr>
          <p:cNvPr id="276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69" name="PlaceHolder 3"/>
          <p:cNvSpPr>
            <a:spLocks noGrp="1"/>
          </p:cNvSpPr>
          <p:nvPr>
            <p:ph type="sldNum" idx="11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ea typeface="+mn-ea"/>
              </a:defRPr>
            </a:lvl1pPr>
          </a:lstStyle>
          <a:p>
            <a:pPr indent="0" algn="r">
              <a:lnSpc>
                <a:spcPct val="100000"/>
              </a:lnSpc>
              <a:buNone/>
            </a:pPr>
            <a:fld id="{39927086-8996-4CED-80DA-AB7558A88DC9}" type="slidenum">
              <a:rPr b="0" lang="en-US" sz="1200" spc="-1" strike="noStrike">
                <a:solidFill>
                  <a:srgbClr val="000000"/>
                </a:solidFill>
                <a:latin typeface="Calibri"/>
                <a:ea typeface="+mn-ea"/>
              </a:rPr>
              <a:t>&lt;número&gt;</a:t>
            </a:fld>
            <a:endParaRPr b="0" lang="pt-BR" sz="1200" spc="-1" strike="noStrike">
              <a:solidFill>
                <a:srgbClr val="000000"/>
              </a:solidFill>
              <a:latin typeface="Times New Roman"/>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0" name="PlaceHolder 1"/>
          <p:cNvSpPr>
            <a:spLocks noGrp="1"/>
          </p:cNvSpPr>
          <p:nvPr>
            <p:ph type="sldImg"/>
          </p:nvPr>
        </p:nvSpPr>
        <p:spPr>
          <a:xfrm>
            <a:off x="380880" y="685800"/>
            <a:ext cx="6095520" cy="3428640"/>
          </a:xfrm>
          <a:prstGeom prst="rect">
            <a:avLst/>
          </a:prstGeom>
          <a:ln w="0">
            <a:noFill/>
          </a:ln>
        </p:spPr>
      </p:sp>
      <p:sp>
        <p:nvSpPr>
          <p:cNvPr id="277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72" name="PlaceHolder 3"/>
          <p:cNvSpPr>
            <a:spLocks noGrp="1"/>
          </p:cNvSpPr>
          <p:nvPr>
            <p:ph type="sldNum" idx="11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ea typeface="+mn-ea"/>
              </a:defRPr>
            </a:lvl1pPr>
          </a:lstStyle>
          <a:p>
            <a:pPr indent="0" algn="r">
              <a:lnSpc>
                <a:spcPct val="100000"/>
              </a:lnSpc>
              <a:buNone/>
            </a:pPr>
            <a:fld id="{BAD2756C-1BB2-4916-9EE3-26D585CF3B07}" type="slidenum">
              <a:rPr b="0" lang="en-US" sz="1200" spc="-1" strike="noStrike">
                <a:solidFill>
                  <a:srgbClr val="000000"/>
                </a:solidFill>
                <a:latin typeface="Calibri"/>
                <a:ea typeface="+mn-ea"/>
              </a:rPr>
              <a:t>&lt;número&gt;</a:t>
            </a:fld>
            <a:endParaRPr b="0" lang="pt-BR" sz="1200" spc="-1" strike="noStrike">
              <a:solidFill>
                <a:srgbClr val="000000"/>
              </a:solidFill>
              <a:latin typeface="Times New Roman"/>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3" name="PlaceHolder 1"/>
          <p:cNvSpPr>
            <a:spLocks noGrp="1"/>
          </p:cNvSpPr>
          <p:nvPr>
            <p:ph type="sldImg"/>
          </p:nvPr>
        </p:nvSpPr>
        <p:spPr>
          <a:xfrm>
            <a:off x="380880" y="685800"/>
            <a:ext cx="6095520" cy="3428640"/>
          </a:xfrm>
          <a:prstGeom prst="rect">
            <a:avLst/>
          </a:prstGeom>
          <a:ln w="0">
            <a:noFill/>
          </a:ln>
        </p:spPr>
      </p:sp>
      <p:sp>
        <p:nvSpPr>
          <p:cNvPr id="277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75" name="PlaceHolder 3"/>
          <p:cNvSpPr>
            <a:spLocks noGrp="1"/>
          </p:cNvSpPr>
          <p:nvPr>
            <p:ph type="sldNum" idx="11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679F068E-A59E-4A37-B152-6F0E731806F0}"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6" name="PlaceHolder 1"/>
          <p:cNvSpPr>
            <a:spLocks noGrp="1"/>
          </p:cNvSpPr>
          <p:nvPr>
            <p:ph type="sldImg"/>
          </p:nvPr>
        </p:nvSpPr>
        <p:spPr>
          <a:xfrm>
            <a:off x="380880" y="685800"/>
            <a:ext cx="6095520" cy="3428640"/>
          </a:xfrm>
          <a:prstGeom prst="rect">
            <a:avLst/>
          </a:prstGeom>
          <a:ln w="0">
            <a:noFill/>
          </a:ln>
        </p:spPr>
      </p:sp>
      <p:sp>
        <p:nvSpPr>
          <p:cNvPr id="2777" name="PlaceHolder 2"/>
          <p:cNvSpPr>
            <a:spLocks noGrp="1"/>
          </p:cNvSpPr>
          <p:nvPr>
            <p:ph type="body"/>
          </p:nvPr>
        </p:nvSpPr>
        <p:spPr>
          <a:xfrm>
            <a:off x="685800" y="4343400"/>
            <a:ext cx="5486040" cy="4114440"/>
          </a:xfrm>
          <a:prstGeom prst="rect">
            <a:avLst/>
          </a:prstGeom>
          <a:noFill/>
          <a:ln w="0">
            <a:noFill/>
          </a:ln>
        </p:spPr>
        <p:txBody>
          <a:bodyPr anchor="t">
            <a:normAutofit fontScale="74000"/>
          </a:bodyPr>
          <a:p>
            <a:pPr marL="159840" indent="0">
              <a:lnSpc>
                <a:spcPct val="100000"/>
              </a:lnSpc>
              <a:buNone/>
            </a:pPr>
            <a:r>
              <a:rPr b="1" lang="pt-BR" sz="2000" spc="-1" strike="noStrike">
                <a:solidFill>
                  <a:srgbClr val="000000"/>
                </a:solidFill>
                <a:latin typeface="Arial"/>
              </a:rPr>
              <a:t>Motivação intrínseca</a:t>
            </a:r>
            <a:r>
              <a:rPr b="0" lang="pt-BR" sz="2000" spc="-1" strike="noStrike">
                <a:solidFill>
                  <a:srgbClr val="000000"/>
                </a:solidFill>
                <a:latin typeface="Arial"/>
              </a:rPr>
              <a:t> refere-se ao comportamento que vem de dentro do indivíduo porque é naturalmente satisfatório e pessoalmente recompensador. Um bom exemplo de motivação intrínseca são os hobbies, já que você gosta de persegui-los e faz isso por si mesmo.</a:t>
            </a:r>
            <a:endParaRPr b="0" lang="pt-BR" sz="2000" spc="-1" strike="noStrike">
              <a:solidFill>
                <a:srgbClr val="000000"/>
              </a:solidFill>
              <a:latin typeface="Arial"/>
            </a:endParaRPr>
          </a:p>
          <a:p>
            <a:pPr marL="159840" indent="0">
              <a:lnSpc>
                <a:spcPct val="100000"/>
              </a:lnSpc>
              <a:buNone/>
            </a:pPr>
            <a:r>
              <a:rPr b="1" lang="pt-BR" sz="2000" spc="-1" strike="noStrike">
                <a:solidFill>
                  <a:srgbClr val="000000"/>
                </a:solidFill>
                <a:latin typeface="Arial"/>
              </a:rPr>
              <a:t>Motivação extrínseca</a:t>
            </a:r>
            <a:r>
              <a:rPr b="0" lang="pt-BR" sz="2000" spc="-1" strike="noStrike">
                <a:solidFill>
                  <a:srgbClr val="000000"/>
                </a:solidFill>
                <a:latin typeface="Arial"/>
              </a:rPr>
              <a:t> envolve fazer algo porque você quer ganhar uma recompensa ou evitar uma punição. Quando você faz algo por motivação extrínseca, você o faz por causa de influências externas. Por exemplo, se você vai trabalhar apenas para ganhar dinheiro, parecer bem na frente de seus colegas enquanto lidera a tabela de classificação de vendas das equipes ou medo de não receber seu bônus etc.</a:t>
            </a:r>
            <a:endParaRPr b="0" lang="pt-BR" sz="2000" spc="-1" strike="noStrike">
              <a:solidFill>
                <a:srgbClr val="000000"/>
              </a:solidFill>
              <a:latin typeface="Arial"/>
            </a:endParaRPr>
          </a:p>
          <a:p>
            <a:pPr marL="159840" indent="0">
              <a:lnSpc>
                <a:spcPct val="100000"/>
              </a:lnSpc>
              <a:buNone/>
            </a:pPr>
            <a:r>
              <a:rPr b="1" lang="pt-BR" sz="2000" spc="-1" strike="noStrike">
                <a:solidFill>
                  <a:srgbClr val="000000"/>
                </a:solidFill>
                <a:latin typeface="Arial"/>
              </a:rPr>
              <a:t>PERGUNTA: Então, como essa percepção nos ajuda quando precisamos dar feedback a alguém com uma perspectiva diferente da nossa?</a:t>
            </a:r>
            <a:endParaRPr b="0" lang="pt-BR" sz="2000" spc="-1" strike="noStrike">
              <a:solidFill>
                <a:srgbClr val="000000"/>
              </a:solidFill>
              <a:latin typeface="Arial"/>
            </a:endParaRPr>
          </a:p>
          <a:p>
            <a:pPr marL="159840" indent="0">
              <a:lnSpc>
                <a:spcPct val="100000"/>
              </a:lnSpc>
              <a:buNone/>
            </a:pPr>
            <a:r>
              <a:rPr b="1" lang="pt-BR" sz="2000" spc="-1" strike="noStrike">
                <a:solidFill>
                  <a:srgbClr val="000000"/>
                </a:solidFill>
                <a:latin typeface="Arial"/>
              </a:rPr>
              <a:t>E se eles forem intrinsecamente motivados?</a:t>
            </a:r>
            <a:endParaRPr b="0" lang="pt-BR" sz="2000" spc="-1" strike="noStrike">
              <a:solidFill>
                <a:srgbClr val="000000"/>
              </a:solidFill>
              <a:latin typeface="Arial"/>
            </a:endParaRPr>
          </a:p>
          <a:p>
            <a:pPr marL="159840" indent="0">
              <a:lnSpc>
                <a:spcPct val="100000"/>
              </a:lnSpc>
              <a:buNone/>
            </a:pPr>
            <a:r>
              <a:rPr b="1" lang="pt-BR" sz="2000" spc="-1" strike="noStrike">
                <a:solidFill>
                  <a:srgbClr val="000000"/>
                </a:solidFill>
                <a:latin typeface="Arial"/>
              </a:rPr>
              <a:t>E se eles forem extrinsecamente motivados?</a:t>
            </a:r>
            <a:endParaRPr b="0" lang="pt-BR" sz="2000" spc="-1" strike="noStrike">
              <a:solidFill>
                <a:srgbClr val="000000"/>
              </a:solidFill>
              <a:latin typeface="Arial"/>
            </a:endParaRPr>
          </a:p>
        </p:txBody>
      </p:sp>
      <p:sp>
        <p:nvSpPr>
          <p:cNvPr id="2778" name="PlaceHolder 3"/>
          <p:cNvSpPr>
            <a:spLocks noGrp="1"/>
          </p:cNvSpPr>
          <p:nvPr>
            <p:ph type="sldNum" idx="11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ea typeface="+mn-ea"/>
              </a:defRPr>
            </a:lvl1pPr>
          </a:lstStyle>
          <a:p>
            <a:pPr indent="0" algn="r">
              <a:lnSpc>
                <a:spcPct val="100000"/>
              </a:lnSpc>
              <a:buNone/>
            </a:pPr>
            <a:fld id="{E72F6774-1518-4692-811C-FB8A375A0D71}" type="slidenum">
              <a:rPr b="0" lang="en-US" sz="1200" spc="-1" strike="noStrike">
                <a:solidFill>
                  <a:srgbClr val="000000"/>
                </a:solidFill>
                <a:latin typeface="Calibri"/>
                <a:ea typeface="+mn-ea"/>
              </a:rPr>
              <a:t>&lt;número&gt;</a:t>
            </a:fld>
            <a:endParaRPr b="0" lang="pt-BR" sz="1200" spc="-1" strike="noStrike">
              <a:solidFill>
                <a:srgbClr val="000000"/>
              </a:solidFill>
              <a:latin typeface="Times New Roman"/>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9" name="PlaceHolder 1"/>
          <p:cNvSpPr>
            <a:spLocks noGrp="1"/>
          </p:cNvSpPr>
          <p:nvPr>
            <p:ph type="sldImg"/>
          </p:nvPr>
        </p:nvSpPr>
        <p:spPr>
          <a:xfrm>
            <a:off x="380880" y="685800"/>
            <a:ext cx="6095520" cy="3428640"/>
          </a:xfrm>
          <a:prstGeom prst="rect">
            <a:avLst/>
          </a:prstGeom>
          <a:ln w="0">
            <a:noFill/>
          </a:ln>
        </p:spPr>
      </p:sp>
      <p:sp>
        <p:nvSpPr>
          <p:cNvPr id="2780"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81" name="PlaceHolder 3"/>
          <p:cNvSpPr>
            <a:spLocks noGrp="1"/>
          </p:cNvSpPr>
          <p:nvPr>
            <p:ph type="sldNum" idx="11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83C546C5-363E-4B49-B632-7200F7547311}"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2" name="PlaceHolder 1"/>
          <p:cNvSpPr>
            <a:spLocks noGrp="1"/>
          </p:cNvSpPr>
          <p:nvPr>
            <p:ph type="sldImg"/>
          </p:nvPr>
        </p:nvSpPr>
        <p:spPr>
          <a:xfrm>
            <a:off x="380880" y="685800"/>
            <a:ext cx="6095520" cy="3428640"/>
          </a:xfrm>
          <a:prstGeom prst="rect">
            <a:avLst/>
          </a:prstGeom>
          <a:ln w="0">
            <a:noFill/>
          </a:ln>
        </p:spPr>
      </p:sp>
      <p:sp>
        <p:nvSpPr>
          <p:cNvPr id="2783"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84" name="PlaceHolder 3"/>
          <p:cNvSpPr>
            <a:spLocks noGrp="1"/>
          </p:cNvSpPr>
          <p:nvPr>
            <p:ph type="sldNum" idx="11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7CD57B79-0B68-43D8-ABCC-9B9DB6AC32B8}"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5" name="PlaceHolder 1"/>
          <p:cNvSpPr>
            <a:spLocks noGrp="1"/>
          </p:cNvSpPr>
          <p:nvPr>
            <p:ph type="sldImg"/>
          </p:nvPr>
        </p:nvSpPr>
        <p:spPr>
          <a:xfrm>
            <a:off x="380880" y="685800"/>
            <a:ext cx="6095520" cy="3428640"/>
          </a:xfrm>
          <a:prstGeom prst="rect">
            <a:avLst/>
          </a:prstGeom>
          <a:ln w="0">
            <a:noFill/>
          </a:ln>
        </p:spPr>
      </p:sp>
      <p:sp>
        <p:nvSpPr>
          <p:cNvPr id="278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pt-BR" sz="2000" spc="-1" strike="noStrike">
                <a:solidFill>
                  <a:srgbClr val="4d5156"/>
                </a:solidFill>
                <a:latin typeface="arial"/>
              </a:rPr>
              <a:t>Suzana Herculano-Houzel é uma neurocientista conhecida por seu trabalho de divulgação científica. Graduada em biologia, possui mestrado, doutorado e pós-doutorado em neurociência. É professora universitária, escreveu diversos artigos, livros e participou de programas de TV.</a:t>
            </a:r>
            <a:endParaRPr b="0" lang="pt-BR" sz="2000" spc="-1" strike="noStrike">
              <a:solidFill>
                <a:srgbClr val="000000"/>
              </a:solidFill>
              <a:latin typeface="Arial"/>
            </a:endParaRPr>
          </a:p>
        </p:txBody>
      </p:sp>
      <p:sp>
        <p:nvSpPr>
          <p:cNvPr id="2787" name="PlaceHolder 3"/>
          <p:cNvSpPr>
            <a:spLocks noGrp="1"/>
          </p:cNvSpPr>
          <p:nvPr>
            <p:ph type="sldNum" idx="12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B2708EC3-C31D-4F19-A922-B4FAFC4B4B7F}"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8" name="PlaceHolder 1"/>
          <p:cNvSpPr>
            <a:spLocks noGrp="1"/>
          </p:cNvSpPr>
          <p:nvPr>
            <p:ph type="sldImg"/>
          </p:nvPr>
        </p:nvSpPr>
        <p:spPr>
          <a:xfrm>
            <a:off x="380880" y="685800"/>
            <a:ext cx="6095520" cy="3428640"/>
          </a:xfrm>
          <a:prstGeom prst="rect">
            <a:avLst/>
          </a:prstGeom>
          <a:ln w="0">
            <a:noFill/>
          </a:ln>
        </p:spPr>
      </p:sp>
      <p:sp>
        <p:nvSpPr>
          <p:cNvPr id="278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pt-BR" sz="2000" spc="-1" strike="noStrike">
                <a:solidFill>
                  <a:srgbClr val="4b4b4b"/>
                </a:solidFill>
                <a:latin typeface="Montserrat"/>
              </a:rPr>
              <a:t>Thomaz Srougi é fundador e CEO do Dr. Consulta, é conhecido por ter anos de experiência no mercado financeiro, tendo sido também sócio de fundos de investimento ao longo de sua trajetória profissional, voltada ao setor financeiro e a grandes empresas.</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p:txBody>
      </p:sp>
      <p:sp>
        <p:nvSpPr>
          <p:cNvPr id="2790" name="PlaceHolder 3"/>
          <p:cNvSpPr>
            <a:spLocks noGrp="1"/>
          </p:cNvSpPr>
          <p:nvPr>
            <p:ph type="sldNum" idx="12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FD064BB7-9D66-4EA1-8DD8-708567C01115}"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1" name="PlaceHolder 1"/>
          <p:cNvSpPr>
            <a:spLocks noGrp="1"/>
          </p:cNvSpPr>
          <p:nvPr>
            <p:ph type="sldImg"/>
          </p:nvPr>
        </p:nvSpPr>
        <p:spPr>
          <a:xfrm>
            <a:off x="380880" y="685800"/>
            <a:ext cx="6095520" cy="3428640"/>
          </a:xfrm>
          <a:prstGeom prst="rect">
            <a:avLst/>
          </a:prstGeom>
          <a:ln w="0">
            <a:noFill/>
          </a:ln>
        </p:spPr>
      </p:sp>
      <p:sp>
        <p:nvSpPr>
          <p:cNvPr id="279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93" name="PlaceHolder 3"/>
          <p:cNvSpPr>
            <a:spLocks noGrp="1"/>
          </p:cNvSpPr>
          <p:nvPr>
            <p:ph type="sldNum" idx="12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CED0BEE9-3F60-4ECA-B75C-EA15E1390EAF}"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4" name="PlaceHolder 1"/>
          <p:cNvSpPr>
            <a:spLocks noGrp="1"/>
          </p:cNvSpPr>
          <p:nvPr>
            <p:ph type="sldImg"/>
          </p:nvPr>
        </p:nvSpPr>
        <p:spPr>
          <a:xfrm>
            <a:off x="380880" y="685800"/>
            <a:ext cx="6095520" cy="3428640"/>
          </a:xfrm>
          <a:prstGeom prst="rect">
            <a:avLst/>
          </a:prstGeom>
          <a:ln w="0">
            <a:noFill/>
          </a:ln>
        </p:spPr>
      </p:sp>
      <p:sp>
        <p:nvSpPr>
          <p:cNvPr id="279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96" name="PlaceHolder 3"/>
          <p:cNvSpPr>
            <a:spLocks noGrp="1"/>
          </p:cNvSpPr>
          <p:nvPr>
            <p:ph type="sldNum" idx="12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7E187D92-465B-46E9-9596-C042DAF3CB48}"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7" name="PlaceHolder 1"/>
          <p:cNvSpPr>
            <a:spLocks noGrp="1"/>
          </p:cNvSpPr>
          <p:nvPr>
            <p:ph type="sldImg"/>
          </p:nvPr>
        </p:nvSpPr>
        <p:spPr>
          <a:xfrm>
            <a:off x="380880" y="685800"/>
            <a:ext cx="6095520" cy="3428640"/>
          </a:xfrm>
          <a:prstGeom prst="rect">
            <a:avLst/>
          </a:prstGeom>
          <a:ln w="0">
            <a:noFill/>
          </a:ln>
        </p:spPr>
      </p:sp>
      <p:sp>
        <p:nvSpPr>
          <p:cNvPr id="279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799" name="PlaceHolder 3"/>
          <p:cNvSpPr>
            <a:spLocks noGrp="1"/>
          </p:cNvSpPr>
          <p:nvPr>
            <p:ph type="sldNum" idx="12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EA023747-3723-4CB1-A038-3B93E918CF94}"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0" name="PlaceHolder 1"/>
          <p:cNvSpPr>
            <a:spLocks noGrp="1"/>
          </p:cNvSpPr>
          <p:nvPr>
            <p:ph type="sldImg"/>
          </p:nvPr>
        </p:nvSpPr>
        <p:spPr>
          <a:xfrm>
            <a:off x="380880" y="685800"/>
            <a:ext cx="6095520" cy="3428640"/>
          </a:xfrm>
          <a:prstGeom prst="rect">
            <a:avLst/>
          </a:prstGeom>
          <a:ln w="0">
            <a:noFill/>
          </a:ln>
        </p:spPr>
      </p:sp>
      <p:sp>
        <p:nvSpPr>
          <p:cNvPr id="280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802" name="PlaceHolder 3"/>
          <p:cNvSpPr>
            <a:spLocks noGrp="1"/>
          </p:cNvSpPr>
          <p:nvPr>
            <p:ph type="sldNum" idx="12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6701FF76-3940-46DC-AE4A-C3C6CFD9748B}"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3" name="PlaceHolder 1"/>
          <p:cNvSpPr>
            <a:spLocks noGrp="1"/>
          </p:cNvSpPr>
          <p:nvPr>
            <p:ph type="sldImg"/>
          </p:nvPr>
        </p:nvSpPr>
        <p:spPr>
          <a:xfrm>
            <a:off x="380880" y="685800"/>
            <a:ext cx="6095520" cy="3428640"/>
          </a:xfrm>
          <a:prstGeom prst="rect">
            <a:avLst/>
          </a:prstGeom>
          <a:ln w="0">
            <a:noFill/>
          </a:ln>
        </p:spPr>
      </p:sp>
      <p:sp>
        <p:nvSpPr>
          <p:cNvPr id="280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805" name="PlaceHolder 3"/>
          <p:cNvSpPr>
            <a:spLocks noGrp="1"/>
          </p:cNvSpPr>
          <p:nvPr>
            <p:ph type="sldNum" idx="12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14884716-173C-4CAE-B071-B4C047428D7B}"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6" name="PlaceHolder 1"/>
          <p:cNvSpPr>
            <a:spLocks noGrp="1"/>
          </p:cNvSpPr>
          <p:nvPr>
            <p:ph type="sldImg"/>
          </p:nvPr>
        </p:nvSpPr>
        <p:spPr>
          <a:xfrm>
            <a:off x="380880" y="685800"/>
            <a:ext cx="6095520" cy="3428640"/>
          </a:xfrm>
          <a:prstGeom prst="rect">
            <a:avLst/>
          </a:prstGeom>
          <a:ln w="0">
            <a:noFill/>
          </a:ln>
        </p:spPr>
      </p:sp>
      <p:sp>
        <p:nvSpPr>
          <p:cNvPr id="2807"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808" name="PlaceHolder 3"/>
          <p:cNvSpPr>
            <a:spLocks noGrp="1"/>
          </p:cNvSpPr>
          <p:nvPr>
            <p:ph type="sldNum" idx="12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A5AEE5BF-D59D-40DA-B1CB-3CD83AC7A185}"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9" name="PlaceHolder 1"/>
          <p:cNvSpPr>
            <a:spLocks noGrp="1"/>
          </p:cNvSpPr>
          <p:nvPr>
            <p:ph type="sldNum" idx="12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42069B41-E214-427E-9698-46833E7DCBB1}"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
        <p:nvSpPr>
          <p:cNvPr id="2810" name="PlaceHolder 2"/>
          <p:cNvSpPr>
            <a:spLocks noGrp="1"/>
          </p:cNvSpPr>
          <p:nvPr>
            <p:ph type="sldImg"/>
          </p:nvPr>
        </p:nvSpPr>
        <p:spPr>
          <a:xfrm>
            <a:off x="90360" y="744480"/>
            <a:ext cx="6616440" cy="3722400"/>
          </a:xfrm>
          <a:prstGeom prst="rect">
            <a:avLst/>
          </a:prstGeom>
          <a:ln w="0">
            <a:noFill/>
          </a:ln>
        </p:spPr>
      </p:sp>
      <p:sp>
        <p:nvSpPr>
          <p:cNvPr id="2811"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2" name="PlaceHolder 1"/>
          <p:cNvSpPr>
            <a:spLocks noGrp="1"/>
          </p:cNvSpPr>
          <p:nvPr>
            <p:ph type="sldImg"/>
          </p:nvPr>
        </p:nvSpPr>
        <p:spPr>
          <a:xfrm>
            <a:off x="380880" y="685800"/>
            <a:ext cx="6095520" cy="3428640"/>
          </a:xfrm>
          <a:prstGeom prst="rect">
            <a:avLst/>
          </a:prstGeom>
          <a:ln w="0">
            <a:noFill/>
          </a:ln>
        </p:spPr>
      </p:sp>
      <p:sp>
        <p:nvSpPr>
          <p:cNvPr id="2813"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814" name="PlaceHolder 3"/>
          <p:cNvSpPr>
            <a:spLocks noGrp="1"/>
          </p:cNvSpPr>
          <p:nvPr>
            <p:ph type="sldNum" idx="12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ea typeface="+mn-ea"/>
              </a:defRPr>
            </a:lvl1pPr>
          </a:lstStyle>
          <a:p>
            <a:pPr indent="0" algn="r">
              <a:lnSpc>
                <a:spcPct val="100000"/>
              </a:lnSpc>
              <a:buNone/>
            </a:pPr>
            <a:fld id="{5929A482-AD6E-4785-A043-CD88822852C6}" type="slidenum">
              <a:rPr b="0" lang="en-US" sz="1200" spc="-1" strike="noStrike">
                <a:solidFill>
                  <a:srgbClr val="000000"/>
                </a:solidFill>
                <a:latin typeface="Calibri"/>
                <a:ea typeface="+mn-ea"/>
              </a:rPr>
              <a:t>&lt;número&gt;</a:t>
            </a:fld>
            <a:endParaRPr b="0" lang="pt-BR" sz="1200" spc="-1" strike="noStrike">
              <a:solidFill>
                <a:srgbClr val="000000"/>
              </a:solidFill>
              <a:latin typeface="Times New Roman"/>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5" name="PlaceHolder 1"/>
          <p:cNvSpPr>
            <a:spLocks noGrp="1"/>
          </p:cNvSpPr>
          <p:nvPr>
            <p:ph type="sldImg"/>
          </p:nvPr>
        </p:nvSpPr>
        <p:spPr>
          <a:xfrm>
            <a:off x="380880" y="685800"/>
            <a:ext cx="6095520" cy="3428640"/>
          </a:xfrm>
          <a:prstGeom prst="rect">
            <a:avLst/>
          </a:prstGeom>
          <a:ln w="0">
            <a:noFill/>
          </a:ln>
        </p:spPr>
      </p:sp>
      <p:sp>
        <p:nvSpPr>
          <p:cNvPr id="281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817" name="PlaceHolder 3"/>
          <p:cNvSpPr>
            <a:spLocks noGrp="1"/>
          </p:cNvSpPr>
          <p:nvPr>
            <p:ph type="sldNum" idx="13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2F71840B-4783-45D3-A75D-C7390728E34C}"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8" name="PlaceHolder 1"/>
          <p:cNvSpPr>
            <a:spLocks noGrp="1"/>
          </p:cNvSpPr>
          <p:nvPr>
            <p:ph type="sldImg"/>
          </p:nvPr>
        </p:nvSpPr>
        <p:spPr>
          <a:xfrm>
            <a:off x="380880" y="685800"/>
            <a:ext cx="6095520" cy="3428640"/>
          </a:xfrm>
          <a:prstGeom prst="rect">
            <a:avLst/>
          </a:prstGeom>
          <a:ln w="0">
            <a:noFill/>
          </a:ln>
        </p:spPr>
      </p:sp>
      <p:sp>
        <p:nvSpPr>
          <p:cNvPr id="281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820" name="PlaceHolder 3"/>
          <p:cNvSpPr>
            <a:spLocks noGrp="1"/>
          </p:cNvSpPr>
          <p:nvPr>
            <p:ph type="sldNum" idx="13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A86D45B1-AFEE-4045-B3F6-8A96FABF7087}"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5" name="PlaceHolder 1"/>
          <p:cNvSpPr>
            <a:spLocks noGrp="1"/>
          </p:cNvSpPr>
          <p:nvPr>
            <p:ph type="sldImg"/>
          </p:nvPr>
        </p:nvSpPr>
        <p:spPr>
          <a:xfrm>
            <a:off x="380880" y="685800"/>
            <a:ext cx="6095520" cy="3428640"/>
          </a:xfrm>
          <a:prstGeom prst="rect">
            <a:avLst/>
          </a:prstGeom>
          <a:ln w="0">
            <a:noFill/>
          </a:ln>
        </p:spPr>
      </p:sp>
      <p:sp>
        <p:nvSpPr>
          <p:cNvPr id="246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67" name="PlaceHolder 3"/>
          <p:cNvSpPr>
            <a:spLocks noGrp="1"/>
          </p:cNvSpPr>
          <p:nvPr>
            <p:ph type="sldNum" idx="2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7EFE72CA-C52B-44FE-A08E-5AB7970A9457}"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1" name="PlaceHolder 1"/>
          <p:cNvSpPr>
            <a:spLocks noGrp="1"/>
          </p:cNvSpPr>
          <p:nvPr>
            <p:ph type="sldImg"/>
          </p:nvPr>
        </p:nvSpPr>
        <p:spPr>
          <a:xfrm>
            <a:off x="380880" y="685800"/>
            <a:ext cx="6095520" cy="3428640"/>
          </a:xfrm>
          <a:prstGeom prst="rect">
            <a:avLst/>
          </a:prstGeom>
          <a:ln w="0">
            <a:noFill/>
          </a:ln>
        </p:spPr>
      </p:sp>
      <p:sp>
        <p:nvSpPr>
          <p:cNvPr id="282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pt-BR" sz="2000" spc="-1" strike="noStrike">
                <a:solidFill>
                  <a:srgbClr val="000000"/>
                </a:solidFill>
                <a:latin typeface="Arial"/>
              </a:rPr>
              <a:t>Inteligência emocional é tanto sobre lidar com si mesmo e quanto sobre como lidar com os outros.</a:t>
            </a: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A menos que entendamos nossas próprias emoções e aprendamos a lidar com elas e usá-las efetivamente, não podemos lidar completamente com as emoções dos outros. Das cinco áreas da EI, três envolvem capacidade intrapessoal e as outras duas envolvem capacidade interpessoal.</a:t>
            </a:r>
            <a:endParaRPr b="0" lang="pt-BR" sz="2000" spc="-1" strike="noStrike">
              <a:solidFill>
                <a:srgbClr val="000000"/>
              </a:solidFill>
              <a:latin typeface="Arial"/>
            </a:endParaRPr>
          </a:p>
        </p:txBody>
      </p:sp>
      <p:sp>
        <p:nvSpPr>
          <p:cNvPr id="2823" name="PlaceHolder 3"/>
          <p:cNvSpPr>
            <a:spLocks noGrp="1"/>
          </p:cNvSpPr>
          <p:nvPr>
            <p:ph type="sldNum" idx="13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ea typeface="+mn-ea"/>
              </a:defRPr>
            </a:lvl1pPr>
          </a:lstStyle>
          <a:p>
            <a:pPr indent="0" algn="r">
              <a:lnSpc>
                <a:spcPct val="100000"/>
              </a:lnSpc>
              <a:buNone/>
            </a:pPr>
            <a:fld id="{5017AAD6-79AC-4FF5-9A96-6F73496C9C0C}" type="slidenum">
              <a:rPr b="0" lang="en-US" sz="1200" spc="-1" strike="noStrike">
                <a:solidFill>
                  <a:srgbClr val="000000"/>
                </a:solidFill>
                <a:latin typeface="Calibri"/>
                <a:ea typeface="+mn-ea"/>
              </a:rPr>
              <a:t>&lt;número&gt;</a:t>
            </a:fld>
            <a:endParaRPr b="0" lang="pt-BR" sz="1200" spc="-1" strike="noStrike">
              <a:solidFill>
                <a:srgbClr val="000000"/>
              </a:solidFill>
              <a:latin typeface="Times New Roman"/>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4" name="PlaceHolder 1"/>
          <p:cNvSpPr>
            <a:spLocks noGrp="1"/>
          </p:cNvSpPr>
          <p:nvPr>
            <p:ph type="sldImg"/>
          </p:nvPr>
        </p:nvSpPr>
        <p:spPr>
          <a:xfrm>
            <a:off x="380880" y="685800"/>
            <a:ext cx="6095520" cy="3428640"/>
          </a:xfrm>
          <a:prstGeom prst="rect">
            <a:avLst/>
          </a:prstGeom>
          <a:ln w="0">
            <a:noFill/>
          </a:ln>
        </p:spPr>
      </p:sp>
      <p:sp>
        <p:nvSpPr>
          <p:cNvPr id="282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826" name="PlaceHolder 3"/>
          <p:cNvSpPr>
            <a:spLocks noGrp="1"/>
          </p:cNvSpPr>
          <p:nvPr>
            <p:ph type="sldNum" idx="13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ea typeface="+mn-ea"/>
              </a:defRPr>
            </a:lvl1pPr>
          </a:lstStyle>
          <a:p>
            <a:pPr indent="0" algn="r">
              <a:lnSpc>
                <a:spcPct val="100000"/>
              </a:lnSpc>
              <a:buNone/>
            </a:pPr>
            <a:fld id="{FBC7DC50-5669-4C98-B88A-7B13598240E5}" type="slidenum">
              <a:rPr b="0" lang="en-US" sz="1200" spc="-1" strike="noStrike">
                <a:solidFill>
                  <a:srgbClr val="000000"/>
                </a:solidFill>
                <a:latin typeface="Calibri"/>
                <a:ea typeface="+mn-ea"/>
              </a:rPr>
              <a:t>&lt;número&gt;</a:t>
            </a:fld>
            <a:endParaRPr b="0" lang="pt-BR" sz="1200" spc="-1" strike="noStrike">
              <a:solidFill>
                <a:srgbClr val="000000"/>
              </a:solidFill>
              <a:latin typeface="Times New Roman"/>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7" name="PlaceHolder 1"/>
          <p:cNvSpPr>
            <a:spLocks noGrp="1"/>
          </p:cNvSpPr>
          <p:nvPr>
            <p:ph type="sldImg"/>
          </p:nvPr>
        </p:nvSpPr>
        <p:spPr>
          <a:xfrm>
            <a:off x="380880" y="685800"/>
            <a:ext cx="6095520" cy="3428640"/>
          </a:xfrm>
          <a:prstGeom prst="rect">
            <a:avLst/>
          </a:prstGeom>
          <a:ln w="0">
            <a:noFill/>
          </a:ln>
        </p:spPr>
      </p:sp>
      <p:sp>
        <p:nvSpPr>
          <p:cNvPr id="282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pt-BR" sz="2000" spc="-1" strike="noStrike">
                <a:solidFill>
                  <a:srgbClr val="000000"/>
                </a:solidFill>
                <a:latin typeface="Arial"/>
              </a:rPr>
              <a:t>Uma maneira de desenvolver autoconsciência é criar o hábito de descrever o que estamos sentindo.</a:t>
            </a: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O problema é que muitas vezes temos dificuldade para identificar o que sentimos, por isso é necessário ampliar nosso repertório de emoções e sentimentos.</a:t>
            </a:r>
            <a:endParaRPr b="0" lang="pt-BR" sz="2000" spc="-1" strike="noStrike">
              <a:solidFill>
                <a:srgbClr val="000000"/>
              </a:solidFill>
              <a:latin typeface="Arial"/>
            </a:endParaRPr>
          </a:p>
        </p:txBody>
      </p:sp>
      <p:sp>
        <p:nvSpPr>
          <p:cNvPr id="2829" name="PlaceHolder 3"/>
          <p:cNvSpPr>
            <a:spLocks noGrp="1"/>
          </p:cNvSpPr>
          <p:nvPr>
            <p:ph type="sldNum" idx="13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F107C417-0B2B-47E0-A5FE-AE1FB6342469}"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0" name="PlaceHolder 1"/>
          <p:cNvSpPr>
            <a:spLocks noGrp="1"/>
          </p:cNvSpPr>
          <p:nvPr>
            <p:ph type="sldImg"/>
          </p:nvPr>
        </p:nvSpPr>
        <p:spPr>
          <a:xfrm>
            <a:off x="380880" y="685800"/>
            <a:ext cx="6095520" cy="3428640"/>
          </a:xfrm>
          <a:prstGeom prst="rect">
            <a:avLst/>
          </a:prstGeom>
          <a:ln w="0">
            <a:noFill/>
          </a:ln>
        </p:spPr>
      </p:sp>
      <p:sp>
        <p:nvSpPr>
          <p:cNvPr id="283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r>
              <a:rPr b="0" lang="pt-BR" sz="1200" spc="-1" strike="noStrike">
                <a:solidFill>
                  <a:srgbClr val="000000"/>
                </a:solidFill>
                <a:latin typeface="Montserrat"/>
                <a:ea typeface="SimSun"/>
              </a:rPr>
              <a:t>Darwin era naturalista (sec. XIX). Em seu livro "</a:t>
            </a:r>
            <a:r>
              <a:rPr b="0" lang="pt-BR" sz="1800" spc="-1" strike="noStrike">
                <a:solidFill>
                  <a:srgbClr val="0f1111"/>
                </a:solidFill>
                <a:latin typeface="Amazon Ember"/>
                <a:ea typeface="SimSun"/>
              </a:rPr>
              <a:t>A expressão das emoções no homem e nos animais</a:t>
            </a:r>
            <a:r>
              <a:rPr b="0" lang="pt-BR" sz="1200" spc="-1" strike="noStrike">
                <a:solidFill>
                  <a:srgbClr val="000000"/>
                </a:solidFill>
                <a:latin typeface="Montserrat"/>
                <a:ea typeface="SimSun"/>
              </a:rPr>
              <a:t>" ele propôs uma teoria de 6 emoções básicas </a:t>
            </a:r>
            <a:endParaRPr b="0" lang="pt-BR" sz="1200" spc="-1" strike="noStrike">
              <a:solidFill>
                <a:srgbClr val="000000"/>
              </a:solidFill>
              <a:latin typeface="Arial"/>
            </a:endParaRPr>
          </a:p>
          <a:p>
            <a:pPr indent="0">
              <a:lnSpc>
                <a:spcPct val="117000"/>
              </a:lnSpc>
              <a:buNone/>
              <a:tabLst>
                <a:tab algn="l" pos="0"/>
              </a:tabLst>
            </a:pPr>
            <a:r>
              <a:rPr b="0" lang="pt-BR" sz="1200" spc="-1" strike="noStrike">
                <a:solidFill>
                  <a:srgbClr val="000000"/>
                </a:solidFill>
                <a:latin typeface="Montserrat"/>
                <a:ea typeface="SimSun"/>
              </a:rPr>
              <a:t>Paul Ekman, da </a:t>
            </a:r>
            <a:r>
              <a:rPr b="0" lang="en-AU" sz="1200" spc="-1" strike="noStrike">
                <a:solidFill>
                  <a:srgbClr val="000000"/>
                </a:solidFill>
                <a:latin typeface="Montserrat"/>
                <a:ea typeface="SimSun"/>
              </a:rPr>
              <a:t>San Francisco State University</a:t>
            </a:r>
            <a:r>
              <a:rPr b="0" lang="pt-BR" sz="1200" spc="-1" strike="noStrike">
                <a:solidFill>
                  <a:srgbClr val="000000"/>
                </a:solidFill>
                <a:latin typeface="Montserrat"/>
                <a:ea typeface="SimSun"/>
              </a:rPr>
              <a:t>, confirmou as descobertas de Darwin e disse que é possível ver essas emoções (reconhecíveis das expressões faciais) mesmo em bebês. </a:t>
            </a:r>
            <a:endParaRPr b="0" lang="pt-BR" sz="1200" spc="-1" strike="noStrike">
              <a:solidFill>
                <a:srgbClr val="000000"/>
              </a:solidFill>
              <a:latin typeface="Arial"/>
            </a:endParaRPr>
          </a:p>
        </p:txBody>
      </p:sp>
      <p:sp>
        <p:nvSpPr>
          <p:cNvPr id="2832" name="PlaceHolder 3"/>
          <p:cNvSpPr>
            <a:spLocks noGrp="1"/>
          </p:cNvSpPr>
          <p:nvPr>
            <p:ph type="sldNum" idx="13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45321266-26FD-429C-A12C-A24D01E92809}"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3" name="PlaceHolder 1"/>
          <p:cNvSpPr>
            <a:spLocks noGrp="1"/>
          </p:cNvSpPr>
          <p:nvPr>
            <p:ph type="sldImg"/>
          </p:nvPr>
        </p:nvSpPr>
        <p:spPr>
          <a:xfrm>
            <a:off x="380880" y="685800"/>
            <a:ext cx="6095520" cy="3428640"/>
          </a:xfrm>
          <a:prstGeom prst="rect">
            <a:avLst/>
          </a:prstGeom>
          <a:ln w="0">
            <a:noFill/>
          </a:ln>
        </p:spPr>
      </p:sp>
      <p:sp>
        <p:nvSpPr>
          <p:cNvPr id="2834" name="PlaceHolder 2"/>
          <p:cNvSpPr>
            <a:spLocks noGrp="1"/>
          </p:cNvSpPr>
          <p:nvPr>
            <p:ph type="body"/>
          </p:nvPr>
        </p:nvSpPr>
        <p:spPr>
          <a:xfrm>
            <a:off x="685800" y="4343400"/>
            <a:ext cx="5486040" cy="4114440"/>
          </a:xfrm>
          <a:prstGeom prst="rect">
            <a:avLst/>
          </a:prstGeom>
          <a:noFill/>
          <a:ln w="0">
            <a:noFill/>
          </a:ln>
        </p:spPr>
        <p:txBody>
          <a:bodyPr anchor="t">
            <a:noAutofit/>
          </a:bodyPr>
          <a:p>
            <a:pPr indent="0">
              <a:lnSpc>
                <a:spcPct val="117000"/>
              </a:lnSpc>
              <a:buNone/>
              <a:tabLst>
                <a:tab algn="l" pos="0"/>
              </a:tabLst>
            </a:pPr>
            <a:r>
              <a:rPr b="0" lang="pt-BR" sz="1200" spc="-1" strike="noStrike">
                <a:solidFill>
                  <a:srgbClr val="000000"/>
                </a:solidFill>
                <a:latin typeface="Montserrat"/>
                <a:ea typeface="SimSun"/>
              </a:rPr>
              <a:t>Willian James e muitos outros psicólogos concluíram que há um número infinito de emoções mais sutis, além das básicas. Na realidade, não há duas pessoas que sintam exatamente o mesmo. Pode-se dizer que emoções são tão únicas quanto as impressões digitais. Essas emoções mais sutis nos enriquecem com a capacidade de nos relacionarmos com nós mesmos, com os outros e com muitos aspectos da vida de forma complexa.</a:t>
            </a:r>
            <a:endParaRPr b="0" lang="pt-BR" sz="1200" spc="-1" strike="noStrike">
              <a:solidFill>
                <a:srgbClr val="000000"/>
              </a:solidFill>
              <a:latin typeface="Arial"/>
            </a:endParaRPr>
          </a:p>
        </p:txBody>
      </p:sp>
      <p:sp>
        <p:nvSpPr>
          <p:cNvPr id="2835" name="PlaceHolder 3"/>
          <p:cNvSpPr>
            <a:spLocks noGrp="1"/>
          </p:cNvSpPr>
          <p:nvPr>
            <p:ph type="sldNum" idx="13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36400959-80E2-4558-ADDD-740EA446F733}"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6" name="PlaceHolder 1"/>
          <p:cNvSpPr>
            <a:spLocks noGrp="1"/>
          </p:cNvSpPr>
          <p:nvPr>
            <p:ph type="sldImg"/>
          </p:nvPr>
        </p:nvSpPr>
        <p:spPr>
          <a:xfrm>
            <a:off x="380880" y="685800"/>
            <a:ext cx="6095520" cy="3428640"/>
          </a:xfrm>
          <a:prstGeom prst="rect">
            <a:avLst/>
          </a:prstGeom>
          <a:ln w="0">
            <a:noFill/>
          </a:ln>
        </p:spPr>
      </p:sp>
      <p:sp>
        <p:nvSpPr>
          <p:cNvPr id="2837" name="PlaceHolder 2"/>
          <p:cNvSpPr>
            <a:spLocks noGrp="1"/>
          </p:cNvSpPr>
          <p:nvPr>
            <p:ph type="body"/>
          </p:nvPr>
        </p:nvSpPr>
        <p:spPr>
          <a:xfrm>
            <a:off x="685800" y="4343400"/>
            <a:ext cx="5486040" cy="4114440"/>
          </a:xfrm>
          <a:prstGeom prst="rect">
            <a:avLst/>
          </a:prstGeom>
          <a:noFill/>
          <a:ln w="0">
            <a:noFill/>
          </a:ln>
        </p:spPr>
        <p:txBody>
          <a:bodyPr anchor="t">
            <a:normAutofit fontScale="54000"/>
          </a:bodyPr>
          <a:p>
            <a:pPr indent="0">
              <a:lnSpc>
                <a:spcPct val="117000"/>
              </a:lnSpc>
              <a:buNone/>
              <a:tabLst>
                <a:tab algn="l" pos="0"/>
              </a:tabLst>
            </a:pPr>
            <a:r>
              <a:rPr b="0" lang="pt-BR" sz="1200" spc="-1" strike="noStrike">
                <a:solidFill>
                  <a:srgbClr val="000000"/>
                </a:solidFill>
                <a:latin typeface="Montserrat"/>
                <a:ea typeface="SimSun"/>
              </a:rPr>
              <a:t>Como podemos ampliar e ganhar maior consciência sobre nossas emoções e sentimentos?</a:t>
            </a:r>
            <a:endParaRPr b="0" lang="pt-BR" sz="1200" spc="-1" strike="noStrike">
              <a:solidFill>
                <a:srgbClr val="000000"/>
              </a:solidFill>
              <a:latin typeface="Arial"/>
            </a:endParaRPr>
          </a:p>
          <a:p>
            <a:pPr indent="0">
              <a:lnSpc>
                <a:spcPct val="117000"/>
              </a:lnSpc>
              <a:buNone/>
              <a:tabLst>
                <a:tab algn="l" pos="0"/>
              </a:tabLst>
            </a:pPr>
            <a:r>
              <a:rPr b="1" lang="pt-BR" sz="2000" spc="-1" strike="noStrike">
                <a:solidFill>
                  <a:srgbClr val="000000"/>
                </a:solidFill>
                <a:latin typeface="Montserrat"/>
                <a:ea typeface="SimSun"/>
              </a:rPr>
              <a:t>Observação e Reflexão</a:t>
            </a:r>
            <a:r>
              <a:rPr b="0" lang="pt-BR" sz="2000" spc="-1" strike="noStrike">
                <a:solidFill>
                  <a:srgbClr val="000000"/>
                </a:solidFill>
                <a:latin typeface="Montserrat"/>
                <a:ea typeface="SimSun"/>
              </a:rPr>
              <a:t>: Reserve alguns minutos diariamente para observar e registrar suas emoções. Pergunte-se: "O que estou sentindo agora? O que despertou isso? Qual é a intensidade?" Experiências cotidianas podem evocar uma variedade de emoções; refletir sobre elas ajuda a criar um "banco de dados" emocional.</a:t>
            </a:r>
            <a:endParaRPr b="0" lang="pt-BR" sz="2000" spc="-1" strike="noStrike">
              <a:solidFill>
                <a:srgbClr val="000000"/>
              </a:solidFill>
              <a:latin typeface="Arial"/>
            </a:endParaRPr>
          </a:p>
          <a:p>
            <a:pPr indent="0">
              <a:lnSpc>
                <a:spcPct val="117000"/>
              </a:lnSpc>
              <a:buNone/>
              <a:tabLst>
                <a:tab algn="l" pos="0"/>
              </a:tabLst>
            </a:pPr>
            <a:r>
              <a:rPr b="1" lang="pt-BR" sz="2000" spc="-1" strike="noStrike">
                <a:solidFill>
                  <a:srgbClr val="000000"/>
                </a:solidFill>
                <a:latin typeface="Montserrat"/>
                <a:ea typeface="SimSun"/>
              </a:rPr>
              <a:t>Diferenças Sutis</a:t>
            </a:r>
            <a:r>
              <a:rPr b="0" lang="pt-BR" sz="2000" spc="-1" strike="noStrike">
                <a:solidFill>
                  <a:srgbClr val="000000"/>
                </a:solidFill>
                <a:latin typeface="Montserrat"/>
                <a:ea typeface="SimSun"/>
              </a:rPr>
              <a:t>: Pratique identificar diferenças entre emoções similares, como </a:t>
            </a:r>
            <a:r>
              <a:rPr b="0" i="1" lang="pt-BR" sz="2000" spc="-1" strike="noStrike">
                <a:solidFill>
                  <a:srgbClr val="000000"/>
                </a:solidFill>
                <a:latin typeface="Montserrat"/>
                <a:ea typeface="SimSun"/>
              </a:rPr>
              <a:t>tristeza</a:t>
            </a:r>
            <a:r>
              <a:rPr b="0" lang="pt-BR" sz="2000" spc="-1" strike="noStrike">
                <a:solidFill>
                  <a:srgbClr val="000000"/>
                </a:solidFill>
                <a:latin typeface="Montserrat"/>
                <a:ea typeface="SimSun"/>
              </a:rPr>
              <a:t> e </a:t>
            </a:r>
            <a:r>
              <a:rPr b="0" i="1" lang="pt-BR" sz="2000" spc="-1" strike="noStrike">
                <a:solidFill>
                  <a:srgbClr val="000000"/>
                </a:solidFill>
                <a:latin typeface="Montserrat"/>
                <a:ea typeface="SimSun"/>
              </a:rPr>
              <a:t>decepção</a:t>
            </a:r>
            <a:r>
              <a:rPr b="0" lang="pt-BR" sz="2000" spc="-1" strike="noStrike">
                <a:solidFill>
                  <a:srgbClr val="000000"/>
                </a:solidFill>
                <a:latin typeface="Montserrat"/>
                <a:ea typeface="SimSun"/>
              </a:rPr>
              <a:t>, ou </a:t>
            </a:r>
            <a:r>
              <a:rPr b="0" i="1" lang="pt-BR" sz="2000" spc="-1" strike="noStrike">
                <a:solidFill>
                  <a:srgbClr val="000000"/>
                </a:solidFill>
                <a:latin typeface="Montserrat"/>
                <a:ea typeface="SimSun"/>
              </a:rPr>
              <a:t>alegria</a:t>
            </a:r>
            <a:r>
              <a:rPr b="0" lang="pt-BR" sz="2000" spc="-1" strike="noStrike">
                <a:solidFill>
                  <a:srgbClr val="000000"/>
                </a:solidFill>
                <a:latin typeface="Montserrat"/>
                <a:ea typeface="SimSun"/>
              </a:rPr>
              <a:t> e </a:t>
            </a:r>
            <a:r>
              <a:rPr b="0" i="1" lang="pt-BR" sz="2000" spc="-1" strike="noStrike">
                <a:solidFill>
                  <a:srgbClr val="000000"/>
                </a:solidFill>
                <a:latin typeface="Montserrat"/>
                <a:ea typeface="SimSun"/>
              </a:rPr>
              <a:t>excitação</a:t>
            </a:r>
            <a:r>
              <a:rPr b="0" lang="pt-BR" sz="2000" spc="-1" strike="noStrike">
                <a:solidFill>
                  <a:srgbClr val="000000"/>
                </a:solidFill>
                <a:latin typeface="Montserrat"/>
                <a:ea typeface="SimSun"/>
              </a:rPr>
              <a:t>. Quanto mais você discrimina essas emoções, mais fácil fica de nomeá-las.</a:t>
            </a:r>
            <a:endParaRPr b="0" lang="pt-BR" sz="2000" spc="-1" strike="noStrike">
              <a:solidFill>
                <a:srgbClr val="000000"/>
              </a:solidFill>
              <a:latin typeface="Arial"/>
            </a:endParaRPr>
          </a:p>
          <a:p>
            <a:pPr indent="0">
              <a:lnSpc>
                <a:spcPct val="117000"/>
              </a:lnSpc>
              <a:buNone/>
              <a:tabLst>
                <a:tab algn="l" pos="0"/>
              </a:tabLst>
            </a:pPr>
            <a:r>
              <a:rPr b="1" lang="pt-BR" sz="2000" spc="-1" strike="noStrike">
                <a:solidFill>
                  <a:srgbClr val="000000"/>
                </a:solidFill>
                <a:latin typeface="Montserrat"/>
                <a:ea typeface="SimSun"/>
              </a:rPr>
              <a:t>Exploração por Meio da Arte</a:t>
            </a:r>
            <a:r>
              <a:rPr b="0" lang="pt-BR" sz="2000" spc="-1" strike="noStrike">
                <a:solidFill>
                  <a:srgbClr val="000000"/>
                </a:solidFill>
                <a:latin typeface="Montserrat"/>
                <a:ea typeface="SimSun"/>
              </a:rPr>
              <a:t>: A música, literatura, poesia e artes visuais podem oferecer novas maneiras de compreender e sentir emoções. Consumir ou criar arte abre novas percepções e expande o vocabulário emocional.</a:t>
            </a:r>
            <a:endParaRPr b="0" lang="pt-BR" sz="2000" spc="-1" strike="noStrike">
              <a:solidFill>
                <a:srgbClr val="000000"/>
              </a:solidFill>
              <a:latin typeface="Arial"/>
            </a:endParaRPr>
          </a:p>
          <a:p>
            <a:pPr indent="0">
              <a:lnSpc>
                <a:spcPct val="117000"/>
              </a:lnSpc>
              <a:buNone/>
              <a:tabLst>
                <a:tab algn="l" pos="0"/>
              </a:tabLst>
            </a:pPr>
            <a:r>
              <a:rPr b="1" lang="pt-BR" sz="2000" spc="-1" strike="noStrike">
                <a:solidFill>
                  <a:srgbClr val="000000"/>
                </a:solidFill>
                <a:latin typeface="Montserrat"/>
                <a:ea typeface="SimSun"/>
              </a:rPr>
              <a:t>Mindfulness e Meditação</a:t>
            </a:r>
            <a:r>
              <a:rPr b="0" lang="pt-BR" sz="2000" spc="-1" strike="noStrike">
                <a:solidFill>
                  <a:srgbClr val="000000"/>
                </a:solidFill>
                <a:latin typeface="Montserrat"/>
                <a:ea typeface="SimSun"/>
              </a:rPr>
              <a:t>: Práticas de atenção plena ensinam a observar e reconhecer as emoções sem julgamento, o que facilita o reconhecimento de emoções tênues ou passageiras</a:t>
            </a:r>
            <a:endParaRPr b="0" lang="pt-BR" sz="2000" spc="-1" strike="noStrike">
              <a:solidFill>
                <a:srgbClr val="000000"/>
              </a:solidFill>
              <a:latin typeface="Arial"/>
            </a:endParaRPr>
          </a:p>
          <a:p>
            <a:pPr indent="0">
              <a:lnSpc>
                <a:spcPct val="117000"/>
              </a:lnSpc>
              <a:buNone/>
              <a:tabLst>
                <a:tab algn="l" pos="0"/>
              </a:tabLst>
            </a:pPr>
            <a:r>
              <a:rPr b="1" lang="pt-BR" sz="2000" spc="-1" strike="noStrike">
                <a:solidFill>
                  <a:srgbClr val="000000"/>
                </a:solidFill>
                <a:latin typeface="Montserrat"/>
                <a:ea typeface="SimSun"/>
              </a:rPr>
              <a:t>Exploração do Vocabulário Emocional</a:t>
            </a:r>
            <a:r>
              <a:rPr b="0" lang="pt-BR" sz="2000" spc="-1" strike="noStrike">
                <a:solidFill>
                  <a:srgbClr val="000000"/>
                </a:solidFill>
                <a:latin typeface="Montserrat"/>
                <a:ea typeface="SimSun"/>
              </a:rPr>
              <a:t>: Ler listas de emoções e refletir sobre cada termo pode abrir a percepção para sentimentos que talvez não sejam facilmente identificados. Por exemplo, a roda das emoções de Robert Plutchik ou o atlas das emoções de Paul Ekman são ferramentas excelentes que mostram nuances emocionais e ajudam a entender diferentes camadas dos sentimentos.</a:t>
            </a:r>
            <a:endParaRPr b="0" lang="pt-BR" sz="2000" spc="-1" strike="noStrike">
              <a:solidFill>
                <a:srgbClr val="000000"/>
              </a:solidFill>
              <a:latin typeface="Arial"/>
            </a:endParaRPr>
          </a:p>
          <a:p>
            <a:pPr indent="0">
              <a:lnSpc>
                <a:spcPct val="117000"/>
              </a:lnSpc>
              <a:buNone/>
              <a:tabLst>
                <a:tab algn="l" pos="0"/>
              </a:tabLst>
            </a:pPr>
            <a:endParaRPr b="0" lang="pt-BR" sz="1200" spc="-1" strike="noStrike">
              <a:solidFill>
                <a:srgbClr val="000000"/>
              </a:solidFill>
              <a:latin typeface="Arial"/>
            </a:endParaRPr>
          </a:p>
        </p:txBody>
      </p:sp>
      <p:sp>
        <p:nvSpPr>
          <p:cNvPr id="2838" name="PlaceHolder 3"/>
          <p:cNvSpPr>
            <a:spLocks noGrp="1"/>
          </p:cNvSpPr>
          <p:nvPr>
            <p:ph type="sldNum" idx="13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73A5795C-AE50-43FC-BF2A-557293B89090}"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9" name="PlaceHolder 1"/>
          <p:cNvSpPr>
            <a:spLocks noGrp="1"/>
          </p:cNvSpPr>
          <p:nvPr>
            <p:ph type="sldImg"/>
          </p:nvPr>
        </p:nvSpPr>
        <p:spPr>
          <a:xfrm>
            <a:off x="380880" y="685800"/>
            <a:ext cx="6095520" cy="3428640"/>
          </a:xfrm>
          <a:prstGeom prst="rect">
            <a:avLst/>
          </a:prstGeom>
          <a:ln w="0">
            <a:noFill/>
          </a:ln>
        </p:spPr>
      </p:sp>
      <p:sp>
        <p:nvSpPr>
          <p:cNvPr id="2840" name="PlaceHolder 2"/>
          <p:cNvSpPr>
            <a:spLocks noGrp="1"/>
          </p:cNvSpPr>
          <p:nvPr>
            <p:ph type="body"/>
          </p:nvPr>
        </p:nvSpPr>
        <p:spPr>
          <a:xfrm>
            <a:off x="685800" y="4343400"/>
            <a:ext cx="5486040" cy="4114440"/>
          </a:xfrm>
          <a:prstGeom prst="rect">
            <a:avLst/>
          </a:prstGeom>
          <a:noFill/>
          <a:ln w="0">
            <a:noFill/>
          </a:ln>
        </p:spPr>
        <p:txBody>
          <a:bodyPr anchor="t">
            <a:noAutofit/>
          </a:bodyPr>
          <a:p>
            <a:pPr indent="0">
              <a:lnSpc>
                <a:spcPct val="117000"/>
              </a:lnSpc>
              <a:buNone/>
              <a:tabLst>
                <a:tab algn="l" pos="0"/>
              </a:tabLst>
            </a:pPr>
            <a:r>
              <a:rPr b="0" lang="pt-BR" sz="1200" spc="-1" strike="noStrike">
                <a:solidFill>
                  <a:srgbClr val="000000"/>
                </a:solidFill>
                <a:latin typeface="Montserrat"/>
                <a:ea typeface="SimSun"/>
              </a:rPr>
              <a:t>Como podemos ampliar e ganhar maior consciência sobre nossas emoções e sentimentos?</a:t>
            </a:r>
            <a:endParaRPr b="0" lang="pt-BR" sz="1200" spc="-1" strike="noStrike">
              <a:solidFill>
                <a:srgbClr val="000000"/>
              </a:solidFill>
              <a:latin typeface="Arial"/>
            </a:endParaRPr>
          </a:p>
          <a:p>
            <a:pPr indent="0">
              <a:lnSpc>
                <a:spcPct val="117000"/>
              </a:lnSpc>
              <a:buNone/>
              <a:tabLst>
                <a:tab algn="l" pos="0"/>
              </a:tabLst>
            </a:pPr>
            <a:r>
              <a:rPr b="0" lang="pt-BR" sz="1200" spc="-1" strike="noStrike">
                <a:solidFill>
                  <a:srgbClr val="000000"/>
                </a:solidFill>
                <a:latin typeface="Montserrat"/>
                <a:ea typeface="SimSun"/>
              </a:rPr>
              <a:t>https://atlasofemotions.org/</a:t>
            </a:r>
            <a:endParaRPr b="0" lang="pt-BR" sz="1200" spc="-1" strike="noStrike">
              <a:solidFill>
                <a:srgbClr val="000000"/>
              </a:solidFill>
              <a:latin typeface="Arial"/>
            </a:endParaRPr>
          </a:p>
          <a:p>
            <a:pPr indent="0">
              <a:lnSpc>
                <a:spcPct val="117000"/>
              </a:lnSpc>
              <a:buNone/>
              <a:tabLst>
                <a:tab algn="l" pos="0"/>
              </a:tabLst>
            </a:pPr>
            <a:endParaRPr b="0" lang="pt-BR" sz="1200" spc="-1" strike="noStrike">
              <a:solidFill>
                <a:srgbClr val="000000"/>
              </a:solidFill>
              <a:latin typeface="Arial"/>
            </a:endParaRPr>
          </a:p>
          <a:p>
            <a:pPr indent="0">
              <a:lnSpc>
                <a:spcPct val="117000"/>
              </a:lnSpc>
              <a:buNone/>
              <a:tabLst>
                <a:tab algn="l" pos="0"/>
              </a:tabLst>
            </a:pPr>
            <a:endParaRPr b="0" lang="pt-BR" sz="1200" spc="-1" strike="noStrike">
              <a:solidFill>
                <a:srgbClr val="000000"/>
              </a:solidFill>
              <a:latin typeface="Arial"/>
            </a:endParaRPr>
          </a:p>
        </p:txBody>
      </p:sp>
      <p:sp>
        <p:nvSpPr>
          <p:cNvPr id="2841" name="PlaceHolder 3"/>
          <p:cNvSpPr>
            <a:spLocks noGrp="1"/>
          </p:cNvSpPr>
          <p:nvPr>
            <p:ph type="sldNum" idx="13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CB4FFF7A-700A-4F97-9AB3-AF7D28A1F192}"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2" name="PlaceHolder 1"/>
          <p:cNvSpPr>
            <a:spLocks noGrp="1"/>
          </p:cNvSpPr>
          <p:nvPr>
            <p:ph type="sldImg"/>
          </p:nvPr>
        </p:nvSpPr>
        <p:spPr>
          <a:xfrm>
            <a:off x="380880" y="685800"/>
            <a:ext cx="6095520" cy="3428640"/>
          </a:xfrm>
          <a:prstGeom prst="rect">
            <a:avLst/>
          </a:prstGeom>
          <a:ln w="0">
            <a:noFill/>
          </a:ln>
        </p:spPr>
      </p:sp>
      <p:sp>
        <p:nvSpPr>
          <p:cNvPr id="2843"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844" name="PlaceHolder 3"/>
          <p:cNvSpPr>
            <a:spLocks noGrp="1"/>
          </p:cNvSpPr>
          <p:nvPr>
            <p:ph type="sldNum" idx="13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F6E7D231-72AA-4C95-8C57-78D308ECD915}"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5" name="PlaceHolder 1"/>
          <p:cNvSpPr>
            <a:spLocks noGrp="1"/>
          </p:cNvSpPr>
          <p:nvPr>
            <p:ph type="sldImg"/>
          </p:nvPr>
        </p:nvSpPr>
        <p:spPr>
          <a:xfrm>
            <a:off x="380880" y="685800"/>
            <a:ext cx="6095520" cy="3428640"/>
          </a:xfrm>
          <a:prstGeom prst="rect">
            <a:avLst/>
          </a:prstGeom>
          <a:ln w="0">
            <a:noFill/>
          </a:ln>
        </p:spPr>
      </p:sp>
      <p:sp>
        <p:nvSpPr>
          <p:cNvPr id="2846" name="PlaceHolder 2"/>
          <p:cNvSpPr>
            <a:spLocks noGrp="1"/>
          </p:cNvSpPr>
          <p:nvPr>
            <p:ph type="body"/>
          </p:nvPr>
        </p:nvSpPr>
        <p:spPr>
          <a:xfrm>
            <a:off x="685800" y="4343400"/>
            <a:ext cx="5486040" cy="4114440"/>
          </a:xfrm>
          <a:prstGeom prst="rect">
            <a:avLst/>
          </a:prstGeom>
          <a:noFill/>
          <a:ln w="0">
            <a:noFill/>
          </a:ln>
        </p:spPr>
        <p:txBody>
          <a:bodyPr anchor="t">
            <a:normAutofit fontScale="64000"/>
          </a:bodyPr>
          <a:p>
            <a:pPr marL="138240" indent="0">
              <a:lnSpc>
                <a:spcPct val="100000"/>
              </a:lnSpc>
              <a:buNone/>
            </a:pPr>
            <a:r>
              <a:rPr b="0" lang="pt-PT" sz="2800" spc="-1" strike="noStrike">
                <a:solidFill>
                  <a:srgbClr val="000000"/>
                </a:solidFill>
                <a:latin typeface="Arial"/>
              </a:rPr>
              <a:t>Por que agimos emocionalmente? O primeiro ponto importante na gestão das emoções é tomar consciência do gatilho. Um gatilho pode ser qualquer coisa, desde um certo tom de voz (por exemplo, uma memória de infância de uma mulher gritando em um determinado tom) que causará uma reação emocional profunda. O mesmo gatilho também pode ter significados diferentes para pessoas diferentes. Primeiro faça uma introspecção e depois encurte o período refratário ao longo de um período de tempo. Problemas profundamente enraizados levam tempo. É por isso que é mais fácil se desapegar em situações profissionais do que em situações pessoais.</a:t>
            </a:r>
            <a:endParaRPr b="0" lang="pt-BR" sz="2800" spc="-1" strike="noStrike">
              <a:solidFill>
                <a:srgbClr val="000000"/>
              </a:solidFill>
              <a:latin typeface="Arial"/>
            </a:endParaRPr>
          </a:p>
        </p:txBody>
      </p:sp>
      <p:sp>
        <p:nvSpPr>
          <p:cNvPr id="2847" name="PlaceHolder 3"/>
          <p:cNvSpPr>
            <a:spLocks noGrp="1"/>
          </p:cNvSpPr>
          <p:nvPr>
            <p:ph type="sldNum" idx="14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6A97BD2D-C995-4FA3-8019-481C4C1E2163}"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8" name="PlaceHolder 1"/>
          <p:cNvSpPr>
            <a:spLocks noGrp="1"/>
          </p:cNvSpPr>
          <p:nvPr>
            <p:ph type="sldImg"/>
          </p:nvPr>
        </p:nvSpPr>
        <p:spPr>
          <a:xfrm>
            <a:off x="380880" y="685800"/>
            <a:ext cx="6095520" cy="3428640"/>
          </a:xfrm>
          <a:prstGeom prst="rect">
            <a:avLst/>
          </a:prstGeom>
          <a:ln w="0">
            <a:noFill/>
          </a:ln>
        </p:spPr>
      </p:sp>
      <p:sp>
        <p:nvSpPr>
          <p:cNvPr id="2849" name="PlaceHolder 2"/>
          <p:cNvSpPr>
            <a:spLocks noGrp="1"/>
          </p:cNvSpPr>
          <p:nvPr>
            <p:ph type="body"/>
          </p:nvPr>
        </p:nvSpPr>
        <p:spPr>
          <a:xfrm>
            <a:off x="685800" y="4343400"/>
            <a:ext cx="5486040" cy="4114440"/>
          </a:xfrm>
          <a:prstGeom prst="rect">
            <a:avLst/>
          </a:prstGeom>
          <a:noFill/>
          <a:ln w="0">
            <a:noFill/>
          </a:ln>
        </p:spPr>
        <p:txBody>
          <a:bodyPr anchor="t">
            <a:noAutofit/>
          </a:bodyPr>
          <a:p>
            <a:pPr indent="0">
              <a:lnSpc>
                <a:spcPct val="100000"/>
              </a:lnSpc>
              <a:buNone/>
              <a:tabLst>
                <a:tab algn="l" pos="0"/>
              </a:tabLst>
            </a:pPr>
            <a:r>
              <a:rPr b="0" lang="pt-PT" sz="2800" spc="-1" strike="noStrike">
                <a:solidFill>
                  <a:srgbClr val="000000"/>
                </a:solidFill>
                <a:latin typeface="Arial"/>
              </a:rPr>
              <a:t>A menos que assumamos a responsabilidade por nossas emoções, não seremos capazes de encontrar soluções para elas ou implantar as soluções se as encontrarmos.</a:t>
            </a:r>
            <a:endParaRPr b="0" lang="pt-BR" sz="2800" spc="-1" strike="noStrike">
              <a:solidFill>
                <a:srgbClr val="000000"/>
              </a:solidFill>
              <a:latin typeface="Arial"/>
            </a:endParaRPr>
          </a:p>
        </p:txBody>
      </p:sp>
      <p:sp>
        <p:nvSpPr>
          <p:cNvPr id="2850" name="PlaceHolder 3"/>
          <p:cNvSpPr>
            <a:spLocks noGrp="1"/>
          </p:cNvSpPr>
          <p:nvPr>
            <p:ph type="sldNum" idx="14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AB6AF37E-33C5-4F9A-8FF2-9881F0AA4AB1}"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8" name="PlaceHolder 1"/>
          <p:cNvSpPr>
            <a:spLocks noGrp="1"/>
          </p:cNvSpPr>
          <p:nvPr>
            <p:ph type="sldImg"/>
          </p:nvPr>
        </p:nvSpPr>
        <p:spPr>
          <a:xfrm>
            <a:off x="380880" y="685800"/>
            <a:ext cx="6095520" cy="3428640"/>
          </a:xfrm>
          <a:prstGeom prst="rect">
            <a:avLst/>
          </a:prstGeom>
          <a:ln w="0">
            <a:noFill/>
          </a:ln>
        </p:spPr>
      </p:sp>
      <p:sp>
        <p:nvSpPr>
          <p:cNvPr id="246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70" name="PlaceHolder 3"/>
          <p:cNvSpPr>
            <a:spLocks noGrp="1"/>
          </p:cNvSpPr>
          <p:nvPr>
            <p:ph type="sldNum" idx="3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rgbClr val="000000"/>
                </a:solidFill>
                <a:latin typeface="Arial"/>
                <a:ea typeface="Arial"/>
              </a:defRPr>
            </a:lvl1pPr>
          </a:lstStyle>
          <a:p>
            <a:pPr indent="0" algn="r">
              <a:lnSpc>
                <a:spcPct val="100000"/>
              </a:lnSpc>
              <a:buNone/>
              <a:tabLst>
                <a:tab algn="l" pos="0"/>
              </a:tabLst>
            </a:pPr>
            <a:fld id="{8FEA5CFF-C3C2-4AE2-83C0-50BF6E85BDB4}" type="slidenum">
              <a:rPr b="0" lang="pt-BR" sz="1200" spc="-1" strike="noStrike">
                <a:solidFill>
                  <a:srgbClr val="000000"/>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1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1" name="PlaceHolder 1"/>
          <p:cNvSpPr>
            <a:spLocks noGrp="1"/>
          </p:cNvSpPr>
          <p:nvPr>
            <p:ph type="sldImg"/>
          </p:nvPr>
        </p:nvSpPr>
        <p:spPr>
          <a:xfrm>
            <a:off x="380880" y="685800"/>
            <a:ext cx="6095520" cy="3428640"/>
          </a:xfrm>
          <a:prstGeom prst="rect">
            <a:avLst/>
          </a:prstGeom>
          <a:ln w="0">
            <a:noFill/>
          </a:ln>
        </p:spPr>
      </p:sp>
      <p:sp>
        <p:nvSpPr>
          <p:cNvPr id="285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853" name="PlaceHolder 3"/>
          <p:cNvSpPr>
            <a:spLocks noGrp="1"/>
          </p:cNvSpPr>
          <p:nvPr>
            <p:ph type="sldNum" idx="14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19261D23-82B0-4DD5-BF28-F0EE233CC01F}"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4" name="PlaceHolder 1"/>
          <p:cNvSpPr>
            <a:spLocks noGrp="1"/>
          </p:cNvSpPr>
          <p:nvPr>
            <p:ph type="sldImg"/>
          </p:nvPr>
        </p:nvSpPr>
        <p:spPr>
          <a:xfrm>
            <a:off x="380880" y="685800"/>
            <a:ext cx="6095520" cy="3428640"/>
          </a:xfrm>
          <a:prstGeom prst="rect">
            <a:avLst/>
          </a:prstGeom>
          <a:ln w="0">
            <a:noFill/>
          </a:ln>
        </p:spPr>
      </p:sp>
      <p:sp>
        <p:nvSpPr>
          <p:cNvPr id="285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856" name="PlaceHolder 3"/>
          <p:cNvSpPr>
            <a:spLocks noGrp="1"/>
          </p:cNvSpPr>
          <p:nvPr>
            <p:ph type="sldNum" idx="14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ea typeface="+mn-ea"/>
              </a:defRPr>
            </a:lvl1pPr>
          </a:lstStyle>
          <a:p>
            <a:pPr indent="0" algn="r">
              <a:lnSpc>
                <a:spcPct val="100000"/>
              </a:lnSpc>
              <a:buNone/>
            </a:pPr>
            <a:fld id="{7A302409-D185-41F6-81AB-960654D6C79F}" type="slidenum">
              <a:rPr b="0" lang="pt-BR" sz="1200" spc="-1" strike="noStrike">
                <a:solidFill>
                  <a:srgbClr val="000000"/>
                </a:solidFill>
                <a:latin typeface="Calibri"/>
                <a:ea typeface="+mn-ea"/>
              </a:rPr>
              <a:t>&lt;número&gt;</a:t>
            </a:fld>
            <a:endParaRPr b="0" lang="pt-BR" sz="1200" spc="-1" strike="noStrike">
              <a:solidFill>
                <a:srgbClr val="000000"/>
              </a:solidFill>
              <a:latin typeface="Times New Roman"/>
            </a:endParaRPr>
          </a:p>
        </p:txBody>
      </p:sp>
    </p:spTree>
  </p:cSld>
</p:notes>
</file>

<file path=ppt/notesSlides/notesSlide1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7" name="PlaceHolder 1"/>
          <p:cNvSpPr>
            <a:spLocks noGrp="1"/>
          </p:cNvSpPr>
          <p:nvPr>
            <p:ph type="sldNum" idx="14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EB6E6085-2EA2-458D-920D-2EF7BB592048}"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858" name="PlaceHolder 2"/>
          <p:cNvSpPr>
            <a:spLocks noGrp="1"/>
          </p:cNvSpPr>
          <p:nvPr>
            <p:ph type="sldImg"/>
          </p:nvPr>
        </p:nvSpPr>
        <p:spPr>
          <a:xfrm>
            <a:off x="92160" y="744480"/>
            <a:ext cx="6614640" cy="3722400"/>
          </a:xfrm>
          <a:prstGeom prst="rect">
            <a:avLst/>
          </a:prstGeom>
          <a:ln w="0">
            <a:noFill/>
          </a:ln>
        </p:spPr>
      </p:sp>
      <p:sp>
        <p:nvSpPr>
          <p:cNvPr id="2859"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1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0" name="PlaceHolder 1"/>
          <p:cNvSpPr>
            <a:spLocks noGrp="1"/>
          </p:cNvSpPr>
          <p:nvPr>
            <p:ph type="sldImg"/>
          </p:nvPr>
        </p:nvSpPr>
        <p:spPr>
          <a:xfrm>
            <a:off x="380880" y="685800"/>
            <a:ext cx="6095520" cy="3428640"/>
          </a:xfrm>
          <a:prstGeom prst="rect">
            <a:avLst/>
          </a:prstGeom>
          <a:ln w="0">
            <a:noFill/>
          </a:ln>
        </p:spPr>
      </p:sp>
      <p:sp>
        <p:nvSpPr>
          <p:cNvPr id="286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862" name="PlaceHolder 3"/>
          <p:cNvSpPr>
            <a:spLocks noGrp="1"/>
          </p:cNvSpPr>
          <p:nvPr>
            <p:ph type="sldNum" idx="14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1B760954-03CB-4258-B45B-A49BC95FE310}"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1" name="PlaceHolder 1"/>
          <p:cNvSpPr>
            <a:spLocks noGrp="1"/>
          </p:cNvSpPr>
          <p:nvPr>
            <p:ph type="sldImg"/>
          </p:nvPr>
        </p:nvSpPr>
        <p:spPr>
          <a:xfrm>
            <a:off x="380880" y="685800"/>
            <a:ext cx="6095520" cy="3428640"/>
          </a:xfrm>
          <a:prstGeom prst="rect">
            <a:avLst/>
          </a:prstGeom>
          <a:ln w="0">
            <a:noFill/>
          </a:ln>
        </p:spPr>
      </p:sp>
      <p:sp>
        <p:nvSpPr>
          <p:cNvPr id="247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73" name="PlaceHolder 3"/>
          <p:cNvSpPr>
            <a:spLocks noGrp="1"/>
          </p:cNvSpPr>
          <p:nvPr>
            <p:ph type="sldNum" idx="3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rgbClr val="000000"/>
                </a:solidFill>
                <a:latin typeface="Arial"/>
                <a:ea typeface="Arial"/>
              </a:defRPr>
            </a:lvl1pPr>
          </a:lstStyle>
          <a:p>
            <a:pPr indent="0" algn="r">
              <a:lnSpc>
                <a:spcPct val="100000"/>
              </a:lnSpc>
              <a:buNone/>
              <a:tabLst>
                <a:tab algn="l" pos="0"/>
              </a:tabLst>
            </a:pPr>
            <a:fld id="{9CC76DBA-111E-456C-AA12-EB07BFC3AAC7}" type="slidenum">
              <a:rPr b="0" lang="pt-BR" sz="1200" spc="-1" strike="noStrike">
                <a:solidFill>
                  <a:srgbClr val="000000"/>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4" name="PlaceHolder 1"/>
          <p:cNvSpPr>
            <a:spLocks noGrp="1"/>
          </p:cNvSpPr>
          <p:nvPr>
            <p:ph type="sldImg"/>
          </p:nvPr>
        </p:nvSpPr>
        <p:spPr>
          <a:xfrm>
            <a:off x="380880" y="685800"/>
            <a:ext cx="6095520" cy="3428640"/>
          </a:xfrm>
          <a:prstGeom prst="rect">
            <a:avLst/>
          </a:prstGeom>
          <a:ln w="0">
            <a:noFill/>
          </a:ln>
        </p:spPr>
      </p:sp>
      <p:sp>
        <p:nvSpPr>
          <p:cNvPr id="247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76" name="PlaceHolder 3"/>
          <p:cNvSpPr>
            <a:spLocks noGrp="1"/>
          </p:cNvSpPr>
          <p:nvPr>
            <p:ph type="sldNum" idx="3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rgbClr val="000000"/>
                </a:solidFill>
                <a:latin typeface="Arial"/>
                <a:ea typeface="Arial"/>
              </a:defRPr>
            </a:lvl1pPr>
          </a:lstStyle>
          <a:p>
            <a:pPr indent="0" algn="r">
              <a:lnSpc>
                <a:spcPct val="100000"/>
              </a:lnSpc>
              <a:buNone/>
              <a:tabLst>
                <a:tab algn="l" pos="0"/>
              </a:tabLst>
            </a:pPr>
            <a:fld id="{9CB84503-0661-4A74-909E-71AAF154CC9C}" type="slidenum">
              <a:rPr b="0" lang="pt-BR" sz="1200" spc="-1" strike="noStrike">
                <a:solidFill>
                  <a:srgbClr val="000000"/>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6" name="PlaceHolder 1"/>
          <p:cNvSpPr>
            <a:spLocks noGrp="1"/>
          </p:cNvSpPr>
          <p:nvPr>
            <p:ph type="sldImg"/>
          </p:nvPr>
        </p:nvSpPr>
        <p:spPr>
          <a:xfrm>
            <a:off x="380880" y="685800"/>
            <a:ext cx="6095520" cy="3428640"/>
          </a:xfrm>
          <a:prstGeom prst="rect">
            <a:avLst/>
          </a:prstGeom>
          <a:ln w="0">
            <a:noFill/>
          </a:ln>
        </p:spPr>
      </p:sp>
      <p:sp>
        <p:nvSpPr>
          <p:cNvPr id="2427"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28" name="PlaceHolder 3"/>
          <p:cNvSpPr>
            <a:spLocks noGrp="1"/>
          </p:cNvSpPr>
          <p:nvPr>
            <p:ph type="sldNum" idx="1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ea typeface="+mn-ea"/>
              </a:defRPr>
            </a:lvl1pPr>
          </a:lstStyle>
          <a:p>
            <a:pPr indent="0" algn="r">
              <a:lnSpc>
                <a:spcPct val="100000"/>
              </a:lnSpc>
              <a:buNone/>
            </a:pPr>
            <a:fld id="{F97C6F9F-7C3E-451F-A92E-BA52943766B5}" type="slidenum">
              <a:rPr b="0" lang="pt-BR" sz="1200" spc="-1" strike="noStrike">
                <a:solidFill>
                  <a:srgbClr val="000000"/>
                </a:solidFill>
                <a:latin typeface="Calibri"/>
                <a:ea typeface="+mn-ea"/>
              </a:rPr>
              <a:t>&lt;número&gt;</a:t>
            </a:fld>
            <a:endParaRPr b="0" lang="pt-BR"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7" name="PlaceHolder 1"/>
          <p:cNvSpPr>
            <a:spLocks noGrp="1"/>
          </p:cNvSpPr>
          <p:nvPr>
            <p:ph type="sldImg"/>
          </p:nvPr>
        </p:nvSpPr>
        <p:spPr>
          <a:xfrm>
            <a:off x="380880" y="685800"/>
            <a:ext cx="6095520" cy="3428640"/>
          </a:xfrm>
          <a:prstGeom prst="rect">
            <a:avLst/>
          </a:prstGeom>
          <a:ln w="0">
            <a:noFill/>
          </a:ln>
        </p:spPr>
      </p:sp>
      <p:sp>
        <p:nvSpPr>
          <p:cNvPr id="247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79" name="PlaceHolder 3"/>
          <p:cNvSpPr>
            <a:spLocks noGrp="1"/>
          </p:cNvSpPr>
          <p:nvPr>
            <p:ph type="sldNum" idx="3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rgbClr val="000000"/>
                </a:solidFill>
                <a:latin typeface="Arial"/>
                <a:ea typeface="Arial"/>
              </a:defRPr>
            </a:lvl1pPr>
          </a:lstStyle>
          <a:p>
            <a:pPr indent="0" algn="r">
              <a:lnSpc>
                <a:spcPct val="100000"/>
              </a:lnSpc>
              <a:buNone/>
              <a:tabLst>
                <a:tab algn="l" pos="0"/>
              </a:tabLst>
            </a:pPr>
            <a:fld id="{20F459F9-3024-402E-9184-0DA1BE85E62A}" type="slidenum">
              <a:rPr b="0" lang="pt-BR" sz="1200" spc="-1" strike="noStrike">
                <a:solidFill>
                  <a:srgbClr val="000000"/>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0" name="PlaceHolder 1"/>
          <p:cNvSpPr>
            <a:spLocks noGrp="1"/>
          </p:cNvSpPr>
          <p:nvPr>
            <p:ph type="sldImg"/>
          </p:nvPr>
        </p:nvSpPr>
        <p:spPr>
          <a:xfrm>
            <a:off x="380880" y="685800"/>
            <a:ext cx="6095520" cy="3428640"/>
          </a:xfrm>
          <a:prstGeom prst="rect">
            <a:avLst/>
          </a:prstGeom>
          <a:ln w="0">
            <a:noFill/>
          </a:ln>
        </p:spPr>
      </p:sp>
      <p:sp>
        <p:nvSpPr>
          <p:cNvPr id="248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82" name="PlaceHolder 3"/>
          <p:cNvSpPr>
            <a:spLocks noGrp="1"/>
          </p:cNvSpPr>
          <p:nvPr>
            <p:ph type="sldNum" idx="3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rgbClr val="000000"/>
                </a:solidFill>
                <a:latin typeface="Arial"/>
                <a:ea typeface="Arial"/>
              </a:defRPr>
            </a:lvl1pPr>
          </a:lstStyle>
          <a:p>
            <a:pPr indent="0" algn="r">
              <a:lnSpc>
                <a:spcPct val="100000"/>
              </a:lnSpc>
              <a:buNone/>
              <a:tabLst>
                <a:tab algn="l" pos="0"/>
              </a:tabLst>
            </a:pPr>
            <a:fld id="{D47B86A7-DF51-4BF1-AADF-5AACE0548F57}" type="slidenum">
              <a:rPr b="0" lang="pt-BR" sz="1200" spc="-1" strike="noStrike">
                <a:solidFill>
                  <a:srgbClr val="000000"/>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3" name="PlaceHolder 1"/>
          <p:cNvSpPr>
            <a:spLocks noGrp="1"/>
          </p:cNvSpPr>
          <p:nvPr>
            <p:ph type="sldImg"/>
          </p:nvPr>
        </p:nvSpPr>
        <p:spPr>
          <a:xfrm>
            <a:off x="380880" y="685800"/>
            <a:ext cx="6095520" cy="3428640"/>
          </a:xfrm>
          <a:prstGeom prst="rect">
            <a:avLst/>
          </a:prstGeom>
          <a:ln w="0">
            <a:noFill/>
          </a:ln>
        </p:spPr>
      </p:sp>
      <p:sp>
        <p:nvSpPr>
          <p:cNvPr id="248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85" name="PlaceHolder 3"/>
          <p:cNvSpPr>
            <a:spLocks noGrp="1"/>
          </p:cNvSpPr>
          <p:nvPr>
            <p:ph type="sldNum" idx="3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rgbClr val="000000"/>
                </a:solidFill>
                <a:latin typeface="Arial"/>
                <a:ea typeface="Arial"/>
              </a:defRPr>
            </a:lvl1pPr>
          </a:lstStyle>
          <a:p>
            <a:pPr indent="0" algn="r">
              <a:lnSpc>
                <a:spcPct val="100000"/>
              </a:lnSpc>
              <a:buNone/>
              <a:tabLst>
                <a:tab algn="l" pos="0"/>
              </a:tabLst>
            </a:pPr>
            <a:fld id="{6F86ABBE-3C45-4AD0-A9DF-32AEA85230BF}" type="slidenum">
              <a:rPr b="0" lang="pt-BR" sz="1200" spc="-1" strike="noStrike">
                <a:solidFill>
                  <a:srgbClr val="000000"/>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6" name="PlaceHolder 1"/>
          <p:cNvSpPr>
            <a:spLocks noGrp="1"/>
          </p:cNvSpPr>
          <p:nvPr>
            <p:ph type="sldImg"/>
          </p:nvPr>
        </p:nvSpPr>
        <p:spPr>
          <a:xfrm>
            <a:off x="380880" y="685800"/>
            <a:ext cx="6095520" cy="3428640"/>
          </a:xfrm>
          <a:prstGeom prst="rect">
            <a:avLst/>
          </a:prstGeom>
          <a:ln w="0">
            <a:noFill/>
          </a:ln>
        </p:spPr>
      </p:sp>
      <p:sp>
        <p:nvSpPr>
          <p:cNvPr id="2487"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88" name="PlaceHolder 3"/>
          <p:cNvSpPr>
            <a:spLocks noGrp="1"/>
          </p:cNvSpPr>
          <p:nvPr>
            <p:ph type="sldNum" idx="3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9D115E34-4657-4326-8DB5-CAE87B127AA2}"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9" name="PlaceHolder 1"/>
          <p:cNvSpPr>
            <a:spLocks noGrp="1"/>
          </p:cNvSpPr>
          <p:nvPr>
            <p:ph type="sldImg"/>
          </p:nvPr>
        </p:nvSpPr>
        <p:spPr>
          <a:xfrm>
            <a:off x="380880" y="685800"/>
            <a:ext cx="6095520" cy="3428640"/>
          </a:xfrm>
          <a:prstGeom prst="rect">
            <a:avLst/>
          </a:prstGeom>
          <a:ln w="0">
            <a:noFill/>
          </a:ln>
        </p:spPr>
      </p:sp>
      <p:sp>
        <p:nvSpPr>
          <p:cNvPr id="2490"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91" name="PlaceHolder 3"/>
          <p:cNvSpPr>
            <a:spLocks noGrp="1"/>
          </p:cNvSpPr>
          <p:nvPr>
            <p:ph type="sldNum" idx="3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BF87806E-48D7-4A7F-93DB-C0D2020FFB58}"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2" name="PlaceHolder 1"/>
          <p:cNvSpPr>
            <a:spLocks noGrp="1"/>
          </p:cNvSpPr>
          <p:nvPr>
            <p:ph type="sldNum" idx="3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FC105A53-9AA2-467B-94BD-39E917CD2449}"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
        <p:nvSpPr>
          <p:cNvPr id="2493" name="PlaceHolder 2"/>
          <p:cNvSpPr>
            <a:spLocks noGrp="1"/>
          </p:cNvSpPr>
          <p:nvPr>
            <p:ph type="sldImg"/>
          </p:nvPr>
        </p:nvSpPr>
        <p:spPr>
          <a:xfrm>
            <a:off x="104760" y="752400"/>
            <a:ext cx="6587640" cy="3706560"/>
          </a:xfrm>
          <a:prstGeom prst="rect">
            <a:avLst/>
          </a:prstGeom>
          <a:ln w="0">
            <a:noFill/>
          </a:ln>
        </p:spPr>
      </p:sp>
      <p:sp>
        <p:nvSpPr>
          <p:cNvPr id="2494" name="PlaceHolder 3"/>
          <p:cNvSpPr>
            <a:spLocks noGrp="1"/>
          </p:cNvSpPr>
          <p:nvPr>
            <p:ph type="body"/>
          </p:nvPr>
        </p:nvSpPr>
        <p:spPr>
          <a:xfrm>
            <a:off x="678600" y="4713840"/>
            <a:ext cx="5438520" cy="4465800"/>
          </a:xfrm>
          <a:prstGeom prst="rect">
            <a:avLst/>
          </a:prstGeom>
          <a:noFill/>
          <a:ln w="0">
            <a:noFill/>
          </a:ln>
        </p:spPr>
        <p:txBody>
          <a:bodyPr lIns="95760" rIns="95760" tIns="47160" bIns="47160" anchor="t">
            <a:noAutofit/>
          </a:bodyPr>
          <a:p>
            <a:pPr marL="216000" indent="0">
              <a:buNone/>
            </a:pPr>
            <a:endParaRPr b="0" lang="pt-BR" sz="1800" spc="-1" strike="noStrike">
              <a:solidFill>
                <a:srgbClr val="000000"/>
              </a:solid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5" name="PlaceHolder 1"/>
          <p:cNvSpPr>
            <a:spLocks noGrp="1"/>
          </p:cNvSpPr>
          <p:nvPr>
            <p:ph type="sldImg"/>
          </p:nvPr>
        </p:nvSpPr>
        <p:spPr>
          <a:xfrm>
            <a:off x="380880" y="685800"/>
            <a:ext cx="6095520" cy="3428640"/>
          </a:xfrm>
          <a:prstGeom prst="rect">
            <a:avLst/>
          </a:prstGeom>
          <a:ln w="0">
            <a:noFill/>
          </a:ln>
        </p:spPr>
      </p:sp>
      <p:sp>
        <p:nvSpPr>
          <p:cNvPr id="249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97" name="PlaceHolder 3"/>
          <p:cNvSpPr>
            <a:spLocks noGrp="1"/>
          </p:cNvSpPr>
          <p:nvPr>
            <p:ph type="sldNum" idx="3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5EE01671-4725-4552-A45C-0858C8FE3502}"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8" name="PlaceHolder 1"/>
          <p:cNvSpPr>
            <a:spLocks noGrp="1"/>
          </p:cNvSpPr>
          <p:nvPr>
            <p:ph type="sldImg"/>
          </p:nvPr>
        </p:nvSpPr>
        <p:spPr>
          <a:xfrm>
            <a:off x="380880" y="685800"/>
            <a:ext cx="6095520" cy="3428640"/>
          </a:xfrm>
          <a:prstGeom prst="rect">
            <a:avLst/>
          </a:prstGeom>
          <a:ln w="0">
            <a:noFill/>
          </a:ln>
        </p:spPr>
      </p:sp>
      <p:sp>
        <p:nvSpPr>
          <p:cNvPr id="2499" name="PlaceHolder 2"/>
          <p:cNvSpPr>
            <a:spLocks noGrp="1"/>
          </p:cNvSpPr>
          <p:nvPr>
            <p:ph type="body"/>
          </p:nvPr>
        </p:nvSpPr>
        <p:spPr>
          <a:xfrm>
            <a:off x="685800" y="4343400"/>
            <a:ext cx="5486040" cy="4114440"/>
          </a:xfrm>
          <a:prstGeom prst="rect">
            <a:avLst/>
          </a:prstGeom>
          <a:noFill/>
          <a:ln w="0">
            <a:noFill/>
          </a:ln>
        </p:spPr>
        <p:txBody>
          <a:bodyPr anchor="t">
            <a:noAutofit/>
          </a:bodyPr>
          <a:p>
            <a:pPr indent="0">
              <a:lnSpc>
                <a:spcPct val="100000"/>
              </a:lnSpc>
              <a:buNone/>
              <a:tabLst>
                <a:tab algn="l" pos="0"/>
              </a:tabLst>
            </a:pPr>
            <a:r>
              <a:rPr b="0" lang="pt-BR" sz="1200" spc="-1" strike="noStrike">
                <a:solidFill>
                  <a:schemeClr val="dk1"/>
                </a:solidFill>
                <a:latin typeface="Calibri"/>
                <a:ea typeface="Calibri"/>
              </a:rPr>
              <a:t>O estilo de liderança é uma característica da personalidade da pessoa?</a:t>
            </a:r>
            <a:endParaRPr b="0" lang="pt-BR" sz="1200" spc="-1" strike="noStrike">
              <a:solidFill>
                <a:srgbClr val="000000"/>
              </a:solidFill>
              <a:latin typeface="Arial"/>
            </a:endParaRPr>
          </a:p>
          <a:p>
            <a:pPr indent="0">
              <a:lnSpc>
                <a:spcPct val="100000"/>
              </a:lnSpc>
              <a:buNone/>
              <a:tabLst>
                <a:tab algn="l" pos="0"/>
              </a:tabLst>
            </a:pPr>
            <a:r>
              <a:rPr b="0" lang="pt-BR" sz="1200" spc="-1" strike="noStrike">
                <a:solidFill>
                  <a:schemeClr val="dk1"/>
                </a:solidFill>
                <a:latin typeface="Calibri"/>
                <a:ea typeface="Calibri"/>
              </a:rPr>
              <a:t>Ele pode ser mudado?</a:t>
            </a:r>
            <a:endParaRPr b="0" lang="pt-BR" sz="1200" spc="-1" strike="noStrike">
              <a:solidFill>
                <a:srgbClr val="000000"/>
              </a:solidFill>
              <a:latin typeface="Arial"/>
            </a:endParaRPr>
          </a:p>
          <a:p>
            <a:pPr indent="0">
              <a:lnSpc>
                <a:spcPct val="100000"/>
              </a:lnSpc>
              <a:buNone/>
              <a:tabLst>
                <a:tab algn="l" pos="0"/>
              </a:tabLst>
            </a:pPr>
            <a:r>
              <a:rPr b="0" lang="pt-BR" sz="1200" spc="-1" strike="noStrike">
                <a:solidFill>
                  <a:schemeClr val="dk1"/>
                </a:solidFill>
                <a:latin typeface="Calibri"/>
                <a:ea typeface="Calibri"/>
              </a:rPr>
              <a:t>Existe um estilo melhor do que o outro? Qual o melhor?</a:t>
            </a:r>
            <a:endParaRPr b="0" lang="pt-BR" sz="1200" spc="-1" strike="noStrike">
              <a:solidFill>
                <a:srgbClr val="000000"/>
              </a:solidFill>
              <a:latin typeface="Arial"/>
            </a:endParaRPr>
          </a:p>
        </p:txBody>
      </p:sp>
      <p:sp>
        <p:nvSpPr>
          <p:cNvPr id="2500" name="PlaceHolder 3"/>
          <p:cNvSpPr>
            <a:spLocks noGrp="1"/>
          </p:cNvSpPr>
          <p:nvPr>
            <p:ph type="sldNum" idx="4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CE5CD6CC-E263-44B3-874A-10C737E59B83}"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1" name="PlaceHolder 1"/>
          <p:cNvSpPr>
            <a:spLocks noGrp="1"/>
          </p:cNvSpPr>
          <p:nvPr>
            <p:ph type="sldImg"/>
          </p:nvPr>
        </p:nvSpPr>
        <p:spPr>
          <a:xfrm>
            <a:off x="380880" y="685800"/>
            <a:ext cx="6095520" cy="3428640"/>
          </a:xfrm>
          <a:prstGeom prst="rect">
            <a:avLst/>
          </a:prstGeom>
          <a:ln w="0">
            <a:noFill/>
          </a:ln>
        </p:spPr>
      </p:sp>
      <p:sp>
        <p:nvSpPr>
          <p:cNvPr id="250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03" name="PlaceHolder 3"/>
          <p:cNvSpPr>
            <a:spLocks noGrp="1"/>
          </p:cNvSpPr>
          <p:nvPr>
            <p:ph type="sldNum" idx="4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6CEE4139-4216-4772-8A86-86A46F2F460E}"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4" name="PlaceHolder 1"/>
          <p:cNvSpPr>
            <a:spLocks noGrp="1"/>
          </p:cNvSpPr>
          <p:nvPr>
            <p:ph type="sldNum" idx="4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54F80C81-05AA-40FE-9504-1F133A394B41}"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
        <p:nvSpPr>
          <p:cNvPr id="2505" name="PlaceHolder 2"/>
          <p:cNvSpPr>
            <a:spLocks noGrp="1"/>
          </p:cNvSpPr>
          <p:nvPr>
            <p:ph type="sldImg"/>
          </p:nvPr>
        </p:nvSpPr>
        <p:spPr>
          <a:xfrm>
            <a:off x="90360" y="744480"/>
            <a:ext cx="6616440" cy="3722400"/>
          </a:xfrm>
          <a:prstGeom prst="rect">
            <a:avLst/>
          </a:prstGeom>
          <a:ln w="0">
            <a:noFill/>
          </a:ln>
        </p:spPr>
      </p:sp>
      <p:sp>
        <p:nvSpPr>
          <p:cNvPr id="2506"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pt-BR" sz="2000" spc="-1" strike="noStrike">
                <a:solidFill>
                  <a:srgbClr val="000000"/>
                </a:solidFill>
                <a:latin typeface="Arial"/>
              </a:rPr>
              <a:t>Quais estilos cada um acredita que tem oportunidades de aprimoramento?</a:t>
            </a:r>
            <a:endParaRPr b="0" lang="pt-BR"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9" name="PlaceHolder 1"/>
          <p:cNvSpPr>
            <a:spLocks noGrp="1"/>
          </p:cNvSpPr>
          <p:nvPr>
            <p:ph type="sldNum" idx="1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DFFE0D27-1634-4F13-A8CC-F87531F5C2B3}"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430" name="PlaceHolder 2"/>
          <p:cNvSpPr>
            <a:spLocks noGrp="1"/>
          </p:cNvSpPr>
          <p:nvPr>
            <p:ph type="sldImg"/>
          </p:nvPr>
        </p:nvSpPr>
        <p:spPr>
          <a:xfrm>
            <a:off x="92160" y="744480"/>
            <a:ext cx="6614640" cy="3722400"/>
          </a:xfrm>
          <a:prstGeom prst="rect">
            <a:avLst/>
          </a:prstGeom>
          <a:ln w="0">
            <a:noFill/>
          </a:ln>
        </p:spPr>
      </p:sp>
      <p:sp>
        <p:nvSpPr>
          <p:cNvPr id="2431"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7" name="PlaceHolder 1"/>
          <p:cNvSpPr>
            <a:spLocks noGrp="1"/>
          </p:cNvSpPr>
          <p:nvPr>
            <p:ph type="sldImg"/>
          </p:nvPr>
        </p:nvSpPr>
        <p:spPr>
          <a:xfrm>
            <a:off x="380880" y="685800"/>
            <a:ext cx="6095520" cy="3428640"/>
          </a:xfrm>
          <a:prstGeom prst="rect">
            <a:avLst/>
          </a:prstGeom>
          <a:ln w="0">
            <a:noFill/>
          </a:ln>
        </p:spPr>
      </p:sp>
      <p:sp>
        <p:nvSpPr>
          <p:cNvPr id="250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09" name="PlaceHolder 3"/>
          <p:cNvSpPr>
            <a:spLocks noGrp="1"/>
          </p:cNvSpPr>
          <p:nvPr>
            <p:ph type="sldNum" idx="4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43D7B969-EF24-42E6-9BE3-930EF9843924}"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0" name="PlaceHolder 1"/>
          <p:cNvSpPr>
            <a:spLocks noGrp="1"/>
          </p:cNvSpPr>
          <p:nvPr>
            <p:ph type="sldImg"/>
          </p:nvPr>
        </p:nvSpPr>
        <p:spPr>
          <a:xfrm>
            <a:off x="380880" y="685800"/>
            <a:ext cx="6095520" cy="3428640"/>
          </a:xfrm>
          <a:prstGeom prst="rect">
            <a:avLst/>
          </a:prstGeom>
          <a:ln w="0">
            <a:noFill/>
          </a:ln>
        </p:spPr>
      </p:sp>
      <p:sp>
        <p:nvSpPr>
          <p:cNvPr id="2511" name="PlaceHolder 2"/>
          <p:cNvSpPr>
            <a:spLocks noGrp="1"/>
          </p:cNvSpPr>
          <p:nvPr>
            <p:ph type="body"/>
          </p:nvPr>
        </p:nvSpPr>
        <p:spPr>
          <a:xfrm>
            <a:off x="685800" y="4343400"/>
            <a:ext cx="5486040" cy="4114440"/>
          </a:xfrm>
          <a:prstGeom prst="rect">
            <a:avLst/>
          </a:prstGeom>
          <a:noFill/>
          <a:ln w="0">
            <a:noFill/>
          </a:ln>
        </p:spPr>
        <p:txBody>
          <a:bodyPr anchor="t">
            <a:noAutofit/>
          </a:bodyPr>
          <a:p>
            <a:pPr indent="0">
              <a:lnSpc>
                <a:spcPct val="100000"/>
              </a:lnSpc>
              <a:buNone/>
              <a:tabLst>
                <a:tab algn="l" pos="0"/>
              </a:tabLst>
            </a:pPr>
            <a:r>
              <a:rPr b="1" lang="pt-BR" sz="1200" spc="-1" strike="noStrike">
                <a:solidFill>
                  <a:srgbClr val="000000"/>
                </a:solidFill>
                <a:latin typeface="Arial"/>
                <a:ea typeface="+mn-ea"/>
              </a:rPr>
              <a:t>Fundamentação teórica:</a:t>
            </a:r>
            <a:endParaRPr b="0" lang="pt-BR" sz="1200" spc="-1" strike="noStrike">
              <a:solidFill>
                <a:srgbClr val="000000"/>
              </a:solidFill>
              <a:latin typeface="Arial"/>
            </a:endParaRPr>
          </a:p>
          <a:p>
            <a:pPr indent="0">
              <a:lnSpc>
                <a:spcPct val="100000"/>
              </a:lnSpc>
              <a:buNone/>
              <a:tabLst>
                <a:tab algn="l" pos="0"/>
              </a:tabLst>
            </a:pPr>
            <a:r>
              <a:rPr b="0" lang="pt-BR" sz="1200" spc="-1" strike="noStrike">
                <a:solidFill>
                  <a:srgbClr val="000000"/>
                </a:solidFill>
                <a:latin typeface="Arial"/>
                <a:ea typeface="+mn-ea"/>
              </a:rPr>
              <a:t>Elaborado pelo antropólogo e futurologista norte-americano Jamais Cascio, ganhou popularidade quando o autor publicou, em abril de 2020, o artigo “</a:t>
            </a:r>
            <a:r>
              <a:rPr b="1" i="1" lang="pt-BR" sz="1200" spc="-1" strike="noStrike">
                <a:solidFill>
                  <a:srgbClr val="000000"/>
                </a:solidFill>
                <a:latin typeface="Arial"/>
                <a:ea typeface="+mn-ea"/>
              </a:rPr>
              <a:t>Facing The Age Of Chaos </a:t>
            </a:r>
            <a:r>
              <a:rPr b="1" lang="pt-BR" sz="1200" spc="-1" strike="noStrike">
                <a:solidFill>
                  <a:srgbClr val="000000"/>
                </a:solidFill>
                <a:latin typeface="Arial"/>
                <a:ea typeface="+mn-ea"/>
              </a:rPr>
              <a:t>(</a:t>
            </a:r>
            <a:r>
              <a:rPr b="1" i="1" lang="pt-BR" sz="1200" spc="-1" strike="noStrike">
                <a:solidFill>
                  <a:srgbClr val="000000"/>
                </a:solidFill>
                <a:latin typeface="Arial"/>
                <a:ea typeface="+mn-ea"/>
              </a:rPr>
              <a:t>Encarando a Era do Caos, em livre tradução)”</a:t>
            </a:r>
            <a:r>
              <a:rPr b="0" lang="pt-BR" sz="1200" spc="-1" strike="noStrike">
                <a:solidFill>
                  <a:srgbClr val="000000"/>
                </a:solidFill>
                <a:latin typeface="Arial"/>
                <a:ea typeface="+mn-ea"/>
              </a:rPr>
              <a:t>, no Medium. Essa percepção substituiria uma visão que não é mais suficiente para explicar o mundo imerso no caos da atualidade. Os métodos de estudo em vigor não contemplam a complexidade dos problemas e seria necessário encontrar novas ferramentas para enxergar as possíveis soluções, que seriam úteis e serviriam como estrutura para pessoas e empresas se adaptarem a esse contexto.</a:t>
            </a:r>
            <a:endParaRPr b="0" lang="pt-BR" sz="1200" spc="-1" strike="noStrike">
              <a:solidFill>
                <a:srgbClr val="000000"/>
              </a:solidFill>
              <a:latin typeface="Arial"/>
            </a:endParaRPr>
          </a:p>
          <a:p>
            <a:pPr indent="0">
              <a:lnSpc>
                <a:spcPct val="100000"/>
              </a:lnSpc>
              <a:buNone/>
              <a:tabLst>
                <a:tab algn="l" pos="0"/>
              </a:tabLst>
            </a:pPr>
            <a:endParaRPr b="0" lang="pt-BR" sz="1200" spc="-1" strike="noStrike">
              <a:solidFill>
                <a:srgbClr val="000000"/>
              </a:solidFill>
              <a:latin typeface="Arial"/>
            </a:endParaRPr>
          </a:p>
          <a:p>
            <a:pPr indent="0">
              <a:lnSpc>
                <a:spcPct val="100000"/>
              </a:lnSpc>
              <a:buNone/>
              <a:tabLst>
                <a:tab algn="l" pos="0"/>
              </a:tabLst>
            </a:pPr>
            <a:endParaRPr b="0" lang="pt-BR" sz="1200" spc="-1" strike="noStrike">
              <a:solidFill>
                <a:srgbClr val="000000"/>
              </a:solidFill>
              <a:latin typeface="Arial"/>
            </a:endParaRPr>
          </a:p>
        </p:txBody>
      </p:sp>
      <p:sp>
        <p:nvSpPr>
          <p:cNvPr id="2512" name="PlaceHolder 3"/>
          <p:cNvSpPr>
            <a:spLocks noGrp="1"/>
          </p:cNvSpPr>
          <p:nvPr>
            <p:ph type="sldNum" idx="4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7EF6740A-E5AE-448D-905C-45D9D3812CB7}"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3" name="PlaceHolder 1"/>
          <p:cNvSpPr>
            <a:spLocks noGrp="1"/>
          </p:cNvSpPr>
          <p:nvPr>
            <p:ph type="sldImg"/>
          </p:nvPr>
        </p:nvSpPr>
        <p:spPr>
          <a:xfrm>
            <a:off x="380880" y="685800"/>
            <a:ext cx="6095520" cy="3428640"/>
          </a:xfrm>
          <a:prstGeom prst="rect">
            <a:avLst/>
          </a:prstGeom>
          <a:ln w="0">
            <a:noFill/>
          </a:ln>
        </p:spPr>
      </p:sp>
      <p:sp>
        <p:nvSpPr>
          <p:cNvPr id="251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pt-BR" sz="1800" spc="-1" strike="noStrike">
                <a:solidFill>
                  <a:srgbClr val="000000"/>
                </a:solidFill>
                <a:latin typeface="+mn-lt"/>
                <a:ea typeface="+mn-ea"/>
              </a:rPr>
              <a:t>Antifrágil é um livro escrito pelo ensaísta e pesquisador libanês radicado nos Estados Unidos, Nassim Taleb, publicado em 2012. É uma resposta ao mundo Volátil, Incerto, Complexo e Ambíguo ou VUCA. Aprendendo os mecanismos de antifragilidade, o conceito principal do livro, pode-se tomar melhores decisões sem a ilusão de ser capaz de prever o próximo grande acontecimento.</a:t>
            </a:r>
            <a:endParaRPr b="0" lang="pt-BR" sz="1800" spc="-1" strike="noStrike">
              <a:solidFill>
                <a:srgbClr val="000000"/>
              </a:solidFill>
              <a:latin typeface="Arial"/>
            </a:endParaRPr>
          </a:p>
        </p:txBody>
      </p:sp>
      <p:sp>
        <p:nvSpPr>
          <p:cNvPr id="2515" name="PlaceHolder 3"/>
          <p:cNvSpPr>
            <a:spLocks noGrp="1"/>
          </p:cNvSpPr>
          <p:nvPr>
            <p:ph type="sldNum" idx="4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429CD3CC-451F-4059-8E16-14493530F8A8}"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6" name="PlaceHolder 1"/>
          <p:cNvSpPr>
            <a:spLocks noGrp="1"/>
          </p:cNvSpPr>
          <p:nvPr>
            <p:ph type="sldImg"/>
          </p:nvPr>
        </p:nvSpPr>
        <p:spPr>
          <a:xfrm>
            <a:off x="380880" y="685800"/>
            <a:ext cx="6095520" cy="3428640"/>
          </a:xfrm>
          <a:prstGeom prst="rect">
            <a:avLst/>
          </a:prstGeom>
          <a:ln w="0">
            <a:noFill/>
          </a:ln>
        </p:spPr>
      </p:sp>
      <p:sp>
        <p:nvSpPr>
          <p:cNvPr id="2517" name="PlaceHolder 2"/>
          <p:cNvSpPr>
            <a:spLocks noGrp="1"/>
          </p:cNvSpPr>
          <p:nvPr>
            <p:ph type="body"/>
          </p:nvPr>
        </p:nvSpPr>
        <p:spPr>
          <a:xfrm>
            <a:off x="685800" y="4343400"/>
            <a:ext cx="5486040" cy="4114440"/>
          </a:xfrm>
          <a:prstGeom prst="rect">
            <a:avLst/>
          </a:prstGeom>
          <a:noFill/>
          <a:ln w="0">
            <a:noFill/>
          </a:ln>
        </p:spPr>
        <p:txBody>
          <a:bodyPr anchor="t">
            <a:noAutofit/>
          </a:bodyPr>
          <a:p>
            <a:pPr indent="0" algn="just">
              <a:lnSpc>
                <a:spcPct val="120000"/>
              </a:lnSpc>
              <a:spcBef>
                <a:spcPts val="1001"/>
              </a:spcBef>
              <a:buNone/>
              <a:tabLst>
                <a:tab algn="l" pos="0"/>
              </a:tabLst>
            </a:pPr>
            <a:r>
              <a:rPr b="0" lang="pt-BR" sz="1100" spc="-1" strike="noStrike">
                <a:solidFill>
                  <a:srgbClr val="000000"/>
                </a:solidFill>
                <a:latin typeface="Arial"/>
              </a:rPr>
              <a:t>Proporção de organizações pesquisadas que identificaram a tendência como provável de impulsionar transformações.</a:t>
            </a:r>
            <a:endParaRPr b="0" lang="pt-BR" sz="1100" spc="-1" strike="noStrike">
              <a:solidFill>
                <a:srgbClr val="000000"/>
              </a:solidFill>
              <a:latin typeface="Arial"/>
            </a:endParaRPr>
          </a:p>
        </p:txBody>
      </p:sp>
      <p:sp>
        <p:nvSpPr>
          <p:cNvPr id="2518" name="PlaceHolder 3"/>
          <p:cNvSpPr>
            <a:spLocks noGrp="1"/>
          </p:cNvSpPr>
          <p:nvPr>
            <p:ph type="sldNum" idx="4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42BD6EAE-126C-4D81-A5BB-46305883DC3E}"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9" name="PlaceHolder 1"/>
          <p:cNvSpPr>
            <a:spLocks noGrp="1"/>
          </p:cNvSpPr>
          <p:nvPr>
            <p:ph type="sldImg"/>
          </p:nvPr>
        </p:nvSpPr>
        <p:spPr>
          <a:xfrm>
            <a:off x="380880" y="685800"/>
            <a:ext cx="6095520" cy="3428640"/>
          </a:xfrm>
          <a:prstGeom prst="rect">
            <a:avLst/>
          </a:prstGeom>
          <a:ln w="0">
            <a:noFill/>
          </a:ln>
        </p:spPr>
      </p:sp>
      <p:sp>
        <p:nvSpPr>
          <p:cNvPr id="2520"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21" name="PlaceHolder 3"/>
          <p:cNvSpPr>
            <a:spLocks noGrp="1"/>
          </p:cNvSpPr>
          <p:nvPr>
            <p:ph type="sldNum" idx="4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05E3886C-1E89-4196-A42F-B10A1A9B7AD1}"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2" name="PlaceHolder 1"/>
          <p:cNvSpPr>
            <a:spLocks noGrp="1"/>
          </p:cNvSpPr>
          <p:nvPr>
            <p:ph type="sldImg"/>
          </p:nvPr>
        </p:nvSpPr>
        <p:spPr>
          <a:xfrm>
            <a:off x="380880" y="685800"/>
            <a:ext cx="6095520" cy="3428640"/>
          </a:xfrm>
          <a:prstGeom prst="rect">
            <a:avLst/>
          </a:prstGeom>
          <a:ln w="0">
            <a:noFill/>
          </a:ln>
        </p:spPr>
      </p:sp>
      <p:sp>
        <p:nvSpPr>
          <p:cNvPr id="2523"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24" name="PlaceHolder 3"/>
          <p:cNvSpPr>
            <a:spLocks noGrp="1"/>
          </p:cNvSpPr>
          <p:nvPr>
            <p:ph type="sldNum" idx="4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rgbClr val="000000"/>
                </a:solidFill>
                <a:latin typeface="Arial"/>
                <a:ea typeface="Arial"/>
              </a:defRPr>
            </a:lvl1pPr>
          </a:lstStyle>
          <a:p>
            <a:pPr indent="0" algn="r">
              <a:lnSpc>
                <a:spcPct val="100000"/>
              </a:lnSpc>
              <a:buNone/>
              <a:tabLst>
                <a:tab algn="l" pos="0"/>
              </a:tabLst>
            </a:pPr>
            <a:fld id="{1B6870AC-0253-4022-8EFA-F387A936049A}" type="slidenum">
              <a:rPr b="0" lang="pt-BR" sz="1200" spc="-1" strike="noStrike">
                <a:solidFill>
                  <a:srgbClr val="000000"/>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5" name="PlaceHolder 1"/>
          <p:cNvSpPr>
            <a:spLocks noGrp="1"/>
          </p:cNvSpPr>
          <p:nvPr>
            <p:ph type="sldImg"/>
          </p:nvPr>
        </p:nvSpPr>
        <p:spPr>
          <a:xfrm>
            <a:off x="380880" y="685800"/>
            <a:ext cx="6095520" cy="3428640"/>
          </a:xfrm>
          <a:prstGeom prst="rect">
            <a:avLst/>
          </a:prstGeom>
          <a:ln w="0">
            <a:noFill/>
          </a:ln>
        </p:spPr>
      </p:sp>
      <p:sp>
        <p:nvSpPr>
          <p:cNvPr id="252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27" name="PlaceHolder 3"/>
          <p:cNvSpPr>
            <a:spLocks noGrp="1"/>
          </p:cNvSpPr>
          <p:nvPr>
            <p:ph type="sldNum" idx="4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rgbClr val="000000"/>
                </a:solidFill>
                <a:latin typeface="Arial"/>
                <a:ea typeface="Arial"/>
              </a:defRPr>
            </a:lvl1pPr>
          </a:lstStyle>
          <a:p>
            <a:pPr indent="0" algn="r">
              <a:lnSpc>
                <a:spcPct val="100000"/>
              </a:lnSpc>
              <a:buNone/>
              <a:tabLst>
                <a:tab algn="l" pos="0"/>
              </a:tabLst>
            </a:pPr>
            <a:fld id="{B28517C7-4F1C-4A33-A973-D7908C28AD5C}" type="slidenum">
              <a:rPr b="0" lang="pt-BR" sz="1200" spc="-1" strike="noStrike">
                <a:solidFill>
                  <a:srgbClr val="000000"/>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2" name="PlaceHolder 1"/>
          <p:cNvSpPr>
            <a:spLocks noGrp="1"/>
          </p:cNvSpPr>
          <p:nvPr>
            <p:ph type="sldNum" idx="1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A062422B-1438-40F6-B08E-35A3DC42654B}"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433" name="PlaceHolder 2"/>
          <p:cNvSpPr>
            <a:spLocks noGrp="1"/>
          </p:cNvSpPr>
          <p:nvPr>
            <p:ph type="sldImg"/>
          </p:nvPr>
        </p:nvSpPr>
        <p:spPr>
          <a:xfrm>
            <a:off x="92160" y="744480"/>
            <a:ext cx="6614640" cy="3722400"/>
          </a:xfrm>
          <a:prstGeom prst="rect">
            <a:avLst/>
          </a:prstGeom>
          <a:ln w="0">
            <a:noFill/>
          </a:ln>
        </p:spPr>
      </p:sp>
      <p:sp>
        <p:nvSpPr>
          <p:cNvPr id="2434"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8" name="PlaceHolder 1"/>
          <p:cNvSpPr>
            <a:spLocks noGrp="1"/>
          </p:cNvSpPr>
          <p:nvPr>
            <p:ph type="sldImg"/>
          </p:nvPr>
        </p:nvSpPr>
        <p:spPr>
          <a:xfrm>
            <a:off x="380880" y="685800"/>
            <a:ext cx="6095520" cy="3428640"/>
          </a:xfrm>
          <a:prstGeom prst="rect">
            <a:avLst/>
          </a:prstGeom>
          <a:ln w="0">
            <a:noFill/>
          </a:ln>
        </p:spPr>
      </p:sp>
      <p:sp>
        <p:nvSpPr>
          <p:cNvPr id="252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30" name="PlaceHolder 3"/>
          <p:cNvSpPr>
            <a:spLocks noGrp="1"/>
          </p:cNvSpPr>
          <p:nvPr>
            <p:ph type="sldNum" idx="5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rgbClr val="000000"/>
                </a:solidFill>
                <a:latin typeface="Arial"/>
                <a:ea typeface="MS PGothic"/>
              </a:defRPr>
            </a:lvl1pPr>
          </a:lstStyle>
          <a:p>
            <a:pPr indent="0" algn="r">
              <a:lnSpc>
                <a:spcPct val="100000"/>
              </a:lnSpc>
              <a:buNone/>
              <a:tabLst>
                <a:tab algn="l" pos="0"/>
              </a:tabLst>
            </a:pPr>
            <a:fld id="{35D12D42-6C92-4A08-8B3A-23A94AA067BA}" type="slidenum">
              <a:rPr b="0" lang="pt-BR" sz="1200" spc="-1" strike="noStrike">
                <a:solidFill>
                  <a:srgbClr val="000000"/>
                </a:solidFill>
                <a:latin typeface="Arial"/>
                <a:ea typeface="MS PGothic"/>
              </a:rPr>
              <a:t>&lt;número&gt;</a:t>
            </a:fld>
            <a:endParaRPr b="0" lang="pt-BR" sz="1200" spc="-1" strike="noStrike">
              <a:solidFill>
                <a:srgbClr val="000000"/>
              </a:solid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1" name="PlaceHolder 1"/>
          <p:cNvSpPr>
            <a:spLocks noGrp="1"/>
          </p:cNvSpPr>
          <p:nvPr>
            <p:ph type="sldImg"/>
          </p:nvPr>
        </p:nvSpPr>
        <p:spPr>
          <a:xfrm>
            <a:off x="380880" y="685800"/>
            <a:ext cx="6095520" cy="3428640"/>
          </a:xfrm>
          <a:prstGeom prst="rect">
            <a:avLst/>
          </a:prstGeom>
          <a:ln w="0">
            <a:noFill/>
          </a:ln>
        </p:spPr>
      </p:sp>
      <p:sp>
        <p:nvSpPr>
          <p:cNvPr id="253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33" name="PlaceHolder 3"/>
          <p:cNvSpPr>
            <a:spLocks noGrp="1"/>
          </p:cNvSpPr>
          <p:nvPr>
            <p:ph type="sldNum" idx="5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9F1CAEBA-B656-4A4E-B4D7-C86FE57E1597}"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4" name="PlaceHolder 1"/>
          <p:cNvSpPr>
            <a:spLocks noGrp="1"/>
          </p:cNvSpPr>
          <p:nvPr>
            <p:ph type="sldImg"/>
          </p:nvPr>
        </p:nvSpPr>
        <p:spPr>
          <a:xfrm>
            <a:off x="380880" y="685800"/>
            <a:ext cx="6095520" cy="3428640"/>
          </a:xfrm>
          <a:prstGeom prst="rect">
            <a:avLst/>
          </a:prstGeom>
          <a:ln w="0">
            <a:noFill/>
          </a:ln>
        </p:spPr>
      </p:sp>
      <p:sp>
        <p:nvSpPr>
          <p:cNvPr id="253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36" name="PlaceHolder 3"/>
          <p:cNvSpPr>
            <a:spLocks noGrp="1"/>
          </p:cNvSpPr>
          <p:nvPr>
            <p:ph type="sldNum" idx="5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D38C60BD-020C-4616-8731-7BBD9385A695}"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7" name="PlaceHolder 1"/>
          <p:cNvSpPr>
            <a:spLocks noGrp="1"/>
          </p:cNvSpPr>
          <p:nvPr>
            <p:ph type="sldImg"/>
          </p:nvPr>
        </p:nvSpPr>
        <p:spPr>
          <a:xfrm>
            <a:off x="380880" y="685800"/>
            <a:ext cx="6095520" cy="3428640"/>
          </a:xfrm>
          <a:prstGeom prst="rect">
            <a:avLst/>
          </a:prstGeom>
          <a:ln w="0">
            <a:noFill/>
          </a:ln>
        </p:spPr>
      </p:sp>
      <p:sp>
        <p:nvSpPr>
          <p:cNvPr id="253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39" name="PlaceHolder 3"/>
          <p:cNvSpPr>
            <a:spLocks noGrp="1"/>
          </p:cNvSpPr>
          <p:nvPr>
            <p:ph type="sldNum" idx="5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302F34F2-6748-4E0C-B3DF-1C070DFA88D9}"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0" name="PlaceHolder 1"/>
          <p:cNvSpPr>
            <a:spLocks noGrp="1"/>
          </p:cNvSpPr>
          <p:nvPr>
            <p:ph type="sldImg"/>
          </p:nvPr>
        </p:nvSpPr>
        <p:spPr>
          <a:xfrm>
            <a:off x="380880" y="685800"/>
            <a:ext cx="6095520" cy="3428640"/>
          </a:xfrm>
          <a:prstGeom prst="rect">
            <a:avLst/>
          </a:prstGeom>
          <a:ln w="0">
            <a:noFill/>
          </a:ln>
        </p:spPr>
      </p:sp>
      <p:sp>
        <p:nvSpPr>
          <p:cNvPr id="254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42" name="PlaceHolder 3"/>
          <p:cNvSpPr>
            <a:spLocks noGrp="1"/>
          </p:cNvSpPr>
          <p:nvPr>
            <p:ph type="sldNum" idx="5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69BDEBA7-CD7B-461D-AC65-9120A4CEDCE1}"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3" name="PlaceHolder 1"/>
          <p:cNvSpPr>
            <a:spLocks noGrp="1"/>
          </p:cNvSpPr>
          <p:nvPr>
            <p:ph type="sldImg"/>
          </p:nvPr>
        </p:nvSpPr>
        <p:spPr>
          <a:xfrm>
            <a:off x="380880" y="685800"/>
            <a:ext cx="6095520" cy="3428640"/>
          </a:xfrm>
          <a:prstGeom prst="rect">
            <a:avLst/>
          </a:prstGeom>
          <a:ln w="0">
            <a:noFill/>
          </a:ln>
        </p:spPr>
      </p:sp>
      <p:sp>
        <p:nvSpPr>
          <p:cNvPr id="254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45" name="PlaceHolder 3"/>
          <p:cNvSpPr>
            <a:spLocks noGrp="1"/>
          </p:cNvSpPr>
          <p:nvPr>
            <p:ph type="sldNum" idx="5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00ED1C75-5963-4351-92BA-BB66DFD78EFC}"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6" name="PlaceHolder 1"/>
          <p:cNvSpPr>
            <a:spLocks noGrp="1"/>
          </p:cNvSpPr>
          <p:nvPr>
            <p:ph type="sldImg"/>
          </p:nvPr>
        </p:nvSpPr>
        <p:spPr>
          <a:xfrm>
            <a:off x="380880" y="685800"/>
            <a:ext cx="6095520" cy="3428640"/>
          </a:xfrm>
          <a:prstGeom prst="rect">
            <a:avLst/>
          </a:prstGeom>
          <a:ln w="0">
            <a:noFill/>
          </a:ln>
        </p:spPr>
      </p:sp>
      <p:sp>
        <p:nvSpPr>
          <p:cNvPr id="2547"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48" name="PlaceHolder 3"/>
          <p:cNvSpPr>
            <a:spLocks noGrp="1"/>
          </p:cNvSpPr>
          <p:nvPr>
            <p:ph type="sldNum" idx="5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2A1F30C9-AF7E-4EE7-93BA-7D017A324466}"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9" name="PlaceHolder 1"/>
          <p:cNvSpPr>
            <a:spLocks noGrp="1"/>
          </p:cNvSpPr>
          <p:nvPr>
            <p:ph type="sldImg"/>
          </p:nvPr>
        </p:nvSpPr>
        <p:spPr>
          <a:xfrm>
            <a:off x="380880" y="685800"/>
            <a:ext cx="6095520" cy="3428640"/>
          </a:xfrm>
          <a:prstGeom prst="rect">
            <a:avLst/>
          </a:prstGeom>
          <a:ln w="0">
            <a:noFill/>
          </a:ln>
        </p:spPr>
      </p:sp>
      <p:sp>
        <p:nvSpPr>
          <p:cNvPr id="2550"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51" name="PlaceHolder 3"/>
          <p:cNvSpPr>
            <a:spLocks noGrp="1"/>
          </p:cNvSpPr>
          <p:nvPr>
            <p:ph type="sldNum" idx="5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2B2E395D-603F-4DDC-9874-AB9ACC7ACA02}"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2" name="PlaceHolder 1"/>
          <p:cNvSpPr>
            <a:spLocks noGrp="1"/>
          </p:cNvSpPr>
          <p:nvPr>
            <p:ph type="sldImg"/>
          </p:nvPr>
        </p:nvSpPr>
        <p:spPr>
          <a:xfrm>
            <a:off x="380880" y="685800"/>
            <a:ext cx="6095520" cy="3428640"/>
          </a:xfrm>
          <a:prstGeom prst="rect">
            <a:avLst/>
          </a:prstGeom>
          <a:ln w="0">
            <a:noFill/>
          </a:ln>
        </p:spPr>
      </p:sp>
      <p:sp>
        <p:nvSpPr>
          <p:cNvPr id="2553"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54" name="PlaceHolder 3"/>
          <p:cNvSpPr>
            <a:spLocks noGrp="1"/>
          </p:cNvSpPr>
          <p:nvPr>
            <p:ph type="sldNum" idx="5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E5D1A3A6-3343-4DCA-8014-2D059F8B8B83}"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5" name="PlaceHolder 1"/>
          <p:cNvSpPr>
            <a:spLocks noGrp="1"/>
          </p:cNvSpPr>
          <p:nvPr>
            <p:ph type="sldNum" idx="1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BA9EE57A-5D47-4D79-AE49-4B87619215CB}"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436" name="PlaceHolder 2"/>
          <p:cNvSpPr>
            <a:spLocks noGrp="1"/>
          </p:cNvSpPr>
          <p:nvPr>
            <p:ph type="sldImg"/>
          </p:nvPr>
        </p:nvSpPr>
        <p:spPr>
          <a:xfrm>
            <a:off x="92160" y="744480"/>
            <a:ext cx="6614640" cy="3722400"/>
          </a:xfrm>
          <a:prstGeom prst="rect">
            <a:avLst/>
          </a:prstGeom>
          <a:ln w="0">
            <a:noFill/>
          </a:ln>
        </p:spPr>
      </p:sp>
      <p:sp>
        <p:nvSpPr>
          <p:cNvPr id="2437"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5" name="PlaceHolder 1"/>
          <p:cNvSpPr>
            <a:spLocks noGrp="1"/>
          </p:cNvSpPr>
          <p:nvPr>
            <p:ph type="sldImg"/>
          </p:nvPr>
        </p:nvSpPr>
        <p:spPr>
          <a:xfrm>
            <a:off x="380880" y="685800"/>
            <a:ext cx="6095520" cy="3428640"/>
          </a:xfrm>
          <a:prstGeom prst="rect">
            <a:avLst/>
          </a:prstGeom>
          <a:ln w="0">
            <a:noFill/>
          </a:ln>
        </p:spPr>
      </p:sp>
      <p:sp>
        <p:nvSpPr>
          <p:cNvPr id="255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57" name="PlaceHolder 3"/>
          <p:cNvSpPr>
            <a:spLocks noGrp="1"/>
          </p:cNvSpPr>
          <p:nvPr>
            <p:ph type="sldNum" idx="5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FBE40A58-0F7B-4402-A2B2-B9ED2D2D17DA}"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8" name="PlaceHolder 1"/>
          <p:cNvSpPr>
            <a:spLocks noGrp="1"/>
          </p:cNvSpPr>
          <p:nvPr>
            <p:ph type="sldImg"/>
          </p:nvPr>
        </p:nvSpPr>
        <p:spPr>
          <a:xfrm>
            <a:off x="380880" y="685800"/>
            <a:ext cx="6095520" cy="3428640"/>
          </a:xfrm>
          <a:prstGeom prst="rect">
            <a:avLst/>
          </a:prstGeom>
          <a:ln w="0">
            <a:noFill/>
          </a:ln>
        </p:spPr>
      </p:sp>
      <p:sp>
        <p:nvSpPr>
          <p:cNvPr id="255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60" name="PlaceHolder 3"/>
          <p:cNvSpPr>
            <a:spLocks noGrp="1"/>
          </p:cNvSpPr>
          <p:nvPr>
            <p:ph type="sldNum" idx="6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E368CE34-A89C-4CEA-9D61-953BBB60B36E}"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1" name="PlaceHolder 1"/>
          <p:cNvSpPr>
            <a:spLocks noGrp="1"/>
          </p:cNvSpPr>
          <p:nvPr>
            <p:ph type="sldImg"/>
          </p:nvPr>
        </p:nvSpPr>
        <p:spPr>
          <a:xfrm>
            <a:off x="380880" y="685800"/>
            <a:ext cx="6095520" cy="3428640"/>
          </a:xfrm>
          <a:prstGeom prst="rect">
            <a:avLst/>
          </a:prstGeom>
          <a:ln w="0">
            <a:noFill/>
          </a:ln>
        </p:spPr>
      </p:sp>
      <p:sp>
        <p:nvSpPr>
          <p:cNvPr id="256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pt-BR" sz="2000" spc="-1" strike="noStrike">
                <a:solidFill>
                  <a:srgbClr val="000000"/>
                </a:solidFill>
                <a:latin typeface="Arial"/>
              </a:rPr>
              <a:t>Explique que a mudança é muitas vezes percebida como uma </a:t>
            </a:r>
            <a:r>
              <a:rPr b="1" lang="pt-BR" sz="2000" spc="-1" strike="noStrike">
                <a:solidFill>
                  <a:srgbClr val="000000"/>
                </a:solidFill>
                <a:latin typeface="Arial"/>
              </a:rPr>
              <a:t>crise</a:t>
            </a:r>
            <a:r>
              <a:rPr b="0" lang="pt-BR" sz="2000" spc="-1" strike="noStrike">
                <a:solidFill>
                  <a:srgbClr val="000000"/>
                </a:solidFill>
                <a:latin typeface="Arial"/>
              </a:rPr>
              <a:t>. Geralmente, no </a:t>
            </a:r>
            <a:r>
              <a:rPr b="1" lang="pt-BR" sz="2000" spc="-1" strike="noStrike">
                <a:solidFill>
                  <a:srgbClr val="000000"/>
                </a:solidFill>
                <a:latin typeface="Arial"/>
              </a:rPr>
              <a:t>início</a:t>
            </a:r>
            <a:r>
              <a:rPr b="0" lang="pt-BR" sz="2000" spc="-1" strike="noStrike">
                <a:solidFill>
                  <a:srgbClr val="000000"/>
                </a:solidFill>
                <a:latin typeface="Arial"/>
              </a:rPr>
              <a:t>, a percebemos como uma </a:t>
            </a:r>
            <a:r>
              <a:rPr b="1" lang="pt-BR" sz="2000" spc="-1" strike="noStrike">
                <a:solidFill>
                  <a:srgbClr val="000000"/>
                </a:solidFill>
                <a:latin typeface="Arial"/>
              </a:rPr>
              <a:t>ameaça</a:t>
            </a:r>
            <a:r>
              <a:rPr b="0" lang="pt-BR" sz="2000" spc="-1" strike="noStrike">
                <a:solidFill>
                  <a:srgbClr val="000000"/>
                </a:solidFill>
                <a:latin typeface="Arial"/>
              </a:rPr>
              <a:t>, </a:t>
            </a:r>
            <a:r>
              <a:rPr b="1" lang="pt-BR" sz="2000" spc="-1" strike="noStrike">
                <a:solidFill>
                  <a:srgbClr val="000000"/>
                </a:solidFill>
                <a:latin typeface="Arial"/>
              </a:rPr>
              <a:t>depois</a:t>
            </a:r>
            <a:r>
              <a:rPr b="0" lang="pt-BR" sz="2000" spc="-1" strike="noStrike">
                <a:solidFill>
                  <a:srgbClr val="000000"/>
                </a:solidFill>
                <a:latin typeface="Arial"/>
              </a:rPr>
              <a:t> como uma </a:t>
            </a:r>
            <a:r>
              <a:rPr b="1" lang="pt-BR" sz="2000" spc="-1" strike="noStrike">
                <a:solidFill>
                  <a:srgbClr val="000000"/>
                </a:solidFill>
                <a:latin typeface="Arial"/>
              </a:rPr>
              <a:t>oportunidade</a:t>
            </a:r>
            <a:r>
              <a:rPr b="0" lang="pt-BR" sz="2000" spc="-1" strike="noStrike">
                <a:solidFill>
                  <a:srgbClr val="000000"/>
                </a:solidFill>
                <a:latin typeface="Arial"/>
              </a:rPr>
              <a:t>. </a:t>
            </a: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Enfatize que a mudança é uma transição da ameaça para a oportunidade, do foco no passado para a modelagem ativa do futuro.</a:t>
            </a:r>
            <a:endParaRPr b="0" lang="pt-BR" sz="2000" spc="-1" strike="noStrike">
              <a:solidFill>
                <a:srgbClr val="000000"/>
              </a:solidFill>
              <a:latin typeface="Arial"/>
            </a:endParaRPr>
          </a:p>
        </p:txBody>
      </p:sp>
      <p:sp>
        <p:nvSpPr>
          <p:cNvPr id="2563" name="PlaceHolder 3"/>
          <p:cNvSpPr>
            <a:spLocks noGrp="1"/>
          </p:cNvSpPr>
          <p:nvPr>
            <p:ph type="sldNum" idx="6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91B46171-0F5C-4BCA-85B7-193ED237E453}"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4" name="PlaceHolder 1"/>
          <p:cNvSpPr>
            <a:spLocks noGrp="1"/>
          </p:cNvSpPr>
          <p:nvPr>
            <p:ph type="sldImg"/>
          </p:nvPr>
        </p:nvSpPr>
        <p:spPr>
          <a:xfrm>
            <a:off x="380880" y="685800"/>
            <a:ext cx="6095520" cy="3428640"/>
          </a:xfrm>
          <a:prstGeom prst="rect">
            <a:avLst/>
          </a:prstGeom>
          <a:ln w="0">
            <a:noFill/>
          </a:ln>
        </p:spPr>
      </p:sp>
      <p:sp>
        <p:nvSpPr>
          <p:cNvPr id="256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66" name="PlaceHolder 3"/>
          <p:cNvSpPr>
            <a:spLocks noGrp="1"/>
          </p:cNvSpPr>
          <p:nvPr>
            <p:ph type="sldNum" idx="6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86F504F9-C01A-4C46-8629-9F5F900B5BCC}"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7" name="PlaceHolder 1"/>
          <p:cNvSpPr>
            <a:spLocks noGrp="1"/>
          </p:cNvSpPr>
          <p:nvPr>
            <p:ph type="sldImg"/>
          </p:nvPr>
        </p:nvSpPr>
        <p:spPr>
          <a:xfrm>
            <a:off x="380880" y="685800"/>
            <a:ext cx="6095520" cy="3428640"/>
          </a:xfrm>
          <a:prstGeom prst="rect">
            <a:avLst/>
          </a:prstGeom>
          <a:ln w="0">
            <a:noFill/>
          </a:ln>
        </p:spPr>
      </p:sp>
      <p:sp>
        <p:nvSpPr>
          <p:cNvPr id="256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69" name="PlaceHolder 3"/>
          <p:cNvSpPr>
            <a:spLocks noGrp="1"/>
          </p:cNvSpPr>
          <p:nvPr>
            <p:ph type="sldNum" idx="6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en-US" sz="1200" spc="-1" strike="noStrike">
                <a:solidFill>
                  <a:srgbClr val="000000"/>
                </a:solidFill>
                <a:latin typeface="Calibri"/>
              </a:defRPr>
            </a:lvl1pPr>
          </a:lstStyle>
          <a:p>
            <a:pPr indent="0" algn="r">
              <a:lnSpc>
                <a:spcPct val="100000"/>
              </a:lnSpc>
              <a:buNone/>
            </a:pPr>
            <a:fld id="{B1C7C028-F8B5-47E2-93B8-FC25D00BCD2A}" type="slidenum">
              <a:rPr b="0" lang="en-US"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0" name="PlaceHolder 1"/>
          <p:cNvSpPr>
            <a:spLocks noGrp="1"/>
          </p:cNvSpPr>
          <p:nvPr>
            <p:ph type="sldImg"/>
          </p:nvPr>
        </p:nvSpPr>
        <p:spPr>
          <a:xfrm>
            <a:off x="380880" y="685800"/>
            <a:ext cx="6095520" cy="3428640"/>
          </a:xfrm>
          <a:prstGeom prst="rect">
            <a:avLst/>
          </a:prstGeom>
          <a:ln w="0">
            <a:noFill/>
          </a:ln>
        </p:spPr>
      </p:sp>
      <p:sp>
        <p:nvSpPr>
          <p:cNvPr id="257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72" name="PlaceHolder 3"/>
          <p:cNvSpPr>
            <a:spLocks noGrp="1"/>
          </p:cNvSpPr>
          <p:nvPr>
            <p:ph type="sldNum" idx="6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9F9D2C5E-C2C3-4DBB-9FBB-2FA951754525}"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3" name="Rectangle 2"/>
          <p:cNvSpPr/>
          <p:nvPr/>
        </p:nvSpPr>
        <p:spPr>
          <a:xfrm>
            <a:off x="3850920" y="0"/>
            <a:ext cx="2943360" cy="49500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Arial"/>
              <a:ea typeface="+mn-ea"/>
            </a:endParaRPr>
          </a:p>
        </p:txBody>
      </p:sp>
      <p:sp>
        <p:nvSpPr>
          <p:cNvPr id="2574" name="Rectangle 3"/>
          <p:cNvSpPr/>
          <p:nvPr/>
        </p:nvSpPr>
        <p:spPr>
          <a:xfrm>
            <a:off x="3850920" y="9426600"/>
            <a:ext cx="2943360" cy="498240"/>
          </a:xfrm>
          <a:prstGeom prst="rect">
            <a:avLst/>
          </a:prstGeom>
          <a:noFill/>
          <a:ln w="0">
            <a:noFill/>
          </a:ln>
        </p:spPr>
        <p:style>
          <a:lnRef idx="0"/>
          <a:fillRef idx="0"/>
          <a:effectRef idx="0"/>
          <a:fontRef idx="minor"/>
        </p:style>
        <p:txBody>
          <a:bodyPr lIns="95760" rIns="95760" tIns="47160" bIns="47160" anchor="b">
            <a:noAutofit/>
          </a:bodyPr>
          <a:p>
            <a:pPr algn="r">
              <a:lnSpc>
                <a:spcPct val="100000"/>
              </a:lnSpc>
            </a:pPr>
            <a:r>
              <a:rPr b="0" lang="pt-BR" sz="1300" spc="-1" strike="noStrike">
                <a:solidFill>
                  <a:srgbClr val="000000"/>
                </a:solidFill>
                <a:latin typeface="Arial"/>
                <a:ea typeface="+mn-ea"/>
              </a:rPr>
              <a:t>3</a:t>
            </a:r>
            <a:endParaRPr b="0" lang="pt-BR" sz="1300" spc="-1" strike="noStrike">
              <a:solidFill>
                <a:srgbClr val="000000"/>
              </a:solidFill>
              <a:latin typeface="Arial"/>
            </a:endParaRPr>
          </a:p>
        </p:txBody>
      </p:sp>
      <p:sp>
        <p:nvSpPr>
          <p:cNvPr id="2575" name="Rectangle 4"/>
          <p:cNvSpPr/>
          <p:nvPr/>
        </p:nvSpPr>
        <p:spPr>
          <a:xfrm>
            <a:off x="0" y="9426600"/>
            <a:ext cx="2943360" cy="49824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Arial"/>
              <a:ea typeface="+mn-ea"/>
            </a:endParaRPr>
          </a:p>
        </p:txBody>
      </p:sp>
      <p:sp>
        <p:nvSpPr>
          <p:cNvPr id="2576" name="Rectangle 5"/>
          <p:cNvSpPr/>
          <p:nvPr/>
        </p:nvSpPr>
        <p:spPr>
          <a:xfrm>
            <a:off x="0" y="0"/>
            <a:ext cx="2943360" cy="49500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Arial"/>
              <a:ea typeface="+mn-ea"/>
            </a:endParaRPr>
          </a:p>
        </p:txBody>
      </p:sp>
      <p:sp>
        <p:nvSpPr>
          <p:cNvPr id="2577" name="PlaceHolder 1"/>
          <p:cNvSpPr>
            <a:spLocks noGrp="1"/>
          </p:cNvSpPr>
          <p:nvPr>
            <p:ph type="sldImg"/>
          </p:nvPr>
        </p:nvSpPr>
        <p:spPr>
          <a:xfrm>
            <a:off x="90360" y="744480"/>
            <a:ext cx="6616440" cy="3722400"/>
          </a:xfrm>
          <a:prstGeom prst="rect">
            <a:avLst/>
          </a:prstGeom>
          <a:ln w="0">
            <a:noFill/>
          </a:ln>
        </p:spPr>
      </p:sp>
      <p:sp>
        <p:nvSpPr>
          <p:cNvPr id="257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9" name="PlaceHolder 1"/>
          <p:cNvSpPr>
            <a:spLocks noGrp="1"/>
          </p:cNvSpPr>
          <p:nvPr>
            <p:ph type="sldImg"/>
          </p:nvPr>
        </p:nvSpPr>
        <p:spPr>
          <a:xfrm>
            <a:off x="380880" y="685800"/>
            <a:ext cx="6095520" cy="3428640"/>
          </a:xfrm>
          <a:prstGeom prst="rect">
            <a:avLst/>
          </a:prstGeom>
          <a:ln w="0">
            <a:noFill/>
          </a:ln>
        </p:spPr>
      </p:sp>
      <p:sp>
        <p:nvSpPr>
          <p:cNvPr id="2580"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81" name="PlaceHolder 3"/>
          <p:cNvSpPr>
            <a:spLocks noGrp="1"/>
          </p:cNvSpPr>
          <p:nvPr>
            <p:ph type="sldNum" idx="6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ea typeface="MS PGothic"/>
              </a:defRPr>
            </a:lvl1pPr>
          </a:lstStyle>
          <a:p>
            <a:pPr indent="0" algn="r">
              <a:lnSpc>
                <a:spcPct val="100000"/>
              </a:lnSpc>
              <a:buNone/>
            </a:pPr>
            <a:fld id="{25B015F1-B1C2-49A7-9FEE-C9CD8B9FD194}" type="slidenum">
              <a:rPr b="0" lang="pt-BR" sz="1200" spc="-1" strike="noStrike">
                <a:solidFill>
                  <a:srgbClr val="000000"/>
                </a:solidFill>
                <a:latin typeface="Arial"/>
                <a:ea typeface="MS PGothic"/>
              </a:rPr>
              <a:t>&lt;número&gt;</a:t>
            </a:fld>
            <a:endParaRPr b="0" lang="pt-BR" sz="1200" spc="-1" strike="noStrike">
              <a:solidFill>
                <a:srgbClr val="000000"/>
              </a:solidFill>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2" name="PlaceHolder 1"/>
          <p:cNvSpPr>
            <a:spLocks noGrp="1"/>
          </p:cNvSpPr>
          <p:nvPr>
            <p:ph type="sldImg"/>
          </p:nvPr>
        </p:nvSpPr>
        <p:spPr>
          <a:xfrm>
            <a:off x="380880" y="685800"/>
            <a:ext cx="6095520" cy="3428640"/>
          </a:xfrm>
          <a:prstGeom prst="rect">
            <a:avLst/>
          </a:prstGeom>
          <a:ln w="0">
            <a:noFill/>
          </a:ln>
        </p:spPr>
      </p:sp>
      <p:sp>
        <p:nvSpPr>
          <p:cNvPr id="2583"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84" name="PlaceHolder 3"/>
          <p:cNvSpPr>
            <a:spLocks noGrp="1"/>
          </p:cNvSpPr>
          <p:nvPr>
            <p:ph type="sldNum" idx="6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ea typeface="MS PGothic"/>
              </a:defRPr>
            </a:lvl1pPr>
          </a:lstStyle>
          <a:p>
            <a:pPr indent="0" algn="r">
              <a:lnSpc>
                <a:spcPct val="100000"/>
              </a:lnSpc>
              <a:buNone/>
            </a:pPr>
            <a:fld id="{5C95718A-4E7F-441A-8FC5-35101A23D20A}" type="slidenum">
              <a:rPr b="0" lang="pt-BR" sz="1200" spc="-1" strike="noStrike">
                <a:solidFill>
                  <a:srgbClr val="000000"/>
                </a:solidFill>
                <a:latin typeface="Arial"/>
                <a:ea typeface="MS PGothic"/>
              </a:rPr>
              <a:t>&lt;número&gt;</a:t>
            </a:fld>
            <a:endParaRPr b="0" lang="pt-BR"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8" name="PlaceHolder 1"/>
          <p:cNvSpPr>
            <a:spLocks noGrp="1"/>
          </p:cNvSpPr>
          <p:nvPr>
            <p:ph type="sldImg"/>
          </p:nvPr>
        </p:nvSpPr>
        <p:spPr>
          <a:xfrm>
            <a:off x="380880" y="685800"/>
            <a:ext cx="6095520" cy="3428640"/>
          </a:xfrm>
          <a:prstGeom prst="rect">
            <a:avLst/>
          </a:prstGeom>
          <a:ln w="0">
            <a:noFill/>
          </a:ln>
        </p:spPr>
      </p:sp>
      <p:sp>
        <p:nvSpPr>
          <p:cNvPr id="243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40" name="PlaceHolder 3"/>
          <p:cNvSpPr>
            <a:spLocks noGrp="1"/>
          </p:cNvSpPr>
          <p:nvPr>
            <p:ph type="sldNum" idx="2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3B5AD1B7-5ACD-4CBC-9138-BFC76C1749A2}"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5" name="PlaceHolder 1"/>
          <p:cNvSpPr>
            <a:spLocks noGrp="1"/>
          </p:cNvSpPr>
          <p:nvPr>
            <p:ph type="sldImg"/>
          </p:nvPr>
        </p:nvSpPr>
        <p:spPr>
          <a:xfrm>
            <a:off x="380880" y="685800"/>
            <a:ext cx="6095520" cy="3428640"/>
          </a:xfrm>
          <a:prstGeom prst="rect">
            <a:avLst/>
          </a:prstGeom>
          <a:ln w="0">
            <a:noFill/>
          </a:ln>
        </p:spPr>
      </p:sp>
      <p:sp>
        <p:nvSpPr>
          <p:cNvPr id="258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87" name="PlaceHolder 3"/>
          <p:cNvSpPr>
            <a:spLocks noGrp="1"/>
          </p:cNvSpPr>
          <p:nvPr>
            <p:ph type="sldNum" idx="6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ea typeface="MS PGothic"/>
              </a:defRPr>
            </a:lvl1pPr>
          </a:lstStyle>
          <a:p>
            <a:pPr indent="0" algn="r">
              <a:lnSpc>
                <a:spcPct val="100000"/>
              </a:lnSpc>
              <a:buNone/>
            </a:pPr>
            <a:fld id="{4CBD4A10-7FA1-411F-8C9E-FDEA9F956880}" type="slidenum">
              <a:rPr b="0" lang="pt-BR" sz="1200" spc="-1" strike="noStrike">
                <a:solidFill>
                  <a:srgbClr val="000000"/>
                </a:solidFill>
                <a:latin typeface="Arial"/>
                <a:ea typeface="MS PGothic"/>
              </a:rPr>
              <a:t>&lt;número&gt;</a:t>
            </a:fld>
            <a:endParaRPr b="0" lang="pt-BR" sz="1200" spc="-1" strike="noStrike">
              <a:solidFill>
                <a:srgbClr val="000000"/>
              </a:solidFill>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8" name="PlaceHolder 1"/>
          <p:cNvSpPr>
            <a:spLocks noGrp="1"/>
          </p:cNvSpPr>
          <p:nvPr>
            <p:ph type="sldImg"/>
          </p:nvPr>
        </p:nvSpPr>
        <p:spPr>
          <a:xfrm>
            <a:off x="380880" y="685800"/>
            <a:ext cx="6095520" cy="3428640"/>
          </a:xfrm>
          <a:prstGeom prst="rect">
            <a:avLst/>
          </a:prstGeom>
          <a:ln w="0">
            <a:noFill/>
          </a:ln>
        </p:spPr>
      </p:sp>
      <p:sp>
        <p:nvSpPr>
          <p:cNvPr id="258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590" name="PlaceHolder 3"/>
          <p:cNvSpPr>
            <a:spLocks noGrp="1"/>
          </p:cNvSpPr>
          <p:nvPr>
            <p:ph type="sldNum" idx="6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ea typeface="MS PGothic"/>
              </a:defRPr>
            </a:lvl1pPr>
          </a:lstStyle>
          <a:p>
            <a:pPr indent="0" algn="r">
              <a:lnSpc>
                <a:spcPct val="100000"/>
              </a:lnSpc>
              <a:buNone/>
            </a:pPr>
            <a:fld id="{94D80E98-2BD4-4776-BA48-9F103C0F20F7}" type="slidenum">
              <a:rPr b="0" lang="pt-BR" sz="1200" spc="-1" strike="noStrike">
                <a:solidFill>
                  <a:srgbClr val="000000"/>
                </a:solidFill>
                <a:latin typeface="Arial"/>
                <a:ea typeface="MS PGothic"/>
              </a:rPr>
              <a:t>&lt;número&gt;</a:t>
            </a:fld>
            <a:endParaRPr b="0" lang="pt-BR" sz="1200" spc="-1" strike="noStrike">
              <a:solidFill>
                <a:srgbClr val="000000"/>
              </a:solidFill>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1" name="PlaceHolder 1"/>
          <p:cNvSpPr>
            <a:spLocks noGrp="1"/>
          </p:cNvSpPr>
          <p:nvPr>
            <p:ph type="sldNum" idx="6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D15BD23D-975C-4E92-8F72-B29356765EA4}"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592" name="PlaceHolder 2"/>
          <p:cNvSpPr>
            <a:spLocks noGrp="1"/>
          </p:cNvSpPr>
          <p:nvPr>
            <p:ph type="sldImg"/>
          </p:nvPr>
        </p:nvSpPr>
        <p:spPr>
          <a:xfrm>
            <a:off x="90360" y="744480"/>
            <a:ext cx="6616440" cy="3722400"/>
          </a:xfrm>
          <a:prstGeom prst="rect">
            <a:avLst/>
          </a:prstGeom>
          <a:ln w="0">
            <a:noFill/>
          </a:ln>
        </p:spPr>
      </p:sp>
      <p:sp>
        <p:nvSpPr>
          <p:cNvPr id="2593" name="PlaceHolder 3"/>
          <p:cNvSpPr>
            <a:spLocks noGrp="1"/>
          </p:cNvSpPr>
          <p:nvPr>
            <p:ph type="body"/>
          </p:nvPr>
        </p:nvSpPr>
        <p:spPr>
          <a:xfrm>
            <a:off x="685800" y="4343400"/>
            <a:ext cx="5486040" cy="4114440"/>
          </a:xfrm>
          <a:prstGeom prst="rect">
            <a:avLst/>
          </a:prstGeom>
          <a:noFill/>
          <a:ln w="0">
            <a:noFill/>
          </a:ln>
        </p:spPr>
        <p:txBody>
          <a:bodyPr anchor="t">
            <a:noAutofit/>
          </a:bodyPr>
          <a:p>
            <a:pPr marL="285840" indent="-285840">
              <a:lnSpc>
                <a:spcPct val="100000"/>
              </a:lnSpc>
              <a:buClr>
                <a:srgbClr val="000000"/>
              </a:buClr>
              <a:buFont typeface="Arial"/>
              <a:buChar char="•"/>
            </a:pPr>
            <a:r>
              <a:rPr b="0" lang="en-US" sz="2000" spc="-1" strike="noStrike">
                <a:solidFill>
                  <a:srgbClr val="000000"/>
                </a:solidFill>
                <a:latin typeface="Arial"/>
              </a:rPr>
              <a:t>Eficiência: Dr. Consulta, Prevent Senior</a:t>
            </a:r>
            <a:endParaRPr b="0" lang="pt-BR"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rPr>
              <a:t>Excelência: Hosp. Albert Einstein, Hosp. Sírio-Libanês</a:t>
            </a:r>
            <a:endParaRPr b="0" lang="pt-BR"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rPr>
              <a:t>Inovação: Roche, Novartis, Medtronic</a:t>
            </a:r>
            <a:endParaRPr b="0" lang="pt-BR" sz="2000" spc="-1" strike="noStrike">
              <a:solidFill>
                <a:srgbClr val="000000"/>
              </a:solidFill>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4" name="PlaceHolder 1"/>
          <p:cNvSpPr>
            <a:spLocks noGrp="1"/>
          </p:cNvSpPr>
          <p:nvPr>
            <p:ph type="sldNum" idx="7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FA5067B0-8F75-436E-AEFB-5076DD550BBA}"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595" name="Rectangle 2"/>
          <p:cNvSpPr/>
          <p:nvPr/>
        </p:nvSpPr>
        <p:spPr>
          <a:xfrm>
            <a:off x="3850920" y="0"/>
            <a:ext cx="2943360" cy="49644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Arial"/>
              <a:ea typeface="+mn-ea"/>
            </a:endParaRPr>
          </a:p>
        </p:txBody>
      </p:sp>
      <p:sp>
        <p:nvSpPr>
          <p:cNvPr id="2596" name="Rectangle 3"/>
          <p:cNvSpPr/>
          <p:nvPr/>
        </p:nvSpPr>
        <p:spPr>
          <a:xfrm>
            <a:off x="3850920" y="9426600"/>
            <a:ext cx="2943360" cy="498240"/>
          </a:xfrm>
          <a:prstGeom prst="rect">
            <a:avLst/>
          </a:prstGeom>
          <a:noFill/>
          <a:ln w="0">
            <a:noFill/>
          </a:ln>
        </p:spPr>
        <p:style>
          <a:lnRef idx="0"/>
          <a:fillRef idx="0"/>
          <a:effectRef idx="0"/>
          <a:fontRef idx="minor"/>
        </p:style>
        <p:txBody>
          <a:bodyPr lIns="90360" rIns="90360" tIns="44280" bIns="44280" anchor="b">
            <a:noAutofit/>
          </a:bodyPr>
          <a:p>
            <a:pPr algn="r">
              <a:lnSpc>
                <a:spcPct val="100000"/>
              </a:lnSpc>
            </a:pPr>
            <a:r>
              <a:rPr b="0" lang="pt-BR" sz="1200" spc="-1" strike="noStrike">
                <a:solidFill>
                  <a:srgbClr val="000000"/>
                </a:solidFill>
                <a:latin typeface="Arial"/>
                <a:ea typeface="+mn-ea"/>
              </a:rPr>
              <a:t>16</a:t>
            </a:r>
            <a:endParaRPr b="0" lang="pt-BR" sz="1200" spc="-1" strike="noStrike">
              <a:solidFill>
                <a:srgbClr val="000000"/>
              </a:solidFill>
              <a:latin typeface="Arial"/>
            </a:endParaRPr>
          </a:p>
        </p:txBody>
      </p:sp>
      <p:sp>
        <p:nvSpPr>
          <p:cNvPr id="2597" name="Rectangle 4"/>
          <p:cNvSpPr/>
          <p:nvPr/>
        </p:nvSpPr>
        <p:spPr>
          <a:xfrm>
            <a:off x="0" y="9426600"/>
            <a:ext cx="2943360" cy="49824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Arial"/>
              <a:ea typeface="+mn-ea"/>
            </a:endParaRPr>
          </a:p>
        </p:txBody>
      </p:sp>
      <p:sp>
        <p:nvSpPr>
          <p:cNvPr id="2598" name="Rectangle 5"/>
          <p:cNvSpPr/>
          <p:nvPr/>
        </p:nvSpPr>
        <p:spPr>
          <a:xfrm>
            <a:off x="0" y="0"/>
            <a:ext cx="2943360" cy="49644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Arial"/>
              <a:ea typeface="+mn-ea"/>
            </a:endParaRPr>
          </a:p>
        </p:txBody>
      </p:sp>
      <p:sp>
        <p:nvSpPr>
          <p:cNvPr id="2599" name="PlaceHolder 2"/>
          <p:cNvSpPr>
            <a:spLocks noGrp="1"/>
          </p:cNvSpPr>
          <p:nvPr>
            <p:ph type="sldImg"/>
          </p:nvPr>
        </p:nvSpPr>
        <p:spPr>
          <a:xfrm>
            <a:off x="101520" y="750960"/>
            <a:ext cx="6594120" cy="3709800"/>
          </a:xfrm>
          <a:prstGeom prst="rect">
            <a:avLst/>
          </a:prstGeom>
          <a:ln w="0">
            <a:noFill/>
          </a:ln>
        </p:spPr>
      </p:sp>
      <p:sp>
        <p:nvSpPr>
          <p:cNvPr id="2600" name="PlaceHolder 3"/>
          <p:cNvSpPr>
            <a:spLocks noGrp="1"/>
          </p:cNvSpPr>
          <p:nvPr>
            <p:ph type="body"/>
          </p:nvPr>
        </p:nvSpPr>
        <p:spPr>
          <a:xfrm>
            <a:off x="677880" y="4713120"/>
            <a:ext cx="5439960" cy="4466880"/>
          </a:xfrm>
          <a:prstGeom prst="rect">
            <a:avLst/>
          </a:prstGeom>
          <a:noFill/>
          <a:ln w="0">
            <a:noFill/>
          </a:ln>
        </p:spPr>
        <p:txBody>
          <a:bodyPr lIns="90360" rIns="90360" tIns="44280" bIns="44280" anchor="t">
            <a:noAutofit/>
          </a:bodyPr>
          <a:p>
            <a:pPr marL="216000" indent="0">
              <a:buNone/>
            </a:pPr>
            <a:endParaRPr b="0" lang="pt-BR" sz="1800" spc="-1" strike="noStrike">
              <a:solidFill>
                <a:srgbClr val="000000"/>
              </a:solidFill>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1" name="PlaceHolder 1"/>
          <p:cNvSpPr>
            <a:spLocks noGrp="1"/>
          </p:cNvSpPr>
          <p:nvPr>
            <p:ph type="sldNum" idx="7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C698C137-F96F-46AC-80CE-5A1A5E202908}"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02" name="PlaceHolder 2"/>
          <p:cNvSpPr>
            <a:spLocks noGrp="1"/>
          </p:cNvSpPr>
          <p:nvPr>
            <p:ph type="sldImg"/>
          </p:nvPr>
        </p:nvSpPr>
        <p:spPr>
          <a:xfrm>
            <a:off x="92160" y="744480"/>
            <a:ext cx="6614640" cy="3722400"/>
          </a:xfrm>
          <a:prstGeom prst="rect">
            <a:avLst/>
          </a:prstGeom>
          <a:ln w="0">
            <a:noFill/>
          </a:ln>
        </p:spPr>
      </p:sp>
      <p:sp>
        <p:nvSpPr>
          <p:cNvPr id="2603"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4" name="PlaceHolder 1"/>
          <p:cNvSpPr>
            <a:spLocks noGrp="1"/>
          </p:cNvSpPr>
          <p:nvPr>
            <p:ph type="sldNum" idx="7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C0E3B7DC-FC6D-4CD1-9F81-354AAD473722}"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05" name="PlaceHolder 2"/>
          <p:cNvSpPr>
            <a:spLocks noGrp="1"/>
          </p:cNvSpPr>
          <p:nvPr>
            <p:ph type="sldImg"/>
          </p:nvPr>
        </p:nvSpPr>
        <p:spPr>
          <a:xfrm>
            <a:off x="101520" y="762120"/>
            <a:ext cx="6635520" cy="3733560"/>
          </a:xfrm>
          <a:prstGeom prst="rect">
            <a:avLst/>
          </a:prstGeom>
          <a:ln w="0">
            <a:noFill/>
          </a:ln>
        </p:spPr>
      </p:sp>
      <p:sp>
        <p:nvSpPr>
          <p:cNvPr id="2606" name="PlaceHolder 3"/>
          <p:cNvSpPr>
            <a:spLocks noGrp="1"/>
          </p:cNvSpPr>
          <p:nvPr>
            <p:ph type="body"/>
          </p:nvPr>
        </p:nvSpPr>
        <p:spPr>
          <a:xfrm>
            <a:off x="930960" y="4724280"/>
            <a:ext cx="4970520" cy="449532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7" name="PlaceHolder 1"/>
          <p:cNvSpPr>
            <a:spLocks noGrp="1"/>
          </p:cNvSpPr>
          <p:nvPr>
            <p:ph type="sldNum" idx="7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1BBE7D4F-2871-4D0F-A0FB-C4ACF5B9647C}"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08" name="PlaceHolder 2"/>
          <p:cNvSpPr>
            <a:spLocks noGrp="1"/>
          </p:cNvSpPr>
          <p:nvPr>
            <p:ph type="sldImg"/>
          </p:nvPr>
        </p:nvSpPr>
        <p:spPr>
          <a:xfrm>
            <a:off x="92160" y="744480"/>
            <a:ext cx="6614640" cy="3722400"/>
          </a:xfrm>
          <a:prstGeom prst="rect">
            <a:avLst/>
          </a:prstGeom>
          <a:ln w="0">
            <a:noFill/>
          </a:ln>
        </p:spPr>
      </p:sp>
      <p:sp>
        <p:nvSpPr>
          <p:cNvPr id="2609"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0" name="PlaceHolder 1"/>
          <p:cNvSpPr>
            <a:spLocks noGrp="1"/>
          </p:cNvSpPr>
          <p:nvPr>
            <p:ph type="sldNum" idx="7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93243E8E-D0B1-4F39-8F21-D19F9F4E15D2}"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
        <p:nvSpPr>
          <p:cNvPr id="2611" name="PlaceHolder 2"/>
          <p:cNvSpPr>
            <a:spLocks noGrp="1"/>
          </p:cNvSpPr>
          <p:nvPr>
            <p:ph type="sldImg"/>
          </p:nvPr>
        </p:nvSpPr>
        <p:spPr>
          <a:xfrm>
            <a:off x="90360" y="744480"/>
            <a:ext cx="6616440" cy="3722400"/>
          </a:xfrm>
          <a:prstGeom prst="rect">
            <a:avLst/>
          </a:prstGeom>
          <a:ln w="0">
            <a:noFill/>
          </a:ln>
        </p:spPr>
      </p:sp>
      <p:sp>
        <p:nvSpPr>
          <p:cNvPr id="2612"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3" name="PlaceHolder 1"/>
          <p:cNvSpPr>
            <a:spLocks noGrp="1"/>
          </p:cNvSpPr>
          <p:nvPr>
            <p:ph type="sldNum" idx="7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347B136C-F0AC-4F26-BF55-67C63314E5BE}"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14" name="PlaceHolder 2"/>
          <p:cNvSpPr>
            <a:spLocks noGrp="1"/>
          </p:cNvSpPr>
          <p:nvPr>
            <p:ph type="sldImg"/>
          </p:nvPr>
        </p:nvSpPr>
        <p:spPr>
          <a:xfrm>
            <a:off x="82440" y="744480"/>
            <a:ext cx="6617880" cy="3722400"/>
          </a:xfrm>
          <a:prstGeom prst="rect">
            <a:avLst/>
          </a:prstGeom>
          <a:ln w="0">
            <a:noFill/>
          </a:ln>
        </p:spPr>
      </p:sp>
      <p:sp>
        <p:nvSpPr>
          <p:cNvPr id="2615"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6" name="PlaceHolder 1"/>
          <p:cNvSpPr>
            <a:spLocks noGrp="1"/>
          </p:cNvSpPr>
          <p:nvPr>
            <p:ph type="sldNum" idx="7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E0030E25-D6C0-457F-8C2F-EA03B7E88169}"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17" name="PlaceHolder 2"/>
          <p:cNvSpPr>
            <a:spLocks noGrp="1"/>
          </p:cNvSpPr>
          <p:nvPr>
            <p:ph type="sldImg"/>
          </p:nvPr>
        </p:nvSpPr>
        <p:spPr>
          <a:xfrm>
            <a:off x="92160" y="744480"/>
            <a:ext cx="6614640" cy="3722400"/>
          </a:xfrm>
          <a:prstGeom prst="rect">
            <a:avLst/>
          </a:prstGeom>
          <a:ln w="0">
            <a:noFill/>
          </a:ln>
        </p:spPr>
      </p:sp>
      <p:sp>
        <p:nvSpPr>
          <p:cNvPr id="2618"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1" name="PlaceHolder 1"/>
          <p:cNvSpPr>
            <a:spLocks noGrp="1"/>
          </p:cNvSpPr>
          <p:nvPr>
            <p:ph type="sldImg"/>
          </p:nvPr>
        </p:nvSpPr>
        <p:spPr>
          <a:xfrm>
            <a:off x="380880" y="685800"/>
            <a:ext cx="6095520" cy="3428640"/>
          </a:xfrm>
          <a:prstGeom prst="rect">
            <a:avLst/>
          </a:prstGeom>
          <a:ln w="0">
            <a:noFill/>
          </a:ln>
        </p:spPr>
      </p:sp>
      <p:sp>
        <p:nvSpPr>
          <p:cNvPr id="244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443" name="PlaceHolder 3"/>
          <p:cNvSpPr>
            <a:spLocks noGrp="1"/>
          </p:cNvSpPr>
          <p:nvPr>
            <p:ph type="sldNum" idx="2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ADC30199-2236-4487-89E7-116DD420B0B7}"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9" name="PlaceHolder 1"/>
          <p:cNvSpPr>
            <a:spLocks noGrp="1"/>
          </p:cNvSpPr>
          <p:nvPr>
            <p:ph type="sldNum" idx="7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6E936476-0F50-458C-A915-E865E7BDDBDD}"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20" name="PlaceHolder 2"/>
          <p:cNvSpPr>
            <a:spLocks noGrp="1"/>
          </p:cNvSpPr>
          <p:nvPr>
            <p:ph type="sldImg"/>
          </p:nvPr>
        </p:nvSpPr>
        <p:spPr>
          <a:xfrm>
            <a:off x="92160" y="744480"/>
            <a:ext cx="6614640" cy="3722400"/>
          </a:xfrm>
          <a:prstGeom prst="rect">
            <a:avLst/>
          </a:prstGeom>
          <a:ln w="0">
            <a:noFill/>
          </a:ln>
        </p:spPr>
      </p:sp>
      <p:sp>
        <p:nvSpPr>
          <p:cNvPr id="2621"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2" name="PlaceHolder 1"/>
          <p:cNvSpPr>
            <a:spLocks noGrp="1"/>
          </p:cNvSpPr>
          <p:nvPr>
            <p:ph type="sldNum" idx="7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3B76B227-350B-4393-A450-4A5BBB8F0E52}"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23" name="PlaceHolder 2"/>
          <p:cNvSpPr>
            <a:spLocks noGrp="1"/>
          </p:cNvSpPr>
          <p:nvPr>
            <p:ph type="sldImg"/>
          </p:nvPr>
        </p:nvSpPr>
        <p:spPr>
          <a:xfrm>
            <a:off x="90360" y="744480"/>
            <a:ext cx="6616440" cy="3722400"/>
          </a:xfrm>
          <a:prstGeom prst="rect">
            <a:avLst/>
          </a:prstGeom>
          <a:ln w="0">
            <a:noFill/>
          </a:ln>
        </p:spPr>
      </p:sp>
      <p:sp>
        <p:nvSpPr>
          <p:cNvPr id="2624"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5" name="PlaceHolder 1"/>
          <p:cNvSpPr>
            <a:spLocks noGrp="1"/>
          </p:cNvSpPr>
          <p:nvPr>
            <p:ph type="sldImg"/>
          </p:nvPr>
        </p:nvSpPr>
        <p:spPr>
          <a:xfrm>
            <a:off x="380880" y="685800"/>
            <a:ext cx="6095520" cy="3428640"/>
          </a:xfrm>
          <a:prstGeom prst="rect">
            <a:avLst/>
          </a:prstGeom>
          <a:ln w="0">
            <a:noFill/>
          </a:ln>
        </p:spPr>
      </p:sp>
      <p:sp>
        <p:nvSpPr>
          <p:cNvPr id="262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627" name="PlaceHolder 3"/>
          <p:cNvSpPr>
            <a:spLocks noGrp="1"/>
          </p:cNvSpPr>
          <p:nvPr>
            <p:ph type="sldNum" idx="7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0033C150-6219-43DE-B143-32A6EEF18DE1}"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8" name="PlaceHolder 1"/>
          <p:cNvSpPr>
            <a:spLocks noGrp="1"/>
          </p:cNvSpPr>
          <p:nvPr>
            <p:ph type="sldNum" idx="8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542CDAB1-5093-4ED9-B55B-ED38FF021696}"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29" name="PlaceHolder 2"/>
          <p:cNvSpPr>
            <a:spLocks noGrp="1"/>
          </p:cNvSpPr>
          <p:nvPr>
            <p:ph type="sldImg"/>
          </p:nvPr>
        </p:nvSpPr>
        <p:spPr>
          <a:xfrm>
            <a:off x="100080" y="762120"/>
            <a:ext cx="6635520" cy="3733560"/>
          </a:xfrm>
          <a:prstGeom prst="rect">
            <a:avLst/>
          </a:prstGeom>
          <a:ln w="0">
            <a:noFill/>
          </a:ln>
        </p:spPr>
      </p:sp>
      <p:sp>
        <p:nvSpPr>
          <p:cNvPr id="2630" name="PlaceHolder 3"/>
          <p:cNvSpPr>
            <a:spLocks noGrp="1"/>
          </p:cNvSpPr>
          <p:nvPr>
            <p:ph type="body"/>
          </p:nvPr>
        </p:nvSpPr>
        <p:spPr>
          <a:xfrm>
            <a:off x="930960" y="4724280"/>
            <a:ext cx="4970520" cy="449532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1" name="PlaceHolder 1"/>
          <p:cNvSpPr>
            <a:spLocks noGrp="1"/>
          </p:cNvSpPr>
          <p:nvPr>
            <p:ph type="sldImg"/>
          </p:nvPr>
        </p:nvSpPr>
        <p:spPr>
          <a:xfrm>
            <a:off x="380880" y="685800"/>
            <a:ext cx="6095520" cy="3428640"/>
          </a:xfrm>
          <a:prstGeom prst="rect">
            <a:avLst/>
          </a:prstGeom>
          <a:ln w="0">
            <a:noFill/>
          </a:ln>
        </p:spPr>
      </p:sp>
      <p:sp>
        <p:nvSpPr>
          <p:cNvPr id="263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2633" name="PlaceHolder 3"/>
          <p:cNvSpPr>
            <a:spLocks noGrp="1"/>
          </p:cNvSpPr>
          <p:nvPr>
            <p:ph type="sldNum" idx="81"/>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7850A65E-FD4E-4761-984C-AE34B5A57609}"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4" name="PlaceHolder 1"/>
          <p:cNvSpPr>
            <a:spLocks noGrp="1"/>
          </p:cNvSpPr>
          <p:nvPr>
            <p:ph type="sldNum" idx="8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F2F54538-D101-4C29-B104-879F270A40C2}"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35" name="Rectangle 2"/>
          <p:cNvSpPr/>
          <p:nvPr/>
        </p:nvSpPr>
        <p:spPr>
          <a:xfrm>
            <a:off x="3882600" y="0"/>
            <a:ext cx="295128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36" name="Rectangle 3"/>
          <p:cNvSpPr/>
          <p:nvPr/>
        </p:nvSpPr>
        <p:spPr>
          <a:xfrm>
            <a:off x="3882600" y="9447120"/>
            <a:ext cx="2951280" cy="458280"/>
          </a:xfrm>
          <a:prstGeom prst="rect">
            <a:avLst/>
          </a:prstGeom>
          <a:noFill/>
          <a:ln w="0">
            <a:noFill/>
          </a:ln>
        </p:spPr>
        <p:style>
          <a:lnRef idx="0"/>
          <a:fillRef idx="0"/>
          <a:effectRef idx="0"/>
          <a:fontRef idx="minor"/>
        </p:style>
        <p:txBody>
          <a:bodyPr wrap="none" lIns="90360" rIns="90360" tIns="44280" bIns="44280" anchor="b">
            <a:noAutofit/>
          </a:bodyPr>
          <a:p>
            <a:pPr algn="r">
              <a:lnSpc>
                <a:spcPct val="100000"/>
              </a:lnSpc>
            </a:pPr>
            <a:r>
              <a:rPr b="0" lang="pt-BR" sz="1200" spc="-1" strike="noStrike">
                <a:solidFill>
                  <a:srgbClr val="000000"/>
                </a:solidFill>
                <a:latin typeface="Times New Roman"/>
                <a:ea typeface="+mn-ea"/>
              </a:rPr>
              <a:t>29</a:t>
            </a:r>
            <a:endParaRPr b="0" lang="pt-BR" sz="1200" spc="-1" strike="noStrike">
              <a:solidFill>
                <a:srgbClr val="000000"/>
              </a:solidFill>
              <a:latin typeface="Arial"/>
            </a:endParaRPr>
          </a:p>
        </p:txBody>
      </p:sp>
      <p:sp>
        <p:nvSpPr>
          <p:cNvPr id="2637" name="Rectangle 4"/>
          <p:cNvSpPr/>
          <p:nvPr/>
        </p:nvSpPr>
        <p:spPr>
          <a:xfrm>
            <a:off x="0" y="9447120"/>
            <a:ext cx="2949840" cy="45828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38" name="Rectangle 5"/>
          <p:cNvSpPr/>
          <p:nvPr/>
        </p:nvSpPr>
        <p:spPr>
          <a:xfrm>
            <a:off x="0" y="0"/>
            <a:ext cx="294984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39" name="PlaceHolder 2"/>
          <p:cNvSpPr>
            <a:spLocks noGrp="1"/>
          </p:cNvSpPr>
          <p:nvPr>
            <p:ph type="sldImg"/>
          </p:nvPr>
        </p:nvSpPr>
        <p:spPr>
          <a:xfrm>
            <a:off x="104760" y="750960"/>
            <a:ext cx="6594120" cy="3709800"/>
          </a:xfrm>
          <a:prstGeom prst="rect">
            <a:avLst/>
          </a:prstGeom>
          <a:ln w="0">
            <a:noFill/>
          </a:ln>
        </p:spPr>
      </p:sp>
      <p:sp>
        <p:nvSpPr>
          <p:cNvPr id="2640" name="PlaceHolder 3"/>
          <p:cNvSpPr>
            <a:spLocks noGrp="1"/>
          </p:cNvSpPr>
          <p:nvPr>
            <p:ph type="body"/>
          </p:nvPr>
        </p:nvSpPr>
        <p:spPr>
          <a:xfrm>
            <a:off x="930960" y="4724280"/>
            <a:ext cx="4970520" cy="4495320"/>
          </a:xfrm>
          <a:prstGeom prst="rect">
            <a:avLst/>
          </a:prstGeom>
          <a:noFill/>
          <a:ln w="0">
            <a:noFill/>
          </a:ln>
        </p:spPr>
        <p:txBody>
          <a:bodyPr lIns="90360" rIns="90360" tIns="44280" bIns="44280" anchor="ctr">
            <a:noAutofit/>
          </a:bodyPr>
          <a:p>
            <a:pPr marL="216000" indent="0">
              <a:buNone/>
            </a:pPr>
            <a:endParaRPr b="0" lang="pt-BR" sz="1800" spc="-1" strike="noStrike">
              <a:solidFill>
                <a:srgbClr val="000000"/>
              </a:solidFill>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1" name="PlaceHolder 1"/>
          <p:cNvSpPr>
            <a:spLocks noGrp="1"/>
          </p:cNvSpPr>
          <p:nvPr>
            <p:ph type="sldNum" idx="8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1B25F0CD-5754-4A64-BC27-14CEDDF0E046}"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42" name="Rectangle 2"/>
          <p:cNvSpPr/>
          <p:nvPr/>
        </p:nvSpPr>
        <p:spPr>
          <a:xfrm>
            <a:off x="3882600" y="0"/>
            <a:ext cx="295128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43" name="Rectangle 3"/>
          <p:cNvSpPr/>
          <p:nvPr/>
        </p:nvSpPr>
        <p:spPr>
          <a:xfrm>
            <a:off x="3882600" y="9447120"/>
            <a:ext cx="2951280" cy="458280"/>
          </a:xfrm>
          <a:prstGeom prst="rect">
            <a:avLst/>
          </a:prstGeom>
          <a:noFill/>
          <a:ln w="0">
            <a:noFill/>
          </a:ln>
        </p:spPr>
        <p:style>
          <a:lnRef idx="0"/>
          <a:fillRef idx="0"/>
          <a:effectRef idx="0"/>
          <a:fontRef idx="minor"/>
        </p:style>
        <p:txBody>
          <a:bodyPr wrap="none" lIns="90360" rIns="90360" tIns="44280" bIns="44280" anchor="b">
            <a:noAutofit/>
          </a:bodyPr>
          <a:p>
            <a:pPr algn="r">
              <a:lnSpc>
                <a:spcPct val="100000"/>
              </a:lnSpc>
            </a:pPr>
            <a:r>
              <a:rPr b="0" lang="pt-BR" sz="1200" spc="-1" strike="noStrike">
                <a:solidFill>
                  <a:srgbClr val="000000"/>
                </a:solidFill>
                <a:latin typeface="Times New Roman"/>
                <a:ea typeface="+mn-ea"/>
              </a:rPr>
              <a:t>29</a:t>
            </a:r>
            <a:endParaRPr b="0" lang="pt-BR" sz="1200" spc="-1" strike="noStrike">
              <a:solidFill>
                <a:srgbClr val="000000"/>
              </a:solidFill>
              <a:latin typeface="Arial"/>
            </a:endParaRPr>
          </a:p>
        </p:txBody>
      </p:sp>
      <p:sp>
        <p:nvSpPr>
          <p:cNvPr id="2644" name="Rectangle 4"/>
          <p:cNvSpPr/>
          <p:nvPr/>
        </p:nvSpPr>
        <p:spPr>
          <a:xfrm>
            <a:off x="0" y="9447120"/>
            <a:ext cx="2949840" cy="45828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45" name="Rectangle 5"/>
          <p:cNvSpPr/>
          <p:nvPr/>
        </p:nvSpPr>
        <p:spPr>
          <a:xfrm>
            <a:off x="0" y="0"/>
            <a:ext cx="294984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46" name="PlaceHolder 2"/>
          <p:cNvSpPr>
            <a:spLocks noGrp="1"/>
          </p:cNvSpPr>
          <p:nvPr>
            <p:ph type="sldImg"/>
          </p:nvPr>
        </p:nvSpPr>
        <p:spPr>
          <a:xfrm>
            <a:off x="104760" y="750960"/>
            <a:ext cx="6594120" cy="3709800"/>
          </a:xfrm>
          <a:prstGeom prst="rect">
            <a:avLst/>
          </a:prstGeom>
          <a:ln w="0">
            <a:noFill/>
          </a:ln>
        </p:spPr>
      </p:sp>
      <p:sp>
        <p:nvSpPr>
          <p:cNvPr id="2647" name="PlaceHolder 3"/>
          <p:cNvSpPr>
            <a:spLocks noGrp="1"/>
          </p:cNvSpPr>
          <p:nvPr>
            <p:ph type="body"/>
          </p:nvPr>
        </p:nvSpPr>
        <p:spPr>
          <a:xfrm>
            <a:off x="930960" y="4724280"/>
            <a:ext cx="4970520" cy="4495320"/>
          </a:xfrm>
          <a:prstGeom prst="rect">
            <a:avLst/>
          </a:prstGeom>
          <a:noFill/>
          <a:ln w="0">
            <a:noFill/>
          </a:ln>
        </p:spPr>
        <p:txBody>
          <a:bodyPr lIns="90360" rIns="90360" tIns="44280" bIns="44280" anchor="ctr">
            <a:noAutofit/>
          </a:bodyPr>
          <a:p>
            <a:pPr marL="216000" indent="0">
              <a:buNone/>
            </a:pPr>
            <a:endParaRPr b="0" lang="pt-BR" sz="1800" spc="-1" strike="noStrike">
              <a:solidFill>
                <a:srgbClr val="000000"/>
              </a:solidFill>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8" name="PlaceHolder 1"/>
          <p:cNvSpPr>
            <a:spLocks noGrp="1"/>
          </p:cNvSpPr>
          <p:nvPr>
            <p:ph type="sldNum" idx="84"/>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0FF6317A-518D-4704-8181-6FFB89B79127}"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49" name="Rectangle 2"/>
          <p:cNvSpPr/>
          <p:nvPr/>
        </p:nvSpPr>
        <p:spPr>
          <a:xfrm>
            <a:off x="3882600" y="0"/>
            <a:ext cx="295128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50" name="Rectangle 3"/>
          <p:cNvSpPr/>
          <p:nvPr/>
        </p:nvSpPr>
        <p:spPr>
          <a:xfrm>
            <a:off x="3882600" y="9447120"/>
            <a:ext cx="2951280" cy="458280"/>
          </a:xfrm>
          <a:prstGeom prst="rect">
            <a:avLst/>
          </a:prstGeom>
          <a:noFill/>
          <a:ln w="0">
            <a:noFill/>
          </a:ln>
        </p:spPr>
        <p:style>
          <a:lnRef idx="0"/>
          <a:fillRef idx="0"/>
          <a:effectRef idx="0"/>
          <a:fontRef idx="minor"/>
        </p:style>
        <p:txBody>
          <a:bodyPr wrap="none" lIns="90360" rIns="90360" tIns="44280" bIns="44280" anchor="b">
            <a:noAutofit/>
          </a:bodyPr>
          <a:p>
            <a:pPr algn="r">
              <a:lnSpc>
                <a:spcPct val="100000"/>
              </a:lnSpc>
            </a:pPr>
            <a:r>
              <a:rPr b="0" lang="pt-BR" sz="1200" spc="-1" strike="noStrike">
                <a:solidFill>
                  <a:srgbClr val="000000"/>
                </a:solidFill>
                <a:latin typeface="Times New Roman"/>
                <a:ea typeface="+mn-ea"/>
              </a:rPr>
              <a:t>29</a:t>
            </a:r>
            <a:endParaRPr b="0" lang="pt-BR" sz="1200" spc="-1" strike="noStrike">
              <a:solidFill>
                <a:srgbClr val="000000"/>
              </a:solidFill>
              <a:latin typeface="Arial"/>
            </a:endParaRPr>
          </a:p>
        </p:txBody>
      </p:sp>
      <p:sp>
        <p:nvSpPr>
          <p:cNvPr id="2651" name="Rectangle 4"/>
          <p:cNvSpPr/>
          <p:nvPr/>
        </p:nvSpPr>
        <p:spPr>
          <a:xfrm>
            <a:off x="0" y="9447120"/>
            <a:ext cx="2949840" cy="45828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52" name="Rectangle 5"/>
          <p:cNvSpPr/>
          <p:nvPr/>
        </p:nvSpPr>
        <p:spPr>
          <a:xfrm>
            <a:off x="0" y="0"/>
            <a:ext cx="294984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53" name="PlaceHolder 2"/>
          <p:cNvSpPr>
            <a:spLocks noGrp="1"/>
          </p:cNvSpPr>
          <p:nvPr>
            <p:ph type="sldImg"/>
          </p:nvPr>
        </p:nvSpPr>
        <p:spPr>
          <a:xfrm>
            <a:off x="104760" y="750960"/>
            <a:ext cx="6594120" cy="3709800"/>
          </a:xfrm>
          <a:prstGeom prst="rect">
            <a:avLst/>
          </a:prstGeom>
          <a:ln w="0">
            <a:noFill/>
          </a:ln>
        </p:spPr>
      </p:sp>
      <p:sp>
        <p:nvSpPr>
          <p:cNvPr id="2654" name="PlaceHolder 3"/>
          <p:cNvSpPr>
            <a:spLocks noGrp="1"/>
          </p:cNvSpPr>
          <p:nvPr>
            <p:ph type="body"/>
          </p:nvPr>
        </p:nvSpPr>
        <p:spPr>
          <a:xfrm>
            <a:off x="930960" y="4724280"/>
            <a:ext cx="4970520" cy="4495320"/>
          </a:xfrm>
          <a:prstGeom prst="rect">
            <a:avLst/>
          </a:prstGeom>
          <a:noFill/>
          <a:ln w="0">
            <a:noFill/>
          </a:ln>
        </p:spPr>
        <p:txBody>
          <a:bodyPr lIns="90360" rIns="90360" tIns="44280" bIns="44280" anchor="ctr">
            <a:noAutofit/>
          </a:bodyPr>
          <a:p>
            <a:pPr indent="0">
              <a:lnSpc>
                <a:spcPct val="100000"/>
              </a:lnSpc>
              <a:spcBef>
                <a:spcPts val="360"/>
              </a:spcBef>
              <a:buNone/>
              <a:tabLst>
                <a:tab algn="l" pos="0"/>
              </a:tabLst>
            </a:pPr>
            <a:r>
              <a:rPr b="0" lang="pt-BR" sz="2000" spc="-1" strike="noStrike">
                <a:solidFill>
                  <a:srgbClr val="000000"/>
                </a:solidFill>
                <a:latin typeface="Arial"/>
              </a:rPr>
              <a:t>Na área de psiquiatria, frequentemente é utilizado para avaliação comportamental o BIG FIVE:</a:t>
            </a:r>
            <a:endParaRPr b="0" lang="pt-BR" sz="2000" spc="-1" strike="noStrike">
              <a:solidFill>
                <a:srgbClr val="000000"/>
              </a:solidFill>
              <a:latin typeface="Arial"/>
            </a:endParaRPr>
          </a:p>
          <a:p>
            <a:pPr marL="285840" indent="-285840">
              <a:lnSpc>
                <a:spcPct val="100000"/>
              </a:lnSpc>
              <a:spcBef>
                <a:spcPts val="360"/>
              </a:spcBef>
              <a:buClr>
                <a:srgbClr val="000000"/>
              </a:buClr>
              <a:buFont typeface="StarSymbol"/>
              <a:buChar char="-"/>
              <a:tabLst>
                <a:tab algn="l" pos="0"/>
              </a:tabLst>
            </a:pPr>
            <a:r>
              <a:rPr b="0" lang="pt-BR" sz="2000" spc="-1" strike="noStrike">
                <a:solidFill>
                  <a:srgbClr val="000000"/>
                </a:solidFill>
                <a:latin typeface="Arial"/>
              </a:rPr>
              <a:t>Seting up</a:t>
            </a:r>
            <a:endParaRPr b="0" lang="pt-BR" sz="2000" spc="-1" strike="noStrike">
              <a:solidFill>
                <a:srgbClr val="000000"/>
              </a:solidFill>
              <a:latin typeface="Arial"/>
            </a:endParaRPr>
          </a:p>
          <a:p>
            <a:pPr marL="285840" indent="-285840">
              <a:lnSpc>
                <a:spcPct val="100000"/>
              </a:lnSpc>
              <a:spcBef>
                <a:spcPts val="360"/>
              </a:spcBef>
              <a:buClr>
                <a:srgbClr val="000000"/>
              </a:buClr>
              <a:buFont typeface="StarSymbol"/>
              <a:buChar char="-"/>
              <a:tabLst>
                <a:tab algn="l" pos="0"/>
              </a:tabLst>
            </a:pPr>
            <a:r>
              <a:rPr b="0" lang="pt-BR" sz="2000" spc="-1" strike="noStrike">
                <a:solidFill>
                  <a:srgbClr val="000000"/>
                </a:solidFill>
                <a:latin typeface="Arial"/>
              </a:rPr>
              <a:t>Perception</a:t>
            </a:r>
            <a:endParaRPr b="0" lang="pt-BR" sz="2000" spc="-1" strike="noStrike">
              <a:solidFill>
                <a:srgbClr val="000000"/>
              </a:solidFill>
              <a:latin typeface="Arial"/>
            </a:endParaRPr>
          </a:p>
          <a:p>
            <a:pPr marL="285840" indent="-285840">
              <a:lnSpc>
                <a:spcPct val="100000"/>
              </a:lnSpc>
              <a:spcBef>
                <a:spcPts val="360"/>
              </a:spcBef>
              <a:buClr>
                <a:srgbClr val="000000"/>
              </a:buClr>
              <a:buFont typeface="StarSymbol"/>
              <a:buChar char="-"/>
              <a:tabLst>
                <a:tab algn="l" pos="0"/>
              </a:tabLst>
            </a:pPr>
            <a:r>
              <a:rPr b="0" lang="pt-BR" sz="2000" spc="-1" strike="noStrike">
                <a:solidFill>
                  <a:srgbClr val="000000"/>
                </a:solidFill>
                <a:latin typeface="Arial"/>
              </a:rPr>
              <a:t>Invitation</a:t>
            </a:r>
            <a:endParaRPr b="0" lang="pt-BR" sz="2000" spc="-1" strike="noStrike">
              <a:solidFill>
                <a:srgbClr val="000000"/>
              </a:solidFill>
              <a:latin typeface="Arial"/>
            </a:endParaRPr>
          </a:p>
          <a:p>
            <a:pPr marL="285840" indent="-285840">
              <a:lnSpc>
                <a:spcPct val="100000"/>
              </a:lnSpc>
              <a:spcBef>
                <a:spcPts val="360"/>
              </a:spcBef>
              <a:buClr>
                <a:srgbClr val="000000"/>
              </a:buClr>
              <a:buFont typeface="StarSymbol"/>
              <a:buChar char="-"/>
              <a:tabLst>
                <a:tab algn="l" pos="0"/>
              </a:tabLst>
            </a:pPr>
            <a:r>
              <a:rPr b="0" lang="pt-BR" sz="2000" spc="-1" strike="noStrike">
                <a:solidFill>
                  <a:srgbClr val="000000"/>
                </a:solidFill>
                <a:latin typeface="Arial"/>
              </a:rPr>
              <a:t>Knowledge</a:t>
            </a:r>
            <a:endParaRPr b="0" lang="pt-BR" sz="2000" spc="-1" strike="noStrike">
              <a:solidFill>
                <a:srgbClr val="000000"/>
              </a:solidFill>
              <a:latin typeface="Arial"/>
            </a:endParaRPr>
          </a:p>
          <a:p>
            <a:pPr marL="285840" indent="-285840">
              <a:lnSpc>
                <a:spcPct val="100000"/>
              </a:lnSpc>
              <a:spcBef>
                <a:spcPts val="360"/>
              </a:spcBef>
              <a:buClr>
                <a:srgbClr val="000000"/>
              </a:buClr>
              <a:buFont typeface="StarSymbol"/>
              <a:buChar char="-"/>
              <a:tabLst>
                <a:tab algn="l" pos="0"/>
              </a:tabLst>
            </a:pPr>
            <a:r>
              <a:rPr b="0" lang="pt-BR" sz="2000" spc="-1" strike="noStrike">
                <a:solidFill>
                  <a:srgbClr val="000000"/>
                </a:solidFill>
                <a:latin typeface="Arial"/>
              </a:rPr>
              <a:t>Emotion</a:t>
            </a:r>
            <a:endParaRPr b="0" lang="pt-BR" sz="2000" spc="-1" strike="noStrike">
              <a:solidFill>
                <a:srgbClr val="000000"/>
              </a:solidFill>
              <a:latin typeface="Arial"/>
            </a:endParaRPr>
          </a:p>
          <a:p>
            <a:pPr marL="285840" indent="-285840">
              <a:lnSpc>
                <a:spcPct val="100000"/>
              </a:lnSpc>
              <a:spcBef>
                <a:spcPts val="360"/>
              </a:spcBef>
              <a:buClr>
                <a:srgbClr val="000000"/>
              </a:buClr>
              <a:buFont typeface="StarSymbol"/>
              <a:buChar char="-"/>
              <a:tabLst>
                <a:tab algn="l" pos="0"/>
              </a:tabLst>
            </a:pPr>
            <a:r>
              <a:rPr b="0" lang="pt-BR" sz="2000" spc="-1" strike="noStrike">
                <a:solidFill>
                  <a:srgbClr val="000000"/>
                </a:solidFill>
                <a:latin typeface="Arial"/>
              </a:rPr>
              <a:t>Strategy</a:t>
            </a:r>
            <a:endParaRPr b="0" lang="pt-BR" sz="2000" spc="-1" strike="noStrike">
              <a:solidFill>
                <a:srgbClr val="000000"/>
              </a:solidFill>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5" name="PlaceHolder 1"/>
          <p:cNvSpPr>
            <a:spLocks noGrp="1"/>
          </p:cNvSpPr>
          <p:nvPr>
            <p:ph type="sldNum" idx="85"/>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61566F4C-FE8E-4D8A-BFB7-9F1F5256A9C0}"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56" name="Rectangle 2"/>
          <p:cNvSpPr/>
          <p:nvPr/>
        </p:nvSpPr>
        <p:spPr>
          <a:xfrm>
            <a:off x="3882600" y="0"/>
            <a:ext cx="295128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57" name="Rectangle 3"/>
          <p:cNvSpPr/>
          <p:nvPr/>
        </p:nvSpPr>
        <p:spPr>
          <a:xfrm>
            <a:off x="3882600" y="9447120"/>
            <a:ext cx="2951280" cy="458280"/>
          </a:xfrm>
          <a:prstGeom prst="rect">
            <a:avLst/>
          </a:prstGeom>
          <a:noFill/>
          <a:ln w="0">
            <a:noFill/>
          </a:ln>
        </p:spPr>
        <p:style>
          <a:lnRef idx="0"/>
          <a:fillRef idx="0"/>
          <a:effectRef idx="0"/>
          <a:fontRef idx="minor"/>
        </p:style>
        <p:txBody>
          <a:bodyPr wrap="none" lIns="90360" rIns="90360" tIns="44280" bIns="44280" anchor="b">
            <a:noAutofit/>
          </a:bodyPr>
          <a:p>
            <a:pPr algn="r">
              <a:lnSpc>
                <a:spcPct val="100000"/>
              </a:lnSpc>
            </a:pPr>
            <a:r>
              <a:rPr b="0" lang="pt-BR" sz="1200" spc="-1" strike="noStrike">
                <a:solidFill>
                  <a:srgbClr val="000000"/>
                </a:solidFill>
                <a:latin typeface="Times New Roman"/>
                <a:ea typeface="+mn-ea"/>
              </a:rPr>
              <a:t>29</a:t>
            </a:r>
            <a:endParaRPr b="0" lang="pt-BR" sz="1200" spc="-1" strike="noStrike">
              <a:solidFill>
                <a:srgbClr val="000000"/>
              </a:solidFill>
              <a:latin typeface="Arial"/>
            </a:endParaRPr>
          </a:p>
        </p:txBody>
      </p:sp>
      <p:sp>
        <p:nvSpPr>
          <p:cNvPr id="2658" name="Rectangle 4"/>
          <p:cNvSpPr/>
          <p:nvPr/>
        </p:nvSpPr>
        <p:spPr>
          <a:xfrm>
            <a:off x="0" y="9447120"/>
            <a:ext cx="2949840" cy="45828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59" name="Rectangle 5"/>
          <p:cNvSpPr/>
          <p:nvPr/>
        </p:nvSpPr>
        <p:spPr>
          <a:xfrm>
            <a:off x="0" y="0"/>
            <a:ext cx="294984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60" name="PlaceHolder 2"/>
          <p:cNvSpPr>
            <a:spLocks noGrp="1"/>
          </p:cNvSpPr>
          <p:nvPr>
            <p:ph type="sldImg"/>
          </p:nvPr>
        </p:nvSpPr>
        <p:spPr>
          <a:xfrm>
            <a:off x="104760" y="750960"/>
            <a:ext cx="6594120" cy="3709800"/>
          </a:xfrm>
          <a:prstGeom prst="rect">
            <a:avLst/>
          </a:prstGeom>
          <a:ln w="0">
            <a:noFill/>
          </a:ln>
        </p:spPr>
      </p:sp>
      <p:sp>
        <p:nvSpPr>
          <p:cNvPr id="2661" name="PlaceHolder 3"/>
          <p:cNvSpPr>
            <a:spLocks noGrp="1"/>
          </p:cNvSpPr>
          <p:nvPr>
            <p:ph type="body"/>
          </p:nvPr>
        </p:nvSpPr>
        <p:spPr>
          <a:xfrm>
            <a:off x="930960" y="4724280"/>
            <a:ext cx="4970520" cy="4495320"/>
          </a:xfrm>
          <a:prstGeom prst="rect">
            <a:avLst/>
          </a:prstGeom>
          <a:noFill/>
          <a:ln w="0">
            <a:noFill/>
          </a:ln>
        </p:spPr>
        <p:txBody>
          <a:bodyPr lIns="90360" rIns="90360" tIns="44280" bIns="44280" anchor="ctr">
            <a:noAutofit/>
          </a:bodyPr>
          <a:p>
            <a:pPr marL="216000" indent="0">
              <a:buNone/>
            </a:pPr>
            <a:endParaRPr b="0" lang="pt-BR" sz="18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4" name="PlaceHolder 1"/>
          <p:cNvSpPr>
            <a:spLocks noGrp="1"/>
          </p:cNvSpPr>
          <p:nvPr>
            <p:ph type="sldImg"/>
          </p:nvPr>
        </p:nvSpPr>
        <p:spPr>
          <a:xfrm>
            <a:off x="380880" y="685800"/>
            <a:ext cx="6095520" cy="3428640"/>
          </a:xfrm>
          <a:prstGeom prst="rect">
            <a:avLst/>
          </a:prstGeom>
          <a:ln w="0">
            <a:noFill/>
          </a:ln>
        </p:spPr>
      </p:sp>
      <p:sp>
        <p:nvSpPr>
          <p:cNvPr id="2445" name="PlaceHolder 2"/>
          <p:cNvSpPr>
            <a:spLocks noGrp="1"/>
          </p:cNvSpPr>
          <p:nvPr>
            <p:ph type="body"/>
          </p:nvPr>
        </p:nvSpPr>
        <p:spPr>
          <a:xfrm>
            <a:off x="685800" y="4343400"/>
            <a:ext cx="5486040" cy="4114440"/>
          </a:xfrm>
          <a:prstGeom prst="rect">
            <a:avLst/>
          </a:prstGeom>
          <a:noFill/>
          <a:ln w="0">
            <a:noFill/>
          </a:ln>
        </p:spPr>
        <p:txBody>
          <a:bodyPr anchor="t">
            <a:noAutofit/>
          </a:bodyPr>
          <a:p>
            <a:pPr indent="0">
              <a:lnSpc>
                <a:spcPct val="100000"/>
              </a:lnSpc>
              <a:buNone/>
              <a:tabLst>
                <a:tab algn="l" pos="0"/>
              </a:tabLst>
            </a:pPr>
            <a:r>
              <a:rPr b="0" lang="pt-BR" sz="1200" spc="-1" strike="noStrike">
                <a:solidFill>
                  <a:schemeClr val="dk1"/>
                </a:solidFill>
                <a:latin typeface="Calibri"/>
                <a:ea typeface="Calibri"/>
              </a:rPr>
              <a:t>Existem diversas definições e teorias de liderança. </a:t>
            </a:r>
            <a:endParaRPr b="0" lang="pt-BR" sz="1200" spc="-1" strike="noStrike">
              <a:solidFill>
                <a:srgbClr val="000000"/>
              </a:solidFill>
              <a:latin typeface="Arial"/>
            </a:endParaRPr>
          </a:p>
          <a:p>
            <a:pPr indent="0">
              <a:lnSpc>
                <a:spcPct val="100000"/>
              </a:lnSpc>
              <a:buNone/>
              <a:tabLst>
                <a:tab algn="l" pos="0"/>
              </a:tabLst>
            </a:pPr>
            <a:r>
              <a:rPr b="0" lang="pt-BR" sz="1200" spc="-1" strike="noStrike">
                <a:solidFill>
                  <a:schemeClr val="dk1"/>
                </a:solidFill>
                <a:latin typeface="Calibri"/>
                <a:ea typeface="Calibri"/>
              </a:rPr>
              <a:t>Esta definição tem a vantagem de abranger todas as abordagens atuais do assunto.</a:t>
            </a:r>
            <a:endParaRPr b="0" lang="pt-BR" sz="1200" spc="-1" strike="noStrike">
              <a:solidFill>
                <a:srgbClr val="000000"/>
              </a:solidFill>
              <a:latin typeface="Arial"/>
            </a:endParaRPr>
          </a:p>
        </p:txBody>
      </p:sp>
      <p:sp>
        <p:nvSpPr>
          <p:cNvPr id="2446" name="PlaceHolder 3"/>
          <p:cNvSpPr>
            <a:spLocks noGrp="1"/>
          </p:cNvSpPr>
          <p:nvPr>
            <p:ph type="sldNum" idx="22"/>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7C399657-8F07-416F-A529-6BCE2664E57D}"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2" name="PlaceHolder 1"/>
          <p:cNvSpPr>
            <a:spLocks noGrp="1"/>
          </p:cNvSpPr>
          <p:nvPr>
            <p:ph type="sldNum" idx="86"/>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273C2B25-AD8D-4961-BF4E-C19EF4127794}"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63" name="PlaceHolder 2"/>
          <p:cNvSpPr>
            <a:spLocks noGrp="1"/>
          </p:cNvSpPr>
          <p:nvPr>
            <p:ph type="sldImg"/>
          </p:nvPr>
        </p:nvSpPr>
        <p:spPr>
          <a:xfrm>
            <a:off x="92160" y="744480"/>
            <a:ext cx="6614640" cy="3722400"/>
          </a:xfrm>
          <a:prstGeom prst="rect">
            <a:avLst/>
          </a:prstGeom>
          <a:ln w="0">
            <a:noFill/>
          </a:ln>
        </p:spPr>
      </p:sp>
      <p:sp>
        <p:nvSpPr>
          <p:cNvPr id="2664"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5" name="PlaceHolder 1"/>
          <p:cNvSpPr>
            <a:spLocks noGrp="1"/>
          </p:cNvSpPr>
          <p:nvPr>
            <p:ph type="sldNum" idx="87"/>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305C94CF-CD80-4100-99AE-097DEF7200A6}"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66" name="PlaceHolder 2"/>
          <p:cNvSpPr>
            <a:spLocks noGrp="1"/>
          </p:cNvSpPr>
          <p:nvPr>
            <p:ph type="sldImg"/>
          </p:nvPr>
        </p:nvSpPr>
        <p:spPr>
          <a:xfrm>
            <a:off x="92160" y="744480"/>
            <a:ext cx="6614640" cy="3722400"/>
          </a:xfrm>
          <a:prstGeom prst="rect">
            <a:avLst/>
          </a:prstGeom>
          <a:ln w="0">
            <a:noFill/>
          </a:ln>
        </p:spPr>
      </p:sp>
      <p:sp>
        <p:nvSpPr>
          <p:cNvPr id="2667"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7" name="PlaceHolder 1"/>
          <p:cNvSpPr>
            <a:spLocks noGrp="1"/>
          </p:cNvSpPr>
          <p:nvPr>
            <p:ph type="sldImg"/>
          </p:nvPr>
        </p:nvSpPr>
        <p:spPr>
          <a:xfrm>
            <a:off x="380880" y="685800"/>
            <a:ext cx="6095520" cy="3428640"/>
          </a:xfrm>
          <a:prstGeom prst="rect">
            <a:avLst/>
          </a:prstGeom>
          <a:ln w="0">
            <a:noFill/>
          </a:ln>
        </p:spPr>
      </p:sp>
      <p:sp>
        <p:nvSpPr>
          <p:cNvPr id="2448" name="PlaceHolder 2"/>
          <p:cNvSpPr>
            <a:spLocks noGrp="1"/>
          </p:cNvSpPr>
          <p:nvPr>
            <p:ph type="body"/>
          </p:nvPr>
        </p:nvSpPr>
        <p:spPr>
          <a:xfrm>
            <a:off x="685800" y="4343400"/>
            <a:ext cx="5486040" cy="4114440"/>
          </a:xfrm>
          <a:prstGeom prst="rect">
            <a:avLst/>
          </a:prstGeom>
          <a:noFill/>
          <a:ln w="0">
            <a:noFill/>
          </a:ln>
        </p:spPr>
        <p:txBody>
          <a:bodyPr anchor="t">
            <a:noAutofit/>
          </a:bodyPr>
          <a:p>
            <a:pPr indent="0">
              <a:lnSpc>
                <a:spcPct val="100000"/>
              </a:lnSpc>
              <a:buNone/>
              <a:tabLst>
                <a:tab algn="l" pos="0"/>
              </a:tabLst>
            </a:pPr>
            <a:r>
              <a:rPr b="0" lang="pt-BR" sz="1200" spc="-1" strike="noStrike">
                <a:solidFill>
                  <a:schemeClr val="dk1"/>
                </a:solidFill>
                <a:latin typeface="Calibri"/>
                <a:ea typeface="Calibri"/>
              </a:rPr>
              <a:t>Existem muitas teorias sobre liderança que são confusas e contraditórias. Para entendermos o que é um líder eficaz, vou apresentar as teorias mais significativas nessa área e sua evolução.</a:t>
            </a:r>
            <a:endParaRPr b="0" lang="pt-BR" sz="1200" spc="-1" strike="noStrike">
              <a:solidFill>
                <a:srgbClr val="000000"/>
              </a:solidFill>
              <a:latin typeface="Arial"/>
            </a:endParaRPr>
          </a:p>
        </p:txBody>
      </p:sp>
      <p:sp>
        <p:nvSpPr>
          <p:cNvPr id="2449" name="PlaceHolder 3"/>
          <p:cNvSpPr>
            <a:spLocks noGrp="1"/>
          </p:cNvSpPr>
          <p:nvPr>
            <p:ph type="sldNum" idx="23"/>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tabLst>
                <a:tab algn="l" pos="0"/>
              </a:tabLst>
              <a:defRPr b="0" lang="pt-BR" sz="1200" spc="-1" strike="noStrike">
                <a:solidFill>
                  <a:schemeClr val="dk1"/>
                </a:solidFill>
                <a:latin typeface="Arial"/>
                <a:ea typeface="Arial"/>
              </a:defRPr>
            </a:lvl1pPr>
          </a:lstStyle>
          <a:p>
            <a:pPr indent="0" algn="r">
              <a:lnSpc>
                <a:spcPct val="100000"/>
              </a:lnSpc>
              <a:buNone/>
              <a:tabLst>
                <a:tab algn="l" pos="0"/>
              </a:tabLst>
            </a:pPr>
            <a:fld id="{2E859857-D7A9-457A-A0E8-34000B6CE4A8}" type="slidenum">
              <a:rPr b="0" lang="pt-BR" sz="1200" spc="-1" strike="noStrike">
                <a:solidFill>
                  <a:schemeClr val="dk1"/>
                </a:solidFill>
                <a:latin typeface="Arial"/>
                <a:ea typeface="Arial"/>
              </a:rPr>
              <a:t>&lt;número&gt;</a:t>
            </a:fld>
            <a:endParaRPr b="0" lang="pt-BR" sz="1200" spc="-1" strike="noStrike">
              <a:solidFill>
                <a:srgbClr val="000000"/>
              </a:solidFill>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8" name="PlaceHolder 1"/>
          <p:cNvSpPr>
            <a:spLocks noGrp="1"/>
          </p:cNvSpPr>
          <p:nvPr>
            <p:ph type="sldNum" idx="88"/>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2E606134-5385-4C18-B4F5-C3F927738443}"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69" name="PlaceHolder 2"/>
          <p:cNvSpPr>
            <a:spLocks noGrp="1"/>
          </p:cNvSpPr>
          <p:nvPr>
            <p:ph type="sldImg"/>
          </p:nvPr>
        </p:nvSpPr>
        <p:spPr>
          <a:xfrm>
            <a:off x="92160" y="744480"/>
            <a:ext cx="6614640" cy="3722400"/>
          </a:xfrm>
          <a:prstGeom prst="rect">
            <a:avLst/>
          </a:prstGeom>
          <a:ln w="0">
            <a:noFill/>
          </a:ln>
        </p:spPr>
      </p:sp>
      <p:sp>
        <p:nvSpPr>
          <p:cNvPr id="2670"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1" name="PlaceHolder 1"/>
          <p:cNvSpPr>
            <a:spLocks noGrp="1"/>
          </p:cNvSpPr>
          <p:nvPr>
            <p:ph type="sldNum" idx="89"/>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Calibri"/>
              </a:defRPr>
            </a:lvl1pPr>
          </a:lstStyle>
          <a:p>
            <a:pPr indent="0" algn="r">
              <a:lnSpc>
                <a:spcPct val="100000"/>
              </a:lnSpc>
              <a:buNone/>
            </a:pPr>
            <a:fld id="{D4D76BBE-F8F1-4DC3-85E4-F6001920C70C}" type="slidenum">
              <a:rPr b="0" lang="pt-BR" sz="1200" spc="-1" strike="noStrike">
                <a:solidFill>
                  <a:srgbClr val="000000"/>
                </a:solidFill>
                <a:latin typeface="Calibri"/>
              </a:rPr>
              <a:t>&lt;número&gt;</a:t>
            </a:fld>
            <a:endParaRPr b="0" lang="pt-BR" sz="1200" spc="-1" strike="noStrike">
              <a:solidFill>
                <a:srgbClr val="000000"/>
              </a:solidFill>
              <a:latin typeface="Times New Roman"/>
            </a:endParaRPr>
          </a:p>
        </p:txBody>
      </p:sp>
      <p:sp>
        <p:nvSpPr>
          <p:cNvPr id="2672" name="PlaceHolder 2"/>
          <p:cNvSpPr>
            <a:spLocks noGrp="1"/>
          </p:cNvSpPr>
          <p:nvPr>
            <p:ph type="sldImg"/>
          </p:nvPr>
        </p:nvSpPr>
        <p:spPr>
          <a:xfrm>
            <a:off x="90360" y="744480"/>
            <a:ext cx="6616440" cy="3722400"/>
          </a:xfrm>
          <a:prstGeom prst="rect">
            <a:avLst/>
          </a:prstGeom>
          <a:ln w="0">
            <a:noFill/>
          </a:ln>
        </p:spPr>
      </p:sp>
      <p:sp>
        <p:nvSpPr>
          <p:cNvPr id="2673"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4" name="PlaceHolder 1"/>
          <p:cNvSpPr>
            <a:spLocks noGrp="1"/>
          </p:cNvSpPr>
          <p:nvPr>
            <p:ph type="sldNum" idx="90"/>
          </p:nvPr>
        </p:nvSpPr>
        <p:spPr>
          <a:xfrm>
            <a:off x="3884760" y="8685360"/>
            <a:ext cx="2971440" cy="456840"/>
          </a:xfrm>
          <a:prstGeom prst="rect">
            <a:avLst/>
          </a:prstGeom>
          <a:noFill/>
          <a:ln w="0">
            <a:noFill/>
          </a:ln>
        </p:spPr>
        <p:txBody>
          <a:bodyPr numCol="1" spcCol="0" anchor="b">
            <a:noAutofit/>
          </a:bodyPr>
          <a:lstStyle>
            <a:lvl1pPr indent="0" algn="r">
              <a:lnSpc>
                <a:spcPct val="100000"/>
              </a:lnSpc>
              <a:buNone/>
              <a:defRPr b="0" lang="pt-BR" sz="1200" spc="-1" strike="noStrike">
                <a:solidFill>
                  <a:srgbClr val="000000"/>
                </a:solidFill>
                <a:latin typeface="Arial"/>
              </a:defRPr>
            </a:lvl1pPr>
          </a:lstStyle>
          <a:p>
            <a:pPr indent="0" algn="r">
              <a:lnSpc>
                <a:spcPct val="100000"/>
              </a:lnSpc>
              <a:buNone/>
            </a:pPr>
            <a:fld id="{A27DA02E-2687-4A64-9D52-77337129428C}" type="slidenum">
              <a:rPr b="0" lang="pt-BR" sz="1200" spc="-1" strike="noStrike">
                <a:solidFill>
                  <a:srgbClr val="000000"/>
                </a:solidFill>
                <a:latin typeface="Arial"/>
              </a:rPr>
              <a:t>&lt;número&gt;</a:t>
            </a:fld>
            <a:endParaRPr b="0" lang="pt-BR" sz="1200" spc="-1" strike="noStrike">
              <a:solidFill>
                <a:srgbClr val="000000"/>
              </a:solidFill>
              <a:latin typeface="Times New Roman"/>
            </a:endParaRPr>
          </a:p>
        </p:txBody>
      </p:sp>
      <p:sp>
        <p:nvSpPr>
          <p:cNvPr id="2675" name="Rectangle 2"/>
          <p:cNvSpPr/>
          <p:nvPr/>
        </p:nvSpPr>
        <p:spPr>
          <a:xfrm>
            <a:off x="3882600" y="0"/>
            <a:ext cx="295128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76" name="Rectangle 3"/>
          <p:cNvSpPr/>
          <p:nvPr/>
        </p:nvSpPr>
        <p:spPr>
          <a:xfrm>
            <a:off x="3882600" y="9447120"/>
            <a:ext cx="2951280" cy="458280"/>
          </a:xfrm>
          <a:prstGeom prst="rect">
            <a:avLst/>
          </a:prstGeom>
          <a:noFill/>
          <a:ln w="0">
            <a:noFill/>
          </a:ln>
        </p:spPr>
        <p:style>
          <a:lnRef idx="0"/>
          <a:fillRef idx="0"/>
          <a:effectRef idx="0"/>
          <a:fontRef idx="minor"/>
        </p:style>
        <p:txBody>
          <a:bodyPr wrap="none" lIns="90360" rIns="90360" tIns="44280" bIns="44280" anchor="b">
            <a:noAutofit/>
          </a:bodyPr>
          <a:p>
            <a:pPr algn="r">
              <a:lnSpc>
                <a:spcPct val="100000"/>
              </a:lnSpc>
            </a:pPr>
            <a:r>
              <a:rPr b="0" lang="pt-BR" sz="1200" spc="-1" strike="noStrike">
                <a:solidFill>
                  <a:srgbClr val="000000"/>
                </a:solidFill>
                <a:latin typeface="Times New Roman"/>
                <a:ea typeface="+mn-ea"/>
              </a:rPr>
              <a:t>29</a:t>
            </a:r>
            <a:endParaRPr b="0" lang="pt-BR" sz="1200" spc="-1" strike="noStrike">
              <a:solidFill>
                <a:srgbClr val="000000"/>
              </a:solidFill>
              <a:latin typeface="Arial"/>
            </a:endParaRPr>
          </a:p>
        </p:txBody>
      </p:sp>
      <p:sp>
        <p:nvSpPr>
          <p:cNvPr id="2677" name="Rectangle 4"/>
          <p:cNvSpPr/>
          <p:nvPr/>
        </p:nvSpPr>
        <p:spPr>
          <a:xfrm>
            <a:off x="0" y="9447120"/>
            <a:ext cx="2949840" cy="45828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78" name="Rectangle 5"/>
          <p:cNvSpPr/>
          <p:nvPr/>
        </p:nvSpPr>
        <p:spPr>
          <a:xfrm>
            <a:off x="0" y="0"/>
            <a:ext cx="2949840" cy="531360"/>
          </a:xfrm>
          <a:prstGeom prst="rect">
            <a:avLst/>
          </a:prstGeom>
          <a:noFill/>
          <a:ln w="0">
            <a:noFill/>
          </a:ln>
        </p:spPr>
        <p:style>
          <a:lnRef idx="0"/>
          <a:fillRef idx="0"/>
          <a:effectRef idx="0"/>
          <a:fontRef idx="minor"/>
        </p:style>
        <p:txBody>
          <a:bodyPr wrap="none" lIns="90000" rIns="90000" tIns="45000" bIns="45000" anchor="ctr">
            <a:noAutofit/>
          </a:bodyPr>
          <a:p>
            <a:pPr algn="ctr">
              <a:lnSpc>
                <a:spcPct val="100000"/>
              </a:lnSpc>
            </a:pPr>
            <a:endParaRPr b="0" lang="en-US" sz="2400" spc="-1" strike="noStrike">
              <a:solidFill>
                <a:srgbClr val="000000"/>
              </a:solidFill>
              <a:latin typeface="Tahoma"/>
              <a:ea typeface="+mn-ea"/>
            </a:endParaRPr>
          </a:p>
        </p:txBody>
      </p:sp>
      <p:sp>
        <p:nvSpPr>
          <p:cNvPr id="2679" name="PlaceHolder 2"/>
          <p:cNvSpPr>
            <a:spLocks noGrp="1"/>
          </p:cNvSpPr>
          <p:nvPr>
            <p:ph type="sldImg"/>
          </p:nvPr>
        </p:nvSpPr>
        <p:spPr>
          <a:xfrm>
            <a:off x="104760" y="750960"/>
            <a:ext cx="6594120" cy="3709800"/>
          </a:xfrm>
          <a:prstGeom prst="rect">
            <a:avLst/>
          </a:prstGeom>
          <a:ln w="0">
            <a:noFill/>
          </a:ln>
        </p:spPr>
      </p:sp>
      <p:sp>
        <p:nvSpPr>
          <p:cNvPr id="2680" name="PlaceHolder 3"/>
          <p:cNvSpPr>
            <a:spLocks noGrp="1"/>
          </p:cNvSpPr>
          <p:nvPr>
            <p:ph type="body"/>
          </p:nvPr>
        </p:nvSpPr>
        <p:spPr>
          <a:xfrm>
            <a:off x="930960" y="4724280"/>
            <a:ext cx="4970520" cy="4495320"/>
          </a:xfrm>
          <a:prstGeom prst="rect">
            <a:avLst/>
          </a:prstGeom>
          <a:noFill/>
          <a:ln w="0">
            <a:noFill/>
          </a:ln>
        </p:spPr>
        <p:txBody>
          <a:bodyPr lIns="90360" rIns="90360" tIns="44280" bIns="44280" anchor="ctr">
            <a:noAutofit/>
          </a:bodyPr>
          <a:p>
            <a:pPr marL="216000" indent="0">
              <a:buNone/>
            </a:pPr>
            <a:endParaRPr b="0" lang="pt-BR" sz="18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6"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7"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37"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38"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0"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42"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43"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44"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46"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47"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48"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5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5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52"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54"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55"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57"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58"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59"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60"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62"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63"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64"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65"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66"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67"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11E808A2-9E61-4489-84E8-AA17585EB3DF}"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9"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1"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2"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74"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
        <p:nvSpPr>
          <p:cNvPr id="4" name="PlaceHolder 3"/>
          <p:cNvSpPr>
            <a:spLocks noGrp="1"/>
          </p:cNvSpPr>
          <p:nvPr>
            <p:ph type="sldNum" idx="3"/>
          </p:nvPr>
        </p:nvSpPr>
        <p:spPr/>
        <p:txBody>
          <a:bodyPr/>
          <a:p>
            <a:fld id="{8AF7AEC5-EFA2-43DB-815B-C343CCCCF27F}" type="slidenum">
              <a:t>&lt;#&gt;</a:t>
            </a:fld>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76"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 name="PlaceHolder 3"/>
          <p:cNvSpPr>
            <a:spLocks noGrp="1"/>
          </p:cNvSpPr>
          <p:nvPr>
            <p:ph type="sldNum" idx="3"/>
          </p:nvPr>
        </p:nvSpPr>
        <p:spPr/>
        <p:txBody>
          <a:bodyPr/>
          <a:p>
            <a:fld id="{5DE26AA6-D4B5-4A93-8DF0-27AF4871706F}" type="slidenum">
              <a:t>&lt;#&gt;</a:t>
            </a:fld>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78"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79"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 name="PlaceHolder 4"/>
          <p:cNvSpPr>
            <a:spLocks noGrp="1"/>
          </p:cNvSpPr>
          <p:nvPr>
            <p:ph type="sldNum" idx="3"/>
          </p:nvPr>
        </p:nvSpPr>
        <p:spPr/>
        <p:txBody>
          <a:bodyPr/>
          <a:p>
            <a:fld id="{8D395772-793F-40A0-BC5F-FCFA2690884C}" type="slidenum">
              <a:t>&lt;#&gt;</a:t>
            </a:fld>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 name="PlaceHolder 2"/>
          <p:cNvSpPr>
            <a:spLocks noGrp="1"/>
          </p:cNvSpPr>
          <p:nvPr>
            <p:ph type="sldNum" idx="3"/>
          </p:nvPr>
        </p:nvSpPr>
        <p:spPr/>
        <p:txBody>
          <a:bodyPr/>
          <a:p>
            <a:fld id="{A35421CC-D68F-4EE3-AD80-E69F003F0BCB}" type="slidenum">
              <a:t>&lt;#&gt;</a:t>
            </a:fld>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1"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
        <p:nvSpPr>
          <p:cNvPr id="3" name="PlaceHolder 2"/>
          <p:cNvSpPr>
            <a:spLocks noGrp="1"/>
          </p:cNvSpPr>
          <p:nvPr>
            <p:ph type="sldNum" idx="3"/>
          </p:nvPr>
        </p:nvSpPr>
        <p:spPr/>
        <p:txBody>
          <a:bodyPr/>
          <a:p>
            <a:fld id="{74D31F85-4991-4E25-B875-8E5CD87B141E}" type="slidenum">
              <a:t>&lt;#&gt;</a:t>
            </a:fld>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8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84"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85"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 name="PlaceHolder 5"/>
          <p:cNvSpPr>
            <a:spLocks noGrp="1"/>
          </p:cNvSpPr>
          <p:nvPr>
            <p:ph type="sldNum" idx="3"/>
          </p:nvPr>
        </p:nvSpPr>
        <p:spPr/>
        <p:txBody>
          <a:bodyPr/>
          <a:p>
            <a:fld id="{7B53A036-A557-43A6-8126-3E28F4DF39B3}" type="slidenum">
              <a:t>&lt;#&gt;</a:t>
            </a:fld>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87"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88"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89"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 name="PlaceHolder 5"/>
          <p:cNvSpPr>
            <a:spLocks noGrp="1"/>
          </p:cNvSpPr>
          <p:nvPr>
            <p:ph type="sldNum" idx="3"/>
          </p:nvPr>
        </p:nvSpPr>
        <p:spPr/>
        <p:txBody>
          <a:bodyPr/>
          <a:p>
            <a:fld id="{4648D1DA-4B7E-41DB-9C70-75B34BF2E3E3}" type="slidenum">
              <a:t>&lt;#&gt;</a:t>
            </a:fld>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91"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92"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93"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 name="PlaceHolder 5"/>
          <p:cNvSpPr>
            <a:spLocks noGrp="1"/>
          </p:cNvSpPr>
          <p:nvPr>
            <p:ph type="sldNum" idx="3"/>
          </p:nvPr>
        </p:nvSpPr>
        <p:spPr/>
        <p:txBody>
          <a:bodyPr/>
          <a:p>
            <a:fld id="{EA127F10-53C6-4D6B-87BC-CA36B0FDA040}" type="slidenum">
              <a:t>&lt;#&gt;</a:t>
            </a:fld>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95"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96"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 name="PlaceHolder 4"/>
          <p:cNvSpPr>
            <a:spLocks noGrp="1"/>
          </p:cNvSpPr>
          <p:nvPr>
            <p:ph type="sldNum" idx="3"/>
          </p:nvPr>
        </p:nvSpPr>
        <p:spPr/>
        <p:txBody>
          <a:bodyPr/>
          <a:p>
            <a:fld id="{A1810D6C-861B-4C71-9B07-FFF7E282CF7D}" type="slidenum">
              <a:t>&lt;#&gt;</a:t>
            </a:fld>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98"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99"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00"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01"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 name="PlaceHolder 6"/>
          <p:cNvSpPr>
            <a:spLocks noGrp="1"/>
          </p:cNvSpPr>
          <p:nvPr>
            <p:ph type="sldNum" idx="3"/>
          </p:nvPr>
        </p:nvSpPr>
        <p:spPr/>
        <p:txBody>
          <a:bodyPr/>
          <a:p>
            <a:fld id="{042AD7CB-1EA7-4631-81D2-C419C49D2290}"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4"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5"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6"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7"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8"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9"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03"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04"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05"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06"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07"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08"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9" name="PlaceHolder 8"/>
          <p:cNvSpPr>
            <a:spLocks noGrp="1"/>
          </p:cNvSpPr>
          <p:nvPr>
            <p:ph type="sldNum" idx="3"/>
          </p:nvPr>
        </p:nvSpPr>
        <p:spPr/>
        <p:txBody>
          <a:bodyPr/>
          <a:p>
            <a:fld id="{3DFC4986-7565-420E-9DDA-C7A00207B2A6}" type="slidenum">
              <a:t>&lt;#&gt;</a:t>
            </a:fld>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1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1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2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2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2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2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2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2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3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3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3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3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3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3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3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4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4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4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4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4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4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4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4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4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5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5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5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6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6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6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6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6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6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7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7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7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7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7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7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7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8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8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8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8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8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8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8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8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8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9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9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9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0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0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4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0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0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0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0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1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1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1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1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1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1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1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2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2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2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2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2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2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2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2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2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3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3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3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4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4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4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4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4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4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5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5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5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5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5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5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5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6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6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6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6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6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6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6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6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6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7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78"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80"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82"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83"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5"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87"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88"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89"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91"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92"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93"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9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96"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97"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99"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00"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02"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03"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04"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05"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07"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08"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09"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10"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11"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12"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18"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20"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22"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23"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5"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27"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28"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29"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31"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32"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33"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3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36"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37"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39"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40"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42"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43"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44"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45"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47"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48"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49"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50"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51"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52"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82936E9C-7951-430E-B6D6-D20C961A8D64}" type="slidenum">
              <a:t>&lt;#&gt;</a:t>
            </a:fld>
          </a:p>
        </p:txBody>
      </p:sp>
      <p:sp>
        <p:nvSpPr>
          <p:cNvPr id="4" name="PlaceHolder 3"/>
          <p:cNvSpPr>
            <a:spLocks noGrp="1"/>
          </p:cNvSpPr>
          <p:nvPr>
            <p:ph type="dt" idx="4"/>
          </p:nvPr>
        </p:nvSpPr>
        <p:spPr/>
        <p:txBody>
          <a:bodyPr/>
          <a:p>
            <a:r>
              <a:rPr lang="pt-BR"/>
              <a:t/>
            </a:r>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61"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5DA0B36-808D-4A97-B90F-8F661B25F716}" type="slidenum">
              <a:t>&lt;#&gt;</a:t>
            </a:fld>
          </a:p>
        </p:txBody>
      </p:sp>
      <p:sp>
        <p:nvSpPr>
          <p:cNvPr id="6" name="PlaceHolder 5"/>
          <p:cNvSpPr>
            <a:spLocks noGrp="1"/>
          </p:cNvSpPr>
          <p:nvPr>
            <p:ph type="dt" idx="4"/>
          </p:nvPr>
        </p:nvSpPr>
        <p:spPr/>
        <p:txBody>
          <a:bodyPr/>
          <a:p>
            <a:r>
              <a:rPr lang="pt-BR"/>
              <a:t/>
            </a: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63"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99DFF60-BD55-4D9D-AF35-66F1E4DE3FB0}" type="slidenum">
              <a:t>&lt;#&gt;</a:t>
            </a:fld>
          </a:p>
        </p:txBody>
      </p:sp>
      <p:sp>
        <p:nvSpPr>
          <p:cNvPr id="6" name="PlaceHolder 5"/>
          <p:cNvSpPr>
            <a:spLocks noGrp="1"/>
          </p:cNvSpPr>
          <p:nvPr>
            <p:ph type="dt" idx="4"/>
          </p:nvPr>
        </p:nvSpPr>
        <p:spPr/>
        <p:txBody>
          <a:bodyPr/>
          <a:p>
            <a:r>
              <a:rPr lang="pt-BR"/>
              <a:t/>
            </a: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6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6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11968C0D-921F-4B8A-AFDA-B21A26B7746F}" type="slidenum">
              <a:t>&lt;#&gt;</a:t>
            </a:fld>
          </a:p>
        </p:txBody>
      </p:sp>
      <p:sp>
        <p:nvSpPr>
          <p:cNvPr id="7" name="PlaceHolder 6"/>
          <p:cNvSpPr>
            <a:spLocks noGrp="1"/>
          </p:cNvSpPr>
          <p:nvPr>
            <p:ph type="dt" idx="4"/>
          </p:nvPr>
        </p:nvSpPr>
        <p:spPr/>
        <p:txBody>
          <a:bodyPr/>
          <a:p>
            <a:r>
              <a:rPr lang="pt-BR"/>
              <a:t/>
            </a: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B577EB28-4B8C-4C49-BB7B-FABE3EF075BA}" type="slidenum">
              <a:t>&lt;#&gt;</a:t>
            </a:fld>
          </a:p>
        </p:txBody>
      </p:sp>
      <p:sp>
        <p:nvSpPr>
          <p:cNvPr id="5" name="PlaceHolder 4"/>
          <p:cNvSpPr>
            <a:spLocks noGrp="1"/>
          </p:cNvSpPr>
          <p:nvPr>
            <p:ph type="dt" idx="4"/>
          </p:nvPr>
        </p:nvSpPr>
        <p:spPr/>
        <p:txBody>
          <a:bodyPr/>
          <a:p>
            <a:r>
              <a:rPr lang="pt-BR"/>
              <a:t/>
            </a: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8"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EAAFF506-52A1-4688-B810-2FCB74AD3D79}" type="slidenum">
              <a:t>&lt;#&gt;</a:t>
            </a:fld>
          </a:p>
        </p:txBody>
      </p:sp>
      <p:sp>
        <p:nvSpPr>
          <p:cNvPr id="5" name="PlaceHolder 4"/>
          <p:cNvSpPr>
            <a:spLocks noGrp="1"/>
          </p:cNvSpPr>
          <p:nvPr>
            <p:ph type="dt" idx="4"/>
          </p:nvPr>
        </p:nvSpPr>
        <p:spPr/>
        <p:txBody>
          <a:bodyPr/>
          <a:p>
            <a:r>
              <a:rPr lang="pt-BR"/>
              <a:t/>
            </a: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7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7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7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E010765-909A-4E8C-B299-BC5E1B0DA03D}"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5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74"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75"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76"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C54E4AF-C67B-4518-8F33-6397BF864435}"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78"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79"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80"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604B676-9D70-413C-AAFC-EC665F9305D7}"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82"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83"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E5A765AF-8678-461B-943B-3B99A8096AEF}" type="slidenum">
              <a:t>&lt;#&gt;</a:t>
            </a:fld>
          </a:p>
        </p:txBody>
      </p:sp>
      <p:sp>
        <p:nvSpPr>
          <p:cNvPr id="7" name="PlaceHolder 6"/>
          <p:cNvSpPr>
            <a:spLocks noGrp="1"/>
          </p:cNvSpPr>
          <p:nvPr>
            <p:ph type="dt" idx="4"/>
          </p:nvPr>
        </p:nvSpPr>
        <p:spPr/>
        <p:txBody>
          <a:bodyPr/>
          <a:p>
            <a:r>
              <a:rPr lang="pt-BR"/>
              <a:t/>
            </a: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8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86"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8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88"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98650036-37C0-4A3D-9A3D-877EB970AF65}" type="slidenum">
              <a:t>&lt;#&gt;</a:t>
            </a:fld>
          </a:p>
        </p:txBody>
      </p:sp>
      <p:sp>
        <p:nvSpPr>
          <p:cNvPr id="9" name="PlaceHolder 8"/>
          <p:cNvSpPr>
            <a:spLocks noGrp="1"/>
          </p:cNvSpPr>
          <p:nvPr>
            <p:ph type="dt" idx="4"/>
          </p:nvPr>
        </p:nvSpPr>
        <p:spPr/>
        <p:txBody>
          <a:bodyPr/>
          <a:p>
            <a:r>
              <a:rPr lang="pt-BR"/>
              <a:t/>
            </a: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90"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91"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92"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93"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94"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95"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4FA4AFE9-5AE8-46DB-8F7F-58373EBBC36A}" type="slidenum">
              <a:t>&lt;#&gt;</a:t>
            </a:fld>
          </a:p>
        </p:txBody>
      </p:sp>
      <p:sp>
        <p:nvSpPr>
          <p:cNvPr id="11" name="PlaceHolder 10"/>
          <p:cNvSpPr>
            <a:spLocks noGrp="1"/>
          </p:cNvSpPr>
          <p:nvPr>
            <p:ph type="dt" idx="4"/>
          </p:nvPr>
        </p:nvSpPr>
        <p:spPr/>
        <p:txBody>
          <a:bodyPr/>
          <a:p>
            <a:r>
              <a:rPr lang="pt-BR"/>
              <a:t/>
            </a: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02"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04"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06"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07"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9"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11"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12"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13"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1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16"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17"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19"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21"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23"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24"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26"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27"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28"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29"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31"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32"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33"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34"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35"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36"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44"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46"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6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48"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49"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1"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5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54"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55"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57"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58"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59"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61"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62"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63"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65"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66"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68"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69"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70"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71"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73"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74"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75"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76"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77"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78"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8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8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8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9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9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7"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9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9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9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9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0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0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0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0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0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0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0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1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1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1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1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1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1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1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1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1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2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73FF94A-289B-4A30-BBD1-9AF33BE279B9}"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28"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B5C6A58-ABC4-444E-968C-031F8E9E4C42}"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30"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2405F4E-8E62-4346-93E0-E297A1FF7AD3}"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0"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32"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33"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F92E757-485A-4A1E-951B-48881377B0D4}"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8DC8B0F-356F-4700-91BF-2305545042A0}"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1E224FC-36BF-4A55-9ABD-12CB91F83094}"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37"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38"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39"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6F53914-09FC-4483-B3A0-FE08BD87BB2B}"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41"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42"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43"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E6D59A3-3F5B-4005-A2BF-57140F5549A0}"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4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46"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47"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0261260-EB35-4AF3-B598-08F4A175EEA7}"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49"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50"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177524B-8583-4C27-9E87-D890DFD93C3D}"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52"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53"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54"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55"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E9B9A98-AFD6-4BD7-9914-DF731FB4A17B}"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57"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58"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59"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60"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61"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62"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682E5EF8-720E-44ED-98D3-49ADC8B8BE38}"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69"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71"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73"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74"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78"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79"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80"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82"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83"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84"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86"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87"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88"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90"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91"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9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9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95"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96"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98"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99"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00"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01"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02"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03"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10"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1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14"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15"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19"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20"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21"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23"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25"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27"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28"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29"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4"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5"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6"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31"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32"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34"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35"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36"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37"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39"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40"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41"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42"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43"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44"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51"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53"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5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5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8"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6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6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6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18"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19"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0"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64"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65"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66"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68"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69"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70"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72"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73"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7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76"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7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78"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80"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81"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82"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83"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84"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85"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92"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94"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96"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97"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22"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3"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24"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9"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01"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02"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03"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0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06"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07"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09"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1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11"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13"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14"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16"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17"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18"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19"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21"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22"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23"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24"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25"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
        <p:nvSpPr>
          <p:cNvPr id="326"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33"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pt-BR" sz="4950" spc="-1" strike="noStrike">
              <a:solidFill>
                <a:srgbClr val="000000"/>
              </a:solidFill>
              <a:latin typeface="Arial"/>
            </a:endParaRPr>
          </a:p>
        </p:txBody>
      </p:sp>
      <p:sp>
        <p:nvSpPr>
          <p:cNvPr id="335"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pt-BR" sz="36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m 4" descr=""/>
          <p:cNvPicPr/>
          <p:nvPr/>
        </p:nvPicPr>
        <p:blipFill>
          <a:blip r:embed="rId2"/>
          <a:stretch/>
        </p:blipFill>
        <p:spPr>
          <a:xfrm>
            <a:off x="19080" y="0"/>
            <a:ext cx="18249480" cy="10286640"/>
          </a:xfrm>
          <a:prstGeom prst="rect">
            <a:avLst/>
          </a:prstGeom>
          <a:ln w="0">
            <a:noFill/>
          </a:ln>
        </p:spPr>
      </p:pic>
      <p:pic>
        <p:nvPicPr>
          <p:cNvPr id="1" name="Imagem 5" descr=""/>
          <p:cNvPicPr/>
          <p:nvPr/>
        </p:nvPicPr>
        <p:blipFill>
          <a:blip r:embed="rId3"/>
          <a:stretch/>
        </p:blipFill>
        <p:spPr>
          <a:xfrm>
            <a:off x="15480720" y="491400"/>
            <a:ext cx="1439640" cy="259560"/>
          </a:xfrm>
          <a:prstGeom prst="rect">
            <a:avLst/>
          </a:prstGeom>
          <a:ln w="0">
            <a:noFill/>
          </a:ln>
        </p:spPr>
      </p:pic>
      <p:sp>
        <p:nvSpPr>
          <p:cNvPr id="2" name="PlaceHolder 1"/>
          <p:cNvSpPr>
            <a:spLocks noGrp="1"/>
          </p:cNvSpPr>
          <p:nvPr>
            <p:ph type="title"/>
          </p:nvPr>
        </p:nvSpPr>
        <p:spPr>
          <a:xfrm>
            <a:off x="1141200" y="1614960"/>
            <a:ext cx="15303240" cy="3096000"/>
          </a:xfrm>
          <a:prstGeom prst="rect">
            <a:avLst/>
          </a:prstGeom>
          <a:noFill/>
          <a:ln w="0">
            <a:noFill/>
          </a:ln>
        </p:spPr>
        <p:txBody>
          <a:bodyPr lIns="90000" rIns="90000" tIns="45000" bIns="45000" anchor="ctr">
            <a:noAutofit/>
          </a:bodyPr>
          <a:p>
            <a:pPr indent="0" algn="ctr">
              <a:lnSpc>
                <a:spcPct val="100000"/>
              </a:lnSpc>
              <a:buNone/>
            </a:pPr>
            <a:r>
              <a:rPr b="1" lang="pt-BR" sz="6000" spc="-1" strike="noStrike">
                <a:solidFill>
                  <a:srgbClr val="4f81bd"/>
                </a:solidFill>
                <a:latin typeface="Calibri"/>
              </a:rPr>
              <a:t>Nome da Disciplina</a:t>
            </a:r>
            <a:endParaRPr b="0" lang="pt-BR" sz="6000" spc="-1" strike="noStrike">
              <a:solidFill>
                <a:srgbClr val="000000"/>
              </a:solidFill>
              <a:latin typeface="Arial"/>
            </a:endParaRPr>
          </a:p>
        </p:txBody>
      </p:sp>
      <p:sp>
        <p:nvSpPr>
          <p:cNvPr id="3" name="PlaceHolder 2"/>
          <p:cNvSpPr>
            <a:spLocks noGrp="1"/>
          </p:cNvSpPr>
          <p:nvPr>
            <p:ph type="body"/>
          </p:nvPr>
        </p:nvSpPr>
        <p:spPr>
          <a:xfrm>
            <a:off x="1141200" y="4998960"/>
            <a:ext cx="15303240" cy="3889080"/>
          </a:xfrm>
          <a:prstGeom prst="rect">
            <a:avLst/>
          </a:prstGeom>
          <a:noFill/>
          <a:ln w="0">
            <a:noFill/>
          </a:ln>
        </p:spPr>
        <p:txBody>
          <a:bodyPr lIns="90000" rIns="90000" tIns="45000" bIns="45000" anchor="ctr">
            <a:noAutofit/>
          </a:bodyPr>
          <a:p>
            <a:pPr indent="0" algn="ctr">
              <a:lnSpc>
                <a:spcPct val="100000"/>
              </a:lnSpc>
              <a:buNone/>
              <a:tabLst>
                <a:tab algn="l" pos="0"/>
              </a:tabLst>
            </a:pPr>
            <a:r>
              <a:rPr b="0" lang="pt-BR" sz="4950" spc="-1" strike="noStrike">
                <a:solidFill>
                  <a:srgbClr val="4f81bd"/>
                </a:solidFill>
                <a:latin typeface="Calibri"/>
              </a:rPr>
              <a:t>Nome do professor</a:t>
            </a:r>
            <a:endParaRPr b="0" lang="pt-BR" sz="495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68" name="Imagem 4" descr=""/>
          <p:cNvPicPr/>
          <p:nvPr/>
        </p:nvPicPr>
        <p:blipFill>
          <a:blip r:embed="rId2"/>
          <a:stretch/>
        </p:blipFill>
        <p:spPr>
          <a:xfrm>
            <a:off x="19080" y="0"/>
            <a:ext cx="18249480" cy="10286640"/>
          </a:xfrm>
          <a:prstGeom prst="rect">
            <a:avLst/>
          </a:prstGeom>
          <a:ln w="0">
            <a:noFill/>
          </a:ln>
        </p:spPr>
      </p:pic>
      <p:pic>
        <p:nvPicPr>
          <p:cNvPr id="369" name="Imagem 5" descr=""/>
          <p:cNvPicPr/>
          <p:nvPr/>
        </p:nvPicPr>
        <p:blipFill>
          <a:blip r:embed="rId3"/>
          <a:stretch/>
        </p:blipFill>
        <p:spPr>
          <a:xfrm>
            <a:off x="15480720" y="491400"/>
            <a:ext cx="1439640" cy="259560"/>
          </a:xfrm>
          <a:prstGeom prst="rect">
            <a:avLst/>
          </a:prstGeom>
          <a:ln w="0">
            <a:noFill/>
          </a:ln>
        </p:spPr>
      </p:pic>
      <p:sp>
        <p:nvSpPr>
          <p:cNvPr id="370" name="PlaceHolder 1"/>
          <p:cNvSpPr>
            <a:spLocks noGrp="1"/>
          </p:cNvSpPr>
          <p:nvPr>
            <p:ph type="sldNum" idx="3"/>
          </p:nvPr>
        </p:nvSpPr>
        <p:spPr>
          <a:xfrm>
            <a:off x="17385120" y="9613440"/>
            <a:ext cx="831600" cy="390240"/>
          </a:xfrm>
          <a:prstGeom prst="rect">
            <a:avLst/>
          </a:prstGeom>
          <a:noFill/>
          <a:ln w="0">
            <a:noFill/>
          </a:ln>
        </p:spPr>
        <p:txBody>
          <a:bodyPr anchor="t">
            <a:noAutofit/>
          </a:bodyPr>
          <a:lstStyle>
            <a:lvl1pPr indent="0">
              <a:lnSpc>
                <a:spcPct val="100000"/>
              </a:lnSpc>
              <a:buNone/>
              <a:defRPr b="0" lang="pt-BR" sz="1400" spc="-1" strike="noStrike">
                <a:solidFill>
                  <a:schemeClr val="dk1"/>
                </a:solidFill>
                <a:latin typeface="Arial"/>
                <a:ea typeface="Arial"/>
              </a:defRPr>
            </a:lvl1pPr>
          </a:lstStyle>
          <a:p>
            <a:pPr indent="0">
              <a:lnSpc>
                <a:spcPct val="100000"/>
              </a:lnSpc>
              <a:buNone/>
            </a:pPr>
            <a:fld id="{830F1FE6-49DF-4DF8-8D29-83331ED3EE19}" type="slidenum">
              <a:rPr b="0" lang="pt-BR" sz="1400" spc="-1" strike="noStrike">
                <a:solidFill>
                  <a:schemeClr val="dk1"/>
                </a:solidFill>
                <a:latin typeface="Arial"/>
                <a:ea typeface="Arial"/>
              </a:rPr>
              <a:t>&lt;número&gt;</a:t>
            </a:fld>
            <a:endParaRPr b="0" lang="pt-BR" sz="1400" spc="-1" strike="noStrike">
              <a:solidFill>
                <a:srgbClr val="000000"/>
              </a:solidFill>
              <a:latin typeface="Times New Roman"/>
            </a:endParaRPr>
          </a:p>
        </p:txBody>
      </p:sp>
      <p:sp>
        <p:nvSpPr>
          <p:cNvPr id="371" name="PlaceHolder 2"/>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
        <p:nvSpPr>
          <p:cNvPr id="372" name="PlaceHolder 3"/>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600" spc="-1" strike="noStrike">
                <a:solidFill>
                  <a:srgbClr val="000000"/>
                </a:solidFill>
                <a:latin typeface="Calibri"/>
              </a:rPr>
              <a:t>Clique para editar o formato de texto dos tópicos</a:t>
            </a:r>
            <a:endParaRPr b="0" lang="pt-BR" sz="36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700" spc="-1" strike="noStrike">
                <a:solidFill>
                  <a:srgbClr val="000000"/>
                </a:solidFill>
                <a:latin typeface="Calibri"/>
              </a:rPr>
              <a:t>2.º nível de tópicos</a:t>
            </a:r>
            <a:endParaRPr b="0" lang="pt-BR" sz="27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2250" spc="-1" strike="noStrike">
                <a:solidFill>
                  <a:srgbClr val="000000"/>
                </a:solidFill>
                <a:latin typeface="Calibri"/>
              </a:rPr>
              <a:t>3.º nível de tópicos</a:t>
            </a:r>
            <a:endParaRPr b="0" lang="pt-BR" sz="225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2250" spc="-1" strike="noStrike">
                <a:solidFill>
                  <a:srgbClr val="000000"/>
                </a:solidFill>
                <a:latin typeface="Calibri"/>
              </a:rPr>
              <a:t>4.º nível de tópicos</a:t>
            </a:r>
            <a:endParaRPr b="0" lang="pt-BR" sz="225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5.º nível de tópicos</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6.º nível de tópicos</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7.º nível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9" name="Imagem 4" descr=""/>
          <p:cNvPicPr/>
          <p:nvPr/>
        </p:nvPicPr>
        <p:blipFill>
          <a:blip r:embed="rId2"/>
          <a:stretch/>
        </p:blipFill>
        <p:spPr>
          <a:xfrm>
            <a:off x="19080" y="0"/>
            <a:ext cx="18249480" cy="10286640"/>
          </a:xfrm>
          <a:prstGeom prst="rect">
            <a:avLst/>
          </a:prstGeom>
          <a:ln w="0">
            <a:noFill/>
          </a:ln>
        </p:spPr>
      </p:pic>
      <p:pic>
        <p:nvPicPr>
          <p:cNvPr id="410" name="Imagem 5" descr=""/>
          <p:cNvPicPr/>
          <p:nvPr/>
        </p:nvPicPr>
        <p:blipFill>
          <a:blip r:embed="rId3"/>
          <a:stretch/>
        </p:blipFill>
        <p:spPr>
          <a:xfrm>
            <a:off x="15480720" y="491400"/>
            <a:ext cx="1439640" cy="259560"/>
          </a:xfrm>
          <a:prstGeom prst="rect">
            <a:avLst/>
          </a:prstGeom>
          <a:ln w="0">
            <a:noFill/>
          </a:ln>
        </p:spPr>
      </p:pic>
      <p:sp>
        <p:nvSpPr>
          <p:cNvPr id="411" name="PlaceHolder 1"/>
          <p:cNvSpPr>
            <a:spLocks noGrp="1"/>
          </p:cNvSpPr>
          <p:nvPr>
            <p:ph type="body"/>
          </p:nvPr>
        </p:nvSpPr>
        <p:spPr>
          <a:xfrm>
            <a:off x="710280" y="1470960"/>
            <a:ext cx="7084080" cy="8280720"/>
          </a:xfrm>
          <a:prstGeom prst="rect">
            <a:avLst/>
          </a:prstGeom>
          <a:noFill/>
          <a:ln w="0">
            <a:noFill/>
          </a:ln>
        </p:spPr>
        <p:txBody>
          <a:bodyPr lIns="90000" rIns="90000" tIns="45000" bIns="45000" anchor="t">
            <a:noAutofit/>
          </a:bodyPr>
          <a:p>
            <a:pPr indent="0">
              <a:lnSpc>
                <a:spcPct val="100000"/>
              </a:lnSpc>
              <a:buNone/>
            </a:pPr>
            <a:r>
              <a:rPr b="0" lang="pt-BR" sz="1800" spc="-1" strike="noStrike">
                <a:solidFill>
                  <a:srgbClr val="000000"/>
                </a:solidFill>
                <a:latin typeface="Arial"/>
              </a:rPr>
              <a:t>Clique no ícone para adicionar uma imagem</a:t>
            </a:r>
            <a:endParaRPr b="0" lang="pt-BR" sz="1800" spc="-1" strike="noStrike">
              <a:solidFill>
                <a:srgbClr val="000000"/>
              </a:solidFill>
              <a:latin typeface="Calibri"/>
            </a:endParaRPr>
          </a:p>
        </p:txBody>
      </p:sp>
      <p:sp>
        <p:nvSpPr>
          <p:cNvPr id="412" name="PlaceHolder 2"/>
          <p:cNvSpPr>
            <a:spLocks noGrp="1"/>
          </p:cNvSpPr>
          <p:nvPr>
            <p:ph type="body"/>
          </p:nvPr>
        </p:nvSpPr>
        <p:spPr>
          <a:xfrm>
            <a:off x="8828640" y="1470960"/>
            <a:ext cx="8092080" cy="8280720"/>
          </a:xfrm>
          <a:prstGeom prst="rect">
            <a:avLst/>
          </a:prstGeom>
          <a:noFill/>
          <a:ln w="0">
            <a:noFill/>
          </a:ln>
        </p:spPr>
        <p:txBody>
          <a:bodyPr lIns="90000" rIns="90000" tIns="45000" bIns="45000" anchor="ctr">
            <a:normAutofit/>
          </a:bodyPr>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Clique para editar o texto mestre</a:t>
            </a:r>
            <a:endParaRPr b="0" lang="pt-BR" sz="3000" spc="-1" strike="noStrike">
              <a:solidFill>
                <a:srgbClr val="000000"/>
              </a:solidFill>
              <a:latin typeface="Calibri"/>
            </a:endParaRPr>
          </a:p>
          <a:p>
            <a:pPr lvl="1" marL="609120" indent="-303480">
              <a:lnSpc>
                <a:spcPct val="105000"/>
              </a:lnSpc>
              <a:spcAft>
                <a:spcPts val="675"/>
              </a:spcAft>
              <a:buClr>
                <a:srgbClr val="4f81bd"/>
              </a:buClr>
              <a:buSzPct val="60000"/>
              <a:buFont typeface="Wingdings" charset="2"/>
              <a:buChar char=""/>
            </a:pPr>
            <a:r>
              <a:rPr b="0" lang="pt-BR" sz="3000" spc="-1" strike="noStrike">
                <a:solidFill>
                  <a:srgbClr val="000000"/>
                </a:solidFill>
                <a:latin typeface="Calibri"/>
              </a:rPr>
              <a:t>Clique para editar o texto mestre</a:t>
            </a:r>
            <a:endParaRPr b="0" lang="pt-BR" sz="3000" spc="-1" strike="noStrike">
              <a:solidFill>
                <a:srgbClr val="000000"/>
              </a:solidFill>
              <a:latin typeface="Calibri"/>
            </a:endParaRPr>
          </a:p>
        </p:txBody>
      </p:sp>
      <p:sp>
        <p:nvSpPr>
          <p:cNvPr id="413" name="PlaceHolder 3"/>
          <p:cNvSpPr>
            <a:spLocks noGrp="1"/>
          </p:cNvSpPr>
          <p:nvPr>
            <p:ph type="body"/>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&lt;Título do slide&gt;</a:t>
            </a:r>
            <a:endParaRPr b="0" lang="pt-BR" sz="4050" spc="-1" strike="noStrike">
              <a:solidFill>
                <a:srgbClr val="000000"/>
              </a:solidFill>
              <a:latin typeface="Calibri"/>
            </a:endParaRPr>
          </a:p>
        </p:txBody>
      </p:sp>
      <p:sp>
        <p:nvSpPr>
          <p:cNvPr id="414"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51" name="Imagem 4" descr=""/>
          <p:cNvPicPr/>
          <p:nvPr/>
        </p:nvPicPr>
        <p:blipFill>
          <a:blip r:embed="rId2"/>
          <a:stretch/>
        </p:blipFill>
        <p:spPr>
          <a:xfrm>
            <a:off x="19080" y="0"/>
            <a:ext cx="18249480" cy="10286640"/>
          </a:xfrm>
          <a:prstGeom prst="rect">
            <a:avLst/>
          </a:prstGeom>
          <a:ln w="0">
            <a:noFill/>
          </a:ln>
        </p:spPr>
      </p:pic>
      <p:pic>
        <p:nvPicPr>
          <p:cNvPr id="452" name="Imagem 5" descr=""/>
          <p:cNvPicPr/>
          <p:nvPr/>
        </p:nvPicPr>
        <p:blipFill>
          <a:blip r:embed="rId3"/>
          <a:stretch/>
        </p:blipFill>
        <p:spPr>
          <a:xfrm>
            <a:off x="15480720" y="491400"/>
            <a:ext cx="1439640" cy="259560"/>
          </a:xfrm>
          <a:prstGeom prst="rect">
            <a:avLst/>
          </a:prstGeom>
          <a:ln w="0">
            <a:noFill/>
          </a:ln>
        </p:spPr>
      </p:pic>
      <p:sp>
        <p:nvSpPr>
          <p:cNvPr id="453" name="PlaceHolder 1"/>
          <p:cNvSpPr>
            <a:spLocks noGrp="1"/>
          </p:cNvSpPr>
          <p:nvPr>
            <p:ph type="title"/>
          </p:nvPr>
        </p:nvSpPr>
        <p:spPr>
          <a:xfrm>
            <a:off x="864000" y="1279800"/>
            <a:ext cx="7572240" cy="2051640"/>
          </a:xfrm>
          <a:prstGeom prst="rect">
            <a:avLst/>
          </a:prstGeom>
          <a:noFill/>
          <a:ln w="0">
            <a:noFill/>
          </a:ln>
        </p:spPr>
        <p:txBody>
          <a:bodyPr lIns="90000" rIns="90000" tIns="45000" bIns="45000" anchor="ctr">
            <a:noAutofit/>
          </a:bodyPr>
          <a:p>
            <a:pPr indent="0">
              <a:lnSpc>
                <a:spcPct val="100000"/>
              </a:lnSpc>
              <a:buNone/>
              <a:tabLst>
                <a:tab algn="l" pos="0"/>
              </a:tabLst>
            </a:pPr>
            <a:r>
              <a:rPr b="1" lang="en-US" sz="7200" spc="-1" strike="noStrike">
                <a:solidFill>
                  <a:srgbClr val="69ade7"/>
                </a:solidFill>
                <a:latin typeface="Calibri"/>
              </a:rPr>
              <a:t>Click to edit Master title style </a:t>
            </a:r>
            <a:endParaRPr b="0" lang="pt-BR" sz="7200" spc="-1" strike="noStrike">
              <a:solidFill>
                <a:srgbClr val="000000"/>
              </a:solidFill>
              <a:latin typeface="Arial"/>
            </a:endParaRPr>
          </a:p>
        </p:txBody>
      </p:sp>
      <p:sp>
        <p:nvSpPr>
          <p:cNvPr id="454" name="PlaceHolder 2"/>
          <p:cNvSpPr>
            <a:spLocks noGrp="1"/>
          </p:cNvSpPr>
          <p:nvPr>
            <p:ph type="body"/>
          </p:nvPr>
        </p:nvSpPr>
        <p:spPr>
          <a:xfrm>
            <a:off x="864000" y="3623040"/>
            <a:ext cx="7572240" cy="5355000"/>
          </a:xfrm>
          <a:prstGeom prst="rect">
            <a:avLst/>
          </a:prstGeom>
          <a:noFill/>
          <a:ln w="0">
            <a:noFill/>
          </a:ln>
        </p:spPr>
        <p:txBody>
          <a:bodyPr anchor="t">
            <a:normAutofit/>
          </a:bodyPr>
          <a:p>
            <a:pPr marL="457200" indent="-431640">
              <a:lnSpc>
                <a:spcPct val="120000"/>
              </a:lnSpc>
              <a:buClr>
                <a:srgbClr val="69ade7"/>
              </a:buClr>
              <a:buFont typeface="Noto Sans Symbols"/>
              <a:buChar char="▪"/>
            </a:pPr>
            <a:r>
              <a:rPr b="0" lang="en-US" sz="4000" spc="-1" strike="noStrike">
                <a:solidFill>
                  <a:schemeClr val="dk1"/>
                </a:solidFill>
                <a:latin typeface="Calibri"/>
                <a:ea typeface="Calibri"/>
              </a:rPr>
              <a:t>Click to edit Master text styles</a:t>
            </a:r>
            <a:endParaRPr b="0" lang="pt-BR" sz="4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91" name="Imagem 4" descr=""/>
          <p:cNvPicPr/>
          <p:nvPr/>
        </p:nvPicPr>
        <p:blipFill>
          <a:blip r:embed="rId2"/>
          <a:stretch/>
        </p:blipFill>
        <p:spPr>
          <a:xfrm>
            <a:off x="19080" y="0"/>
            <a:ext cx="18249480" cy="10286640"/>
          </a:xfrm>
          <a:prstGeom prst="rect">
            <a:avLst/>
          </a:prstGeom>
          <a:ln w="0">
            <a:noFill/>
          </a:ln>
        </p:spPr>
      </p:pic>
      <p:pic>
        <p:nvPicPr>
          <p:cNvPr id="492" name="Imagem 5" descr=""/>
          <p:cNvPicPr/>
          <p:nvPr/>
        </p:nvPicPr>
        <p:blipFill>
          <a:blip r:embed="rId3"/>
          <a:stretch/>
        </p:blipFill>
        <p:spPr>
          <a:xfrm>
            <a:off x="15480720" y="491400"/>
            <a:ext cx="1439640" cy="259560"/>
          </a:xfrm>
          <a:prstGeom prst="rect">
            <a:avLst/>
          </a:prstGeom>
          <a:ln w="0">
            <a:noFill/>
          </a:ln>
        </p:spPr>
      </p:pic>
      <p:sp>
        <p:nvSpPr>
          <p:cNvPr id="493" name="PlaceHolder 1"/>
          <p:cNvSpPr>
            <a:spLocks noGrp="1"/>
          </p:cNvSpPr>
          <p:nvPr>
            <p:ph type="body"/>
          </p:nvPr>
        </p:nvSpPr>
        <p:spPr>
          <a:xfrm>
            <a:off x="710280" y="968400"/>
            <a:ext cx="16183800" cy="8783280"/>
          </a:xfrm>
          <a:prstGeom prst="rect">
            <a:avLst/>
          </a:prstGeom>
          <a:noFill/>
          <a:ln w="0">
            <a:noFill/>
          </a:ln>
        </p:spPr>
        <p:txBody>
          <a:bodyPr lIns="90000" rIns="90000" tIns="45000" bIns="45000" anchor="t">
            <a:noAutofit/>
          </a:bodyPr>
          <a:p>
            <a:pPr indent="0">
              <a:lnSpc>
                <a:spcPct val="100000"/>
              </a:lnSpc>
              <a:buNone/>
            </a:pPr>
            <a:r>
              <a:rPr b="0" lang="pt-BR" sz="1800" spc="-1" strike="noStrike">
                <a:solidFill>
                  <a:srgbClr val="000000"/>
                </a:solidFill>
                <a:latin typeface="Arial"/>
              </a:rPr>
              <a:t>Clique no ícone para adicionar uma imagem</a:t>
            </a:r>
            <a:endParaRPr b="0" lang="pt-BR" sz="1800" spc="-1" strike="noStrike">
              <a:solidFill>
                <a:srgbClr val="000000"/>
              </a:solidFill>
              <a:latin typeface="Calibri"/>
            </a:endParaRPr>
          </a:p>
        </p:txBody>
      </p:sp>
      <p:sp>
        <p:nvSpPr>
          <p:cNvPr id="494" name="PlaceHolder 2"/>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31" name="Imagem 4" descr=""/>
          <p:cNvPicPr/>
          <p:nvPr/>
        </p:nvPicPr>
        <p:blipFill>
          <a:blip r:embed="rId2"/>
          <a:stretch/>
        </p:blipFill>
        <p:spPr>
          <a:xfrm>
            <a:off x="19080" y="0"/>
            <a:ext cx="18249480" cy="10286640"/>
          </a:xfrm>
          <a:prstGeom prst="rect">
            <a:avLst/>
          </a:prstGeom>
          <a:ln w="0">
            <a:noFill/>
          </a:ln>
        </p:spPr>
      </p:pic>
      <p:pic>
        <p:nvPicPr>
          <p:cNvPr id="532" name="Imagem 5" descr=""/>
          <p:cNvPicPr/>
          <p:nvPr/>
        </p:nvPicPr>
        <p:blipFill>
          <a:blip r:embed="rId3"/>
          <a:stretch/>
        </p:blipFill>
        <p:spPr>
          <a:xfrm>
            <a:off x="15480720" y="491400"/>
            <a:ext cx="1439640" cy="259560"/>
          </a:xfrm>
          <a:prstGeom prst="rect">
            <a:avLst/>
          </a:prstGeom>
          <a:ln w="0">
            <a:noFill/>
          </a:ln>
        </p:spPr>
      </p:pic>
      <p:sp>
        <p:nvSpPr>
          <p:cNvPr id="533" name="PlaceHolder 1"/>
          <p:cNvSpPr>
            <a:spLocks noGrp="1"/>
          </p:cNvSpPr>
          <p:nvPr>
            <p:ph type="body"/>
          </p:nvPr>
        </p:nvSpPr>
        <p:spPr>
          <a:xfrm>
            <a:off x="2243160" y="3310920"/>
            <a:ext cx="9601920" cy="485064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pt-BR" sz="3600" spc="-1" strike="noStrike">
                <a:solidFill>
                  <a:srgbClr val="000000"/>
                </a:solidFill>
                <a:latin typeface="Calibri"/>
              </a:rPr>
              <a:t>Clique para editar o formato de texto dos tópicos</a:t>
            </a:r>
            <a:endParaRPr b="0" lang="pt-BR" sz="36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3600" spc="-1" strike="noStrike">
                <a:solidFill>
                  <a:srgbClr val="000000"/>
                </a:solidFill>
                <a:latin typeface="Calibri"/>
              </a:rPr>
              <a:t>2.º nível de tópicos</a:t>
            </a:r>
            <a:endParaRPr b="0" lang="pt-BR" sz="36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3600" spc="-1" strike="noStrike">
                <a:solidFill>
                  <a:srgbClr val="000000"/>
                </a:solidFill>
                <a:latin typeface="Calibri"/>
              </a:rPr>
              <a:t>3.º nível de tópicos</a:t>
            </a:r>
            <a:endParaRPr b="0" lang="pt-BR" sz="36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3600" spc="-1" strike="noStrike">
                <a:solidFill>
                  <a:srgbClr val="000000"/>
                </a:solidFill>
                <a:latin typeface="Calibri"/>
              </a:rPr>
              <a:t>4.º nível de tópicos</a:t>
            </a:r>
            <a:endParaRPr b="0" lang="pt-BR" sz="36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3600" spc="-1" strike="noStrike">
                <a:solidFill>
                  <a:srgbClr val="000000"/>
                </a:solidFill>
                <a:latin typeface="Calibri"/>
              </a:rPr>
              <a:t>5.º nível de tópicos</a:t>
            </a:r>
            <a:endParaRPr b="0" lang="pt-BR" sz="36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3600" spc="-1" strike="noStrike">
                <a:solidFill>
                  <a:srgbClr val="000000"/>
                </a:solidFill>
                <a:latin typeface="Calibri"/>
              </a:rPr>
              <a:t>6.º nível de tópicos</a:t>
            </a:r>
            <a:endParaRPr b="0" lang="pt-BR" sz="36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3600" spc="-1" strike="noStrike">
                <a:solidFill>
                  <a:srgbClr val="000000"/>
                </a:solidFill>
                <a:latin typeface="Calibri"/>
              </a:rPr>
              <a:t>7.º nível de tópicos</a:t>
            </a:r>
            <a:endParaRPr b="0" lang="pt-BR" sz="3600" spc="-1" strike="noStrike">
              <a:solidFill>
                <a:srgbClr val="000000"/>
              </a:solidFill>
              <a:latin typeface="Calibri"/>
            </a:endParaRPr>
          </a:p>
        </p:txBody>
      </p:sp>
      <p:sp>
        <p:nvSpPr>
          <p:cNvPr id="534" name="PlaceHolder 2"/>
          <p:cNvSpPr>
            <a:spLocks noGrp="1"/>
          </p:cNvSpPr>
          <p:nvPr>
            <p:ph type="title"/>
          </p:nvPr>
        </p:nvSpPr>
        <p:spPr>
          <a:xfrm>
            <a:off x="2891880" y="949680"/>
            <a:ext cx="12504240" cy="873720"/>
          </a:xfrm>
          <a:prstGeom prst="rect">
            <a:avLst/>
          </a:prstGeom>
          <a:noFill/>
          <a:ln w="0">
            <a:noFill/>
          </a:ln>
        </p:spPr>
        <p:txBody>
          <a:bodyPr lIns="90000" rIns="90000" tIns="45000" bIns="45000" anchor="ctr">
            <a:noAutofit/>
          </a:bodyPr>
          <a:p>
            <a:pPr indent="0">
              <a:buNone/>
            </a:pPr>
            <a:r>
              <a:rPr b="0" lang="pt-BR" sz="5400" spc="-1" strike="noStrike">
                <a:solidFill>
                  <a:srgbClr val="000000"/>
                </a:solidFill>
                <a:latin typeface="Arial"/>
              </a:rPr>
              <a:t>Clique para editar o formato do texto do título</a:t>
            </a:r>
            <a:endParaRPr b="0" lang="pt-BR" sz="5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71" name="Imagem 4" descr=""/>
          <p:cNvPicPr/>
          <p:nvPr/>
        </p:nvPicPr>
        <p:blipFill>
          <a:blip r:embed="rId2"/>
          <a:stretch/>
        </p:blipFill>
        <p:spPr>
          <a:xfrm>
            <a:off x="19080" y="0"/>
            <a:ext cx="18249480" cy="10286640"/>
          </a:xfrm>
          <a:prstGeom prst="rect">
            <a:avLst/>
          </a:prstGeom>
          <a:ln w="0">
            <a:noFill/>
          </a:ln>
        </p:spPr>
      </p:pic>
      <p:pic>
        <p:nvPicPr>
          <p:cNvPr id="572" name="Imagem 5" descr=""/>
          <p:cNvPicPr/>
          <p:nvPr/>
        </p:nvPicPr>
        <p:blipFill>
          <a:blip r:embed="rId3"/>
          <a:stretch/>
        </p:blipFill>
        <p:spPr>
          <a:xfrm>
            <a:off x="15480720" y="491400"/>
            <a:ext cx="1439640" cy="259560"/>
          </a:xfrm>
          <a:prstGeom prst="rect">
            <a:avLst/>
          </a:prstGeom>
          <a:ln w="0">
            <a:noFill/>
          </a:ln>
        </p:spPr>
      </p:pic>
      <p:sp>
        <p:nvSpPr>
          <p:cNvPr id="573" name="PlaceHolder 1"/>
          <p:cNvSpPr>
            <a:spLocks noGrp="1"/>
          </p:cNvSpPr>
          <p:nvPr>
            <p:ph type="body"/>
          </p:nvPr>
        </p:nvSpPr>
        <p:spPr>
          <a:xfrm>
            <a:off x="9815760" y="2019240"/>
            <a:ext cx="7084080" cy="7732440"/>
          </a:xfrm>
          <a:prstGeom prst="rect">
            <a:avLst/>
          </a:prstGeom>
          <a:noFill/>
          <a:ln w="0">
            <a:noFill/>
          </a:ln>
        </p:spPr>
        <p:txBody>
          <a:bodyPr lIns="90000" rIns="90000" tIns="45000" bIns="45000" anchor="t">
            <a:noAutofit/>
          </a:bodyPr>
          <a:p>
            <a:pPr indent="0">
              <a:lnSpc>
                <a:spcPct val="100000"/>
              </a:lnSpc>
              <a:buNone/>
            </a:pPr>
            <a:r>
              <a:rPr b="0" lang="pt-BR" sz="1800" spc="-1" strike="noStrike">
                <a:solidFill>
                  <a:srgbClr val="000000"/>
                </a:solidFill>
                <a:latin typeface="Arial"/>
              </a:rPr>
              <a:t>Clique no ícone para adicionar uma imagem</a:t>
            </a:r>
            <a:endParaRPr b="0" lang="pt-BR" sz="1800" spc="-1" strike="noStrike">
              <a:solidFill>
                <a:srgbClr val="000000"/>
              </a:solidFill>
              <a:latin typeface="Calibri"/>
            </a:endParaRPr>
          </a:p>
        </p:txBody>
      </p:sp>
      <p:sp>
        <p:nvSpPr>
          <p:cNvPr id="574" name="PlaceHolder 2"/>
          <p:cNvSpPr>
            <a:spLocks noGrp="1"/>
          </p:cNvSpPr>
          <p:nvPr>
            <p:ph type="body"/>
          </p:nvPr>
        </p:nvSpPr>
        <p:spPr>
          <a:xfrm>
            <a:off x="710280" y="2019240"/>
            <a:ext cx="8092080" cy="7732440"/>
          </a:xfrm>
          <a:prstGeom prst="rect">
            <a:avLst/>
          </a:prstGeom>
          <a:noFill/>
          <a:ln w="0">
            <a:noFill/>
          </a:ln>
        </p:spPr>
        <p:txBody>
          <a:bodyPr lIns="90000" rIns="90000" tIns="45000" bIns="45000" anchor="ctr">
            <a:normAutofit/>
          </a:bodyPr>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Clique para editar o texto mestre</a:t>
            </a:r>
            <a:endParaRPr b="0" lang="pt-BR" sz="3000" spc="-1" strike="noStrike">
              <a:solidFill>
                <a:srgbClr val="000000"/>
              </a:solidFill>
              <a:latin typeface="Calibri"/>
            </a:endParaRPr>
          </a:p>
          <a:p>
            <a:pPr lvl="1" marL="609120" indent="-303480">
              <a:lnSpc>
                <a:spcPct val="105000"/>
              </a:lnSpc>
              <a:spcAft>
                <a:spcPts val="675"/>
              </a:spcAft>
              <a:buClr>
                <a:srgbClr val="4f81bd"/>
              </a:buClr>
              <a:buSzPct val="60000"/>
              <a:buFont typeface="Wingdings" charset="2"/>
              <a:buChar char=""/>
            </a:pPr>
            <a:r>
              <a:rPr b="0" lang="pt-BR" sz="3000" spc="-1" strike="noStrike">
                <a:solidFill>
                  <a:srgbClr val="000000"/>
                </a:solidFill>
                <a:latin typeface="Calibri"/>
              </a:rPr>
              <a:t>Clique para editar o texto mestre</a:t>
            </a:r>
            <a:endParaRPr b="0" lang="pt-BR" sz="3000" spc="-1" strike="noStrike">
              <a:solidFill>
                <a:srgbClr val="000000"/>
              </a:solidFill>
              <a:latin typeface="Calibri"/>
            </a:endParaRPr>
          </a:p>
        </p:txBody>
      </p:sp>
      <p:sp>
        <p:nvSpPr>
          <p:cNvPr id="575" name="PlaceHolder 3"/>
          <p:cNvSpPr>
            <a:spLocks noGrp="1"/>
          </p:cNvSpPr>
          <p:nvPr>
            <p:ph type="body"/>
          </p:nvPr>
        </p:nvSpPr>
        <p:spPr>
          <a:xfrm>
            <a:off x="710280" y="324000"/>
            <a:ext cx="12479760" cy="119592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&lt;Título do slide&gt;</a:t>
            </a:r>
            <a:endParaRPr b="0" lang="pt-BR" sz="4050" spc="-1" strike="noStrike">
              <a:solidFill>
                <a:srgbClr val="000000"/>
              </a:solidFill>
              <a:latin typeface="Calibri"/>
            </a:endParaRPr>
          </a:p>
          <a:p>
            <a:pPr indent="0">
              <a:lnSpc>
                <a:spcPct val="100000"/>
              </a:lnSpc>
              <a:buNone/>
              <a:tabLst>
                <a:tab algn="l" pos="0"/>
              </a:tabLst>
            </a:pPr>
            <a:r>
              <a:rPr b="1" lang="pt-BR" sz="4050" spc="-1" strike="noStrike">
                <a:solidFill>
                  <a:srgbClr val="4f81bd"/>
                </a:solidFill>
                <a:latin typeface="Calibri"/>
              </a:rPr>
              <a:t>&lt;Título do slide&gt;</a:t>
            </a:r>
            <a:endParaRPr b="0" lang="pt-BR" sz="4050" spc="-1" strike="noStrike">
              <a:solidFill>
                <a:srgbClr val="000000"/>
              </a:solidFill>
              <a:latin typeface="Calibri"/>
            </a:endParaRPr>
          </a:p>
        </p:txBody>
      </p:sp>
      <p:sp>
        <p:nvSpPr>
          <p:cNvPr id="576"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13" name="Imagem 4" descr=""/>
          <p:cNvPicPr/>
          <p:nvPr/>
        </p:nvPicPr>
        <p:blipFill>
          <a:blip r:embed="rId2"/>
          <a:stretch/>
        </p:blipFill>
        <p:spPr>
          <a:xfrm>
            <a:off x="19080" y="0"/>
            <a:ext cx="18249480" cy="10286640"/>
          </a:xfrm>
          <a:prstGeom prst="rect">
            <a:avLst/>
          </a:prstGeom>
          <a:ln w="0">
            <a:noFill/>
          </a:ln>
        </p:spPr>
      </p:pic>
      <p:pic>
        <p:nvPicPr>
          <p:cNvPr id="614" name="Imagem 5" descr=""/>
          <p:cNvPicPr/>
          <p:nvPr/>
        </p:nvPicPr>
        <p:blipFill>
          <a:blip r:embed="rId3"/>
          <a:stretch/>
        </p:blipFill>
        <p:spPr>
          <a:xfrm>
            <a:off x="15480720" y="491400"/>
            <a:ext cx="1439640" cy="259560"/>
          </a:xfrm>
          <a:prstGeom prst="rect">
            <a:avLst/>
          </a:prstGeom>
          <a:ln w="0">
            <a:noFill/>
          </a:ln>
        </p:spPr>
      </p:pic>
      <p:sp>
        <p:nvSpPr>
          <p:cNvPr id="61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
        <p:nvSpPr>
          <p:cNvPr id="616" name="PlaceHolder 2"/>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600" spc="-1" strike="noStrike">
                <a:solidFill>
                  <a:srgbClr val="000000"/>
                </a:solidFill>
                <a:latin typeface="Calibri"/>
              </a:rPr>
              <a:t>Clique para editar o formato de texto dos tópicos</a:t>
            </a:r>
            <a:endParaRPr b="0" lang="pt-BR" sz="36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700" spc="-1" strike="noStrike">
                <a:solidFill>
                  <a:srgbClr val="000000"/>
                </a:solidFill>
                <a:latin typeface="Calibri"/>
              </a:rPr>
              <a:t>2.º nível de tópicos</a:t>
            </a:r>
            <a:endParaRPr b="0" lang="pt-BR" sz="27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2250" spc="-1" strike="noStrike">
                <a:solidFill>
                  <a:srgbClr val="000000"/>
                </a:solidFill>
                <a:latin typeface="Calibri"/>
              </a:rPr>
              <a:t>3.º nível de tópicos</a:t>
            </a:r>
            <a:endParaRPr b="0" lang="pt-BR" sz="225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2250" spc="-1" strike="noStrike">
                <a:solidFill>
                  <a:srgbClr val="000000"/>
                </a:solidFill>
                <a:latin typeface="Calibri"/>
              </a:rPr>
              <a:t>4.º nível de tópicos</a:t>
            </a:r>
            <a:endParaRPr b="0" lang="pt-BR" sz="225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5.º nível de tópicos</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6.º nível de tópicos</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7.º nível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53" name="Imagem 4" descr=""/>
          <p:cNvPicPr/>
          <p:nvPr/>
        </p:nvPicPr>
        <p:blipFill>
          <a:blip r:embed="rId2"/>
          <a:stretch/>
        </p:blipFill>
        <p:spPr>
          <a:xfrm>
            <a:off x="19080" y="0"/>
            <a:ext cx="18249480" cy="10286640"/>
          </a:xfrm>
          <a:prstGeom prst="rect">
            <a:avLst/>
          </a:prstGeom>
          <a:ln w="0">
            <a:noFill/>
          </a:ln>
        </p:spPr>
      </p:pic>
      <p:pic>
        <p:nvPicPr>
          <p:cNvPr id="654" name="Imagem 5" descr=""/>
          <p:cNvPicPr/>
          <p:nvPr/>
        </p:nvPicPr>
        <p:blipFill>
          <a:blip r:embed="rId3"/>
          <a:stretch/>
        </p:blipFill>
        <p:spPr>
          <a:xfrm>
            <a:off x="15480720" y="491400"/>
            <a:ext cx="1439640" cy="259560"/>
          </a:xfrm>
          <a:prstGeom prst="rect">
            <a:avLst/>
          </a:prstGeom>
          <a:ln w="0">
            <a:noFill/>
          </a:ln>
        </p:spPr>
      </p:pic>
      <p:sp>
        <p:nvSpPr>
          <p:cNvPr id="655" name="PlaceHolder 1"/>
          <p:cNvSpPr>
            <a:spLocks noGrp="1"/>
          </p:cNvSpPr>
          <p:nvPr>
            <p:ph type="dt" idx="4"/>
          </p:nvPr>
        </p:nvSpPr>
        <p:spPr>
          <a:xfrm>
            <a:off x="914400" y="9534600"/>
            <a:ext cx="4266720" cy="547200"/>
          </a:xfrm>
          <a:prstGeom prst="rect">
            <a:avLst/>
          </a:prstGeom>
          <a:noFill/>
          <a:ln w="0">
            <a:noFill/>
          </a:ln>
        </p:spPr>
        <p:txBody>
          <a:bodyPr lIns="90000" rIns="90000" tIns="45000" bIns="45000" anchor="t">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656" name="PlaceHolder 2"/>
          <p:cNvSpPr>
            <a:spLocks noGrp="1"/>
          </p:cNvSpPr>
          <p:nvPr>
            <p:ph type="ftr" idx="5"/>
          </p:nvPr>
        </p:nvSpPr>
        <p:spPr>
          <a:xfrm>
            <a:off x="6248520" y="9534600"/>
            <a:ext cx="5790960" cy="547200"/>
          </a:xfrm>
          <a:prstGeom prst="rect">
            <a:avLst/>
          </a:prstGeom>
          <a:noFill/>
          <a:ln w="0">
            <a:noFill/>
          </a:ln>
        </p:spPr>
        <p:txBody>
          <a:bodyPr lIns="90000" rIns="90000" tIns="45000" bIns="45000" anchor="t">
            <a:noAutofit/>
          </a:bodyPr>
          <a:lstStyle>
            <a:lvl1pPr indent="0" algn="ctr">
              <a:buNone/>
              <a:defRPr b="0" lang="pt-BR" sz="1400" spc="-1" strike="noStrike">
                <a:solidFill>
                  <a:srgbClr val="000000"/>
                </a:solidFill>
                <a:latin typeface="Times New Roman"/>
              </a:defRPr>
            </a:lvl1pPr>
          </a:lstStyle>
          <a:p>
            <a:pPr indent="0" algn="ctr">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657" name="PlaceHolder 3"/>
          <p:cNvSpPr>
            <a:spLocks noGrp="1"/>
          </p:cNvSpPr>
          <p:nvPr>
            <p:ph type="sldNum" idx="6"/>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000000"/>
                </a:solidFill>
                <a:latin typeface="Arial"/>
              </a:defRPr>
            </a:lvl1pPr>
          </a:lstStyle>
          <a:p>
            <a:pPr indent="0">
              <a:lnSpc>
                <a:spcPct val="100000"/>
              </a:lnSpc>
              <a:buNone/>
            </a:pPr>
            <a:fld id="{0476457A-9998-45D3-ACFE-F58D3EFE5D49}" type="slidenum">
              <a:rPr b="0" lang="pt-BR" sz="1400" spc="-1" strike="noStrike">
                <a:solidFill>
                  <a:srgbClr val="000000"/>
                </a:solidFill>
                <a:latin typeface="Arial"/>
              </a:rPr>
              <a:t>&lt;número&gt;</a:t>
            </a:fld>
            <a:endParaRPr b="0" lang="pt-BR" sz="1400" spc="-1" strike="noStrike">
              <a:solidFill>
                <a:srgbClr val="000000"/>
              </a:solidFill>
              <a:latin typeface="Times New Roman"/>
            </a:endParaRPr>
          </a:p>
        </p:txBody>
      </p:sp>
      <p:sp>
        <p:nvSpPr>
          <p:cNvPr id="658"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
        <p:nvSpPr>
          <p:cNvPr id="659"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600" spc="-1" strike="noStrike">
                <a:solidFill>
                  <a:srgbClr val="000000"/>
                </a:solidFill>
                <a:latin typeface="Calibri"/>
              </a:rPr>
              <a:t>Clique para editar o formato de texto dos tópicos</a:t>
            </a:r>
            <a:endParaRPr b="0" lang="pt-BR" sz="36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700" spc="-1" strike="noStrike">
                <a:solidFill>
                  <a:srgbClr val="000000"/>
                </a:solidFill>
                <a:latin typeface="Calibri"/>
              </a:rPr>
              <a:t>2.º nível de tópicos</a:t>
            </a:r>
            <a:endParaRPr b="0" lang="pt-BR" sz="27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2250" spc="-1" strike="noStrike">
                <a:solidFill>
                  <a:srgbClr val="000000"/>
                </a:solidFill>
                <a:latin typeface="Calibri"/>
              </a:rPr>
              <a:t>3.º nível de tópicos</a:t>
            </a:r>
            <a:endParaRPr b="0" lang="pt-BR" sz="225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2250" spc="-1" strike="noStrike">
                <a:solidFill>
                  <a:srgbClr val="000000"/>
                </a:solidFill>
                <a:latin typeface="Calibri"/>
              </a:rPr>
              <a:t>4.º nível de tópicos</a:t>
            </a:r>
            <a:endParaRPr b="0" lang="pt-BR" sz="225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5.º nível de tópicos</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6.º nível de tópicos</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7.º nível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96" name="Imagem 4" descr=""/>
          <p:cNvPicPr/>
          <p:nvPr/>
        </p:nvPicPr>
        <p:blipFill>
          <a:blip r:embed="rId2"/>
          <a:stretch/>
        </p:blipFill>
        <p:spPr>
          <a:xfrm>
            <a:off x="19080" y="0"/>
            <a:ext cx="18249480" cy="10286640"/>
          </a:xfrm>
          <a:prstGeom prst="rect">
            <a:avLst/>
          </a:prstGeom>
          <a:ln w="0">
            <a:noFill/>
          </a:ln>
        </p:spPr>
      </p:pic>
      <p:pic>
        <p:nvPicPr>
          <p:cNvPr id="697" name="Imagem 5" descr=""/>
          <p:cNvPicPr/>
          <p:nvPr/>
        </p:nvPicPr>
        <p:blipFill>
          <a:blip r:embed="rId3"/>
          <a:stretch/>
        </p:blipFill>
        <p:spPr>
          <a:xfrm>
            <a:off x="15480720" y="491400"/>
            <a:ext cx="1439640" cy="259560"/>
          </a:xfrm>
          <a:prstGeom prst="rect">
            <a:avLst/>
          </a:prstGeom>
          <a:ln w="0">
            <a:noFill/>
          </a:ln>
        </p:spPr>
      </p:pic>
      <p:sp>
        <p:nvSpPr>
          <p:cNvPr id="698" name="PlaceHolder 1"/>
          <p:cNvSpPr>
            <a:spLocks noGrp="1"/>
          </p:cNvSpPr>
          <p:nvPr>
            <p:ph type="title"/>
          </p:nvPr>
        </p:nvSpPr>
        <p:spPr>
          <a:xfrm>
            <a:off x="2036520" y="4399200"/>
            <a:ext cx="7259760" cy="1784520"/>
          </a:xfrm>
          <a:prstGeom prst="rect">
            <a:avLst/>
          </a:prstGeom>
          <a:noFill/>
          <a:ln w="0">
            <a:noFill/>
          </a:ln>
        </p:spPr>
        <p:txBody>
          <a:bodyPr tIns="91440" bIns="91440" anchor="ctr">
            <a:noAutofit/>
          </a:bodyPr>
          <a:p>
            <a:pPr indent="0">
              <a:buNone/>
            </a:pPr>
            <a:r>
              <a:rPr b="0" lang="pt-BR" sz="10790" spc="-1" strike="noStrike">
                <a:solidFill>
                  <a:srgbClr val="000000"/>
                </a:solidFill>
                <a:latin typeface="Arial"/>
              </a:rPr>
              <a:t>Clique para editar o formato do texto do título</a:t>
            </a:r>
            <a:endParaRPr b="0" lang="pt-BR" sz="10790" spc="-1" strike="noStrike">
              <a:solidFill>
                <a:srgbClr val="000000"/>
              </a:solidFill>
              <a:latin typeface="Arial"/>
            </a:endParaRPr>
          </a:p>
        </p:txBody>
      </p:sp>
      <p:sp>
        <p:nvSpPr>
          <p:cNvPr id="699" name="PlaceHolder 2"/>
          <p:cNvSpPr>
            <a:spLocks noGrp="1"/>
          </p:cNvSpPr>
          <p:nvPr>
            <p:ph type="title"/>
          </p:nvPr>
        </p:nvSpPr>
        <p:spPr>
          <a:xfrm>
            <a:off x="2022840" y="2858760"/>
            <a:ext cx="5139360" cy="1784520"/>
          </a:xfrm>
          <a:prstGeom prst="rect">
            <a:avLst/>
          </a:prstGeom>
          <a:noFill/>
          <a:ln w="0">
            <a:noFill/>
          </a:ln>
        </p:spPr>
        <p:txBody>
          <a:bodyPr tIns="91440" bIns="91440" anchor="ctr">
            <a:noAutofit/>
          </a:bodyPr>
          <a:p>
            <a:pPr indent="0" algn="ctr">
              <a:lnSpc>
                <a:spcPct val="100000"/>
              </a:lnSpc>
              <a:buNone/>
            </a:pPr>
            <a:r>
              <a:rPr b="0" lang="pt-BR" sz="15700" spc="-1" strike="noStrike">
                <a:solidFill>
                  <a:schemeClr val="lt1"/>
                </a:solidFill>
                <a:latin typeface="Century Gothic"/>
              </a:rPr>
              <a:t>xx%</a:t>
            </a:r>
            <a:endParaRPr b="0" lang="pt-BR" sz="15700" spc="-1" strike="noStrike">
              <a:solidFill>
                <a:srgbClr val="000000"/>
              </a:solidFill>
              <a:latin typeface="Arial"/>
            </a:endParaRPr>
          </a:p>
        </p:txBody>
      </p:sp>
      <p:sp>
        <p:nvSpPr>
          <p:cNvPr id="700" name="PlaceHolder 3"/>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600" spc="-1" strike="noStrike">
                <a:solidFill>
                  <a:srgbClr val="000000"/>
                </a:solidFill>
                <a:latin typeface="Calibri"/>
              </a:rPr>
              <a:t>Clique para editar o formato de texto dos tópicos</a:t>
            </a:r>
            <a:endParaRPr b="0" lang="pt-BR" sz="36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700" spc="-1" strike="noStrike">
                <a:solidFill>
                  <a:srgbClr val="000000"/>
                </a:solidFill>
                <a:latin typeface="Calibri"/>
              </a:rPr>
              <a:t>2.º nível de tópicos</a:t>
            </a:r>
            <a:endParaRPr b="0" lang="pt-BR" sz="27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2250" spc="-1" strike="noStrike">
                <a:solidFill>
                  <a:srgbClr val="000000"/>
                </a:solidFill>
                <a:latin typeface="Calibri"/>
              </a:rPr>
              <a:t>3.º nível de tópicos</a:t>
            </a:r>
            <a:endParaRPr b="0" lang="pt-BR" sz="225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2250" spc="-1" strike="noStrike">
                <a:solidFill>
                  <a:srgbClr val="000000"/>
                </a:solidFill>
                <a:latin typeface="Calibri"/>
              </a:rPr>
              <a:t>4.º nível de tópicos</a:t>
            </a:r>
            <a:endParaRPr b="0" lang="pt-BR" sz="225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5.º nível de tópicos</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6.º nível de tópicos</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7.º nível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37" name="Imagem 4" descr=""/>
          <p:cNvPicPr/>
          <p:nvPr/>
        </p:nvPicPr>
        <p:blipFill>
          <a:blip r:embed="rId2"/>
          <a:stretch/>
        </p:blipFill>
        <p:spPr>
          <a:xfrm>
            <a:off x="19080" y="0"/>
            <a:ext cx="18249480" cy="10286640"/>
          </a:xfrm>
          <a:prstGeom prst="rect">
            <a:avLst/>
          </a:prstGeom>
          <a:ln w="0">
            <a:noFill/>
          </a:ln>
        </p:spPr>
      </p:pic>
      <p:pic>
        <p:nvPicPr>
          <p:cNvPr id="738" name="Imagem 5" descr=""/>
          <p:cNvPicPr/>
          <p:nvPr/>
        </p:nvPicPr>
        <p:blipFill>
          <a:blip r:embed="rId3"/>
          <a:stretch/>
        </p:blipFill>
        <p:spPr>
          <a:xfrm>
            <a:off x="15480720" y="491400"/>
            <a:ext cx="1439640" cy="259560"/>
          </a:xfrm>
          <a:prstGeom prst="rect">
            <a:avLst/>
          </a:prstGeom>
          <a:ln w="0">
            <a:noFill/>
          </a:ln>
        </p:spPr>
      </p:pic>
      <p:sp>
        <p:nvSpPr>
          <p:cNvPr id="739" name="PlaceHolder 1"/>
          <p:cNvSpPr>
            <a:spLocks noGrp="1"/>
          </p:cNvSpPr>
          <p:nvPr>
            <p:ph type="body"/>
          </p:nvPr>
        </p:nvSpPr>
        <p:spPr>
          <a:xfrm>
            <a:off x="9810360" y="1470960"/>
            <a:ext cx="7103160" cy="8281080"/>
          </a:xfrm>
          <a:prstGeom prst="rect">
            <a:avLst/>
          </a:prstGeom>
          <a:noFill/>
          <a:ln w="0">
            <a:noFill/>
          </a:ln>
        </p:spPr>
        <p:txBody>
          <a:bodyPr lIns="90000" rIns="90000" tIns="45000" bIns="45000" anchor="t">
            <a:noAutofit/>
          </a:bodyPr>
          <a:p>
            <a:pPr indent="0">
              <a:lnSpc>
                <a:spcPct val="100000"/>
              </a:lnSpc>
              <a:buNone/>
            </a:pPr>
            <a:r>
              <a:rPr b="0" lang="pt-BR" sz="1800" spc="-1" strike="noStrike">
                <a:solidFill>
                  <a:srgbClr val="000000"/>
                </a:solidFill>
                <a:latin typeface="Arial"/>
              </a:rPr>
              <a:t>Clique no ícone para adicionar uma imagem</a:t>
            </a:r>
            <a:endParaRPr b="0" lang="pt-BR" sz="1800" spc="-1" strike="noStrike">
              <a:solidFill>
                <a:srgbClr val="000000"/>
              </a:solidFill>
              <a:latin typeface="Calibri"/>
            </a:endParaRPr>
          </a:p>
        </p:txBody>
      </p:sp>
      <p:sp>
        <p:nvSpPr>
          <p:cNvPr id="740" name="PlaceHolder 2"/>
          <p:cNvSpPr>
            <a:spLocks noGrp="1"/>
          </p:cNvSpPr>
          <p:nvPr>
            <p:ph type="body"/>
          </p:nvPr>
        </p:nvSpPr>
        <p:spPr>
          <a:xfrm>
            <a:off x="710280" y="1470960"/>
            <a:ext cx="8092080" cy="8281080"/>
          </a:xfrm>
          <a:prstGeom prst="rect">
            <a:avLst/>
          </a:prstGeom>
          <a:noFill/>
          <a:ln w="0">
            <a:noFill/>
          </a:ln>
        </p:spPr>
        <p:txBody>
          <a:bodyPr lIns="90000" rIns="90000" tIns="45000" bIns="45000" anchor="ctr">
            <a:normAutofit/>
          </a:bodyPr>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Clique para editar o texto mestre</a:t>
            </a:r>
            <a:endParaRPr b="0" lang="pt-BR" sz="3000" spc="-1" strike="noStrike">
              <a:solidFill>
                <a:srgbClr val="000000"/>
              </a:solidFill>
              <a:latin typeface="Calibri"/>
            </a:endParaRPr>
          </a:p>
          <a:p>
            <a:pPr lvl="1" marL="609120" indent="-303480">
              <a:lnSpc>
                <a:spcPct val="105000"/>
              </a:lnSpc>
              <a:spcAft>
                <a:spcPts val="675"/>
              </a:spcAft>
              <a:buClr>
                <a:srgbClr val="4f81bd"/>
              </a:buClr>
              <a:buSzPct val="60000"/>
              <a:buFont typeface="Wingdings" charset="2"/>
              <a:buChar char=""/>
            </a:pPr>
            <a:r>
              <a:rPr b="0" lang="pt-BR" sz="3000" spc="-1" strike="noStrike">
                <a:solidFill>
                  <a:srgbClr val="000000"/>
                </a:solidFill>
                <a:latin typeface="Calibri"/>
              </a:rPr>
              <a:t>Clique para editar o texto mestre</a:t>
            </a:r>
            <a:endParaRPr b="0" lang="pt-BR" sz="3000" spc="-1" strike="noStrike">
              <a:solidFill>
                <a:srgbClr val="000000"/>
              </a:solidFill>
              <a:latin typeface="Calibri"/>
            </a:endParaRPr>
          </a:p>
        </p:txBody>
      </p:sp>
      <p:sp>
        <p:nvSpPr>
          <p:cNvPr id="741" name="PlaceHolder 3"/>
          <p:cNvSpPr>
            <a:spLocks noGrp="1"/>
          </p:cNvSpPr>
          <p:nvPr>
            <p:ph type="body"/>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&lt;Título do slide&gt;</a:t>
            </a:r>
            <a:endParaRPr b="0" lang="pt-BR" sz="4050" spc="-1" strike="noStrike">
              <a:solidFill>
                <a:srgbClr val="000000"/>
              </a:solidFill>
              <a:latin typeface="Calibri"/>
            </a:endParaRPr>
          </a:p>
        </p:txBody>
      </p:sp>
      <p:sp>
        <p:nvSpPr>
          <p:cNvPr id="742"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Imagem 4" descr=""/>
          <p:cNvPicPr/>
          <p:nvPr/>
        </p:nvPicPr>
        <p:blipFill>
          <a:blip r:embed="rId2"/>
          <a:stretch/>
        </p:blipFill>
        <p:spPr>
          <a:xfrm>
            <a:off x="19080" y="0"/>
            <a:ext cx="18249480" cy="10286640"/>
          </a:xfrm>
          <a:prstGeom prst="rect">
            <a:avLst/>
          </a:prstGeom>
          <a:ln w="0">
            <a:noFill/>
          </a:ln>
        </p:spPr>
      </p:pic>
      <p:pic>
        <p:nvPicPr>
          <p:cNvPr id="41" name="Imagem 5" descr=""/>
          <p:cNvPicPr/>
          <p:nvPr/>
        </p:nvPicPr>
        <p:blipFill>
          <a:blip r:embed="rId3"/>
          <a:stretch/>
        </p:blipFill>
        <p:spPr>
          <a:xfrm>
            <a:off x="15480720" y="491400"/>
            <a:ext cx="1439640" cy="259560"/>
          </a:xfrm>
          <a:prstGeom prst="rect">
            <a:avLst/>
          </a:prstGeom>
          <a:ln w="0">
            <a:noFill/>
          </a:ln>
        </p:spPr>
      </p:pic>
      <p:sp>
        <p:nvSpPr>
          <p:cNvPr id="42" name="PlaceHolder 1"/>
          <p:cNvSpPr>
            <a:spLocks noGrp="1"/>
          </p:cNvSpPr>
          <p:nvPr>
            <p:ph type="body"/>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&lt;Título do slide&gt;</a:t>
            </a:r>
            <a:endParaRPr b="0" lang="pt-BR" sz="4050" spc="-1" strike="noStrike">
              <a:solidFill>
                <a:srgbClr val="000000"/>
              </a:solidFill>
              <a:latin typeface="Calibri"/>
            </a:endParaRPr>
          </a:p>
        </p:txBody>
      </p:sp>
      <p:sp>
        <p:nvSpPr>
          <p:cNvPr id="43" name="PlaceHolder 2"/>
          <p:cNvSpPr>
            <a:spLocks noGrp="1"/>
          </p:cNvSpPr>
          <p:nvPr>
            <p:ph type="body"/>
          </p:nvPr>
        </p:nvSpPr>
        <p:spPr>
          <a:xfrm>
            <a:off x="710280" y="1470960"/>
            <a:ext cx="16183800" cy="8280720"/>
          </a:xfrm>
          <a:prstGeom prst="rect">
            <a:avLst/>
          </a:prstGeom>
          <a:noFill/>
          <a:ln w="0">
            <a:noFill/>
          </a:ln>
        </p:spPr>
        <p:txBody>
          <a:bodyPr lIns="90000" rIns="90000" tIns="45000" bIns="45000" anchor="t">
            <a:normAutofit/>
          </a:bodyPr>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Clique para editar os estilos de texto Mestres</a:t>
            </a:r>
            <a:endParaRPr b="0" lang="pt-BR" sz="3000" spc="-1" strike="noStrike">
              <a:solidFill>
                <a:srgbClr val="000000"/>
              </a:solidFill>
              <a:latin typeface="Calibri"/>
            </a:endParaRPr>
          </a:p>
          <a:p>
            <a:pPr lvl="1" marL="609120" indent="-303480">
              <a:lnSpc>
                <a:spcPct val="105000"/>
              </a:lnSpc>
              <a:spcAft>
                <a:spcPts val="675"/>
              </a:spcAft>
              <a:buClr>
                <a:srgbClr val="4f81bd"/>
              </a:buClr>
              <a:buSzPct val="60000"/>
              <a:buFont typeface="Wingdings" charset="2"/>
              <a:buChar char=""/>
            </a:pPr>
            <a:r>
              <a:rPr b="0" lang="pt-BR" sz="3000" spc="-1" strike="noStrike">
                <a:solidFill>
                  <a:srgbClr val="000000"/>
                </a:solidFill>
                <a:latin typeface="Calibri"/>
              </a:rPr>
              <a:t>Segundo nível</a:t>
            </a:r>
            <a:endParaRPr b="0" lang="pt-BR" sz="3000" spc="-1" strike="noStrike">
              <a:solidFill>
                <a:srgbClr val="000000"/>
              </a:solidFill>
              <a:latin typeface="Calibri"/>
            </a:endParaRPr>
          </a:p>
        </p:txBody>
      </p:sp>
      <p:sp>
        <p:nvSpPr>
          <p:cNvPr id="44" name="PlaceHolder 3"/>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1" name="Imagem 4" descr=""/>
          <p:cNvPicPr/>
          <p:nvPr/>
        </p:nvPicPr>
        <p:blipFill>
          <a:blip r:embed="rId2"/>
          <a:stretch/>
        </p:blipFill>
        <p:spPr>
          <a:xfrm>
            <a:off x="19080" y="0"/>
            <a:ext cx="18249480" cy="10286640"/>
          </a:xfrm>
          <a:prstGeom prst="rect">
            <a:avLst/>
          </a:prstGeom>
          <a:ln w="0">
            <a:noFill/>
          </a:ln>
        </p:spPr>
      </p:pic>
      <p:pic>
        <p:nvPicPr>
          <p:cNvPr id="82" name="Imagem 5" descr=""/>
          <p:cNvPicPr/>
          <p:nvPr/>
        </p:nvPicPr>
        <p:blipFill>
          <a:blip r:embed="rId3"/>
          <a:stretch/>
        </p:blipFill>
        <p:spPr>
          <a:xfrm>
            <a:off x="15480720" y="491400"/>
            <a:ext cx="1439640" cy="259560"/>
          </a:xfrm>
          <a:prstGeom prst="rect">
            <a:avLst/>
          </a:prstGeom>
          <a:ln w="0">
            <a:noFill/>
          </a:ln>
        </p:spPr>
      </p:pic>
      <p:sp>
        <p:nvSpPr>
          <p:cNvPr id="83" name="PlaceHolder 1"/>
          <p:cNvSpPr>
            <a:spLocks noGrp="1"/>
          </p:cNvSpPr>
          <p:nvPr>
            <p:ph type="body"/>
          </p:nvPr>
        </p:nvSpPr>
        <p:spPr>
          <a:xfrm>
            <a:off x="710280" y="968400"/>
            <a:ext cx="16183800" cy="8783280"/>
          </a:xfrm>
          <a:prstGeom prst="rect">
            <a:avLst/>
          </a:prstGeom>
          <a:noFill/>
          <a:ln w="0">
            <a:noFill/>
          </a:ln>
        </p:spPr>
        <p:txBody>
          <a:bodyPr lIns="90000" rIns="90000" tIns="45000" bIns="45000" anchor="t">
            <a:normAutofit/>
          </a:bodyPr>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Clique para editar os estilos de texto Mestres</a:t>
            </a:r>
            <a:endParaRPr b="0" lang="pt-BR" sz="3000" spc="-1" strike="noStrike">
              <a:solidFill>
                <a:srgbClr val="000000"/>
              </a:solidFill>
              <a:latin typeface="Calibri"/>
            </a:endParaRPr>
          </a:p>
          <a:p>
            <a:pPr lvl="1" marL="609120" indent="-303480">
              <a:lnSpc>
                <a:spcPct val="105000"/>
              </a:lnSpc>
              <a:spcAft>
                <a:spcPts val="675"/>
              </a:spcAft>
              <a:buClr>
                <a:srgbClr val="4f81bd"/>
              </a:buClr>
              <a:buSzPct val="60000"/>
              <a:buFont typeface="Wingdings" charset="2"/>
              <a:buChar char=""/>
            </a:pPr>
            <a:r>
              <a:rPr b="0" lang="pt-BR" sz="3000" spc="-1" strike="noStrike">
                <a:solidFill>
                  <a:srgbClr val="000000"/>
                </a:solidFill>
                <a:latin typeface="Calibri"/>
              </a:rPr>
              <a:t>Segundo nível</a:t>
            </a:r>
            <a:endParaRPr b="0" lang="pt-BR" sz="3000" spc="-1" strike="noStrike">
              <a:solidFill>
                <a:srgbClr val="000000"/>
              </a:solidFill>
              <a:latin typeface="Calibri"/>
            </a:endParaRPr>
          </a:p>
        </p:txBody>
      </p:sp>
      <p:sp>
        <p:nvSpPr>
          <p:cNvPr id="84" name="PlaceHolder 2"/>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1" name="Imagem 4" descr=""/>
          <p:cNvPicPr/>
          <p:nvPr/>
        </p:nvPicPr>
        <p:blipFill>
          <a:blip r:embed="rId2"/>
          <a:stretch/>
        </p:blipFill>
        <p:spPr>
          <a:xfrm>
            <a:off x="19080" y="0"/>
            <a:ext cx="18249480" cy="10286640"/>
          </a:xfrm>
          <a:prstGeom prst="rect">
            <a:avLst/>
          </a:prstGeom>
          <a:ln w="0">
            <a:noFill/>
          </a:ln>
        </p:spPr>
      </p:pic>
      <p:pic>
        <p:nvPicPr>
          <p:cNvPr id="122" name="Imagem 5" descr=""/>
          <p:cNvPicPr/>
          <p:nvPr/>
        </p:nvPicPr>
        <p:blipFill>
          <a:blip r:embed="rId3"/>
          <a:stretch/>
        </p:blipFill>
        <p:spPr>
          <a:xfrm>
            <a:off x="15480720" y="491400"/>
            <a:ext cx="1439640" cy="259560"/>
          </a:xfrm>
          <a:prstGeom prst="rect">
            <a:avLst/>
          </a:prstGeom>
          <a:ln w="0">
            <a:noFill/>
          </a:ln>
        </p:spPr>
      </p:pic>
      <p:sp>
        <p:nvSpPr>
          <p:cNvPr id="123" name="PlaceHolder 1"/>
          <p:cNvSpPr>
            <a:spLocks noGrp="1"/>
          </p:cNvSpPr>
          <p:nvPr>
            <p:ph type="ftr" idx="1"/>
          </p:nvPr>
        </p:nvSpPr>
        <p:spPr>
          <a:xfrm>
            <a:off x="0" y="0"/>
            <a:ext cx="0" cy="0"/>
          </a:xfrm>
          <a:prstGeom prst="rect">
            <a:avLst/>
          </a:prstGeom>
          <a:noFill/>
          <a:ln w="0">
            <a:noFill/>
          </a:ln>
        </p:spPr>
        <p:txBody>
          <a:bodyPr lIns="90000" rIns="90000" tIns="-45000" bIns="-45000" anchor="t">
            <a:noAutofit/>
          </a:bodyPr>
          <a:lstStyle>
            <a:lvl1pPr indent="0" algn="ctr">
              <a:buNone/>
              <a:defRPr b="0" lang="pt-BR" sz="1400" spc="-1" strike="noStrike">
                <a:solidFill>
                  <a:srgbClr val="000000"/>
                </a:solidFill>
                <a:latin typeface="Times New Roman"/>
              </a:defRPr>
            </a:lvl1pPr>
          </a:lstStyle>
          <a:p>
            <a:pPr indent="0" algn="ctr">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124" name="PlaceHolder 2"/>
          <p:cNvSpPr>
            <a:spLocks noGrp="1"/>
          </p:cNvSpPr>
          <p:nvPr>
            <p:ph type="sldNum" idx="2"/>
          </p:nvPr>
        </p:nvSpPr>
        <p:spPr>
          <a:xfrm>
            <a:off x="16570800" y="9413640"/>
            <a:ext cx="824400" cy="416520"/>
          </a:xfrm>
          <a:prstGeom prst="rect">
            <a:avLst/>
          </a:prstGeom>
          <a:noFill/>
          <a:ln w="0">
            <a:noFill/>
          </a:ln>
        </p:spPr>
        <p:txBody>
          <a:bodyPr lIns="90000" rIns="90000" tIns="45000" bIns="45000" anchor="t">
            <a:noAutofit/>
          </a:bodyPr>
          <a:lstStyle>
            <a:lvl1pPr indent="0">
              <a:lnSpc>
                <a:spcPct val="100000"/>
              </a:lnSpc>
              <a:buNone/>
              <a:defRPr b="0" lang="pt-BR" sz="2200" spc="-1" strike="noStrike">
                <a:solidFill>
                  <a:srgbClr val="808080"/>
                </a:solidFill>
                <a:latin typeface="Arial"/>
              </a:defRPr>
            </a:lvl1pPr>
          </a:lstStyle>
          <a:p>
            <a:pPr indent="0">
              <a:lnSpc>
                <a:spcPct val="100000"/>
              </a:lnSpc>
              <a:buNone/>
            </a:pPr>
            <a:fld id="{A52D5852-61C4-477E-83F0-06E4081FE953}" type="slidenum">
              <a:rPr b="0" lang="pt-BR" sz="2200" spc="-1" strike="noStrike">
                <a:solidFill>
                  <a:srgbClr val="808080"/>
                </a:solidFill>
                <a:latin typeface="Arial"/>
              </a:rPr>
              <a:t>&lt;número&gt;</a:t>
            </a:fld>
            <a:endParaRPr b="0" lang="pt-BR" sz="2200" spc="-1" strike="noStrike">
              <a:solidFill>
                <a:srgbClr val="000000"/>
              </a:solidFill>
              <a:latin typeface="Times New Roman"/>
            </a:endParaRPr>
          </a:p>
        </p:txBody>
      </p:sp>
      <p:sp>
        <p:nvSpPr>
          <p:cNvPr id="125" name="PlaceHolder 3"/>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
        <p:nvSpPr>
          <p:cNvPr id="126" name="PlaceHolder 4"/>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600" spc="-1" strike="noStrike">
                <a:solidFill>
                  <a:srgbClr val="000000"/>
                </a:solidFill>
                <a:latin typeface="Calibri"/>
              </a:rPr>
              <a:t>Clique para editar o formato de texto dos tópicos</a:t>
            </a:r>
            <a:endParaRPr b="0" lang="pt-BR" sz="36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700" spc="-1" strike="noStrike">
                <a:solidFill>
                  <a:srgbClr val="000000"/>
                </a:solidFill>
                <a:latin typeface="Calibri"/>
              </a:rPr>
              <a:t>2.º nível de tópicos</a:t>
            </a:r>
            <a:endParaRPr b="0" lang="pt-BR" sz="27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2250" spc="-1" strike="noStrike">
                <a:solidFill>
                  <a:srgbClr val="000000"/>
                </a:solidFill>
                <a:latin typeface="Calibri"/>
              </a:rPr>
              <a:t>3.º nível de tópicos</a:t>
            </a:r>
            <a:endParaRPr b="0" lang="pt-BR" sz="225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2250" spc="-1" strike="noStrike">
                <a:solidFill>
                  <a:srgbClr val="000000"/>
                </a:solidFill>
                <a:latin typeface="Calibri"/>
              </a:rPr>
              <a:t>4.º nível de tópicos</a:t>
            </a:r>
            <a:endParaRPr b="0" lang="pt-BR" sz="225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5.º nível de tópicos</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6.º nível de tópicos</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7.º nível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3" name="Imagem 4" descr=""/>
          <p:cNvPicPr/>
          <p:nvPr/>
        </p:nvPicPr>
        <p:blipFill>
          <a:blip r:embed="rId2"/>
          <a:stretch/>
        </p:blipFill>
        <p:spPr>
          <a:xfrm>
            <a:off x="19080" y="0"/>
            <a:ext cx="18249480" cy="10286640"/>
          </a:xfrm>
          <a:prstGeom prst="rect">
            <a:avLst/>
          </a:prstGeom>
          <a:ln w="0">
            <a:noFill/>
          </a:ln>
        </p:spPr>
      </p:pic>
      <p:pic>
        <p:nvPicPr>
          <p:cNvPr id="164" name="Imagem 5" descr=""/>
          <p:cNvPicPr/>
          <p:nvPr/>
        </p:nvPicPr>
        <p:blipFill>
          <a:blip r:embed="rId3"/>
          <a:stretch/>
        </p:blipFill>
        <p:spPr>
          <a:xfrm>
            <a:off x="15480720" y="491400"/>
            <a:ext cx="1439640" cy="259560"/>
          </a:xfrm>
          <a:prstGeom prst="rect">
            <a:avLst/>
          </a:prstGeom>
          <a:ln w="0">
            <a:noFill/>
          </a:ln>
        </p:spPr>
      </p:pic>
      <p:sp>
        <p:nvSpPr>
          <p:cNvPr id="165" name="PlaceHolder 1"/>
          <p:cNvSpPr>
            <a:spLocks noGrp="1"/>
          </p:cNvSpPr>
          <p:nvPr>
            <p:ph type="body"/>
          </p:nvPr>
        </p:nvSpPr>
        <p:spPr>
          <a:xfrm>
            <a:off x="710280" y="324000"/>
            <a:ext cx="12479760" cy="119592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&lt;Título do slide&gt;</a:t>
            </a:r>
            <a:endParaRPr b="0" lang="pt-BR" sz="4050" spc="-1" strike="noStrike">
              <a:solidFill>
                <a:srgbClr val="000000"/>
              </a:solidFill>
              <a:latin typeface="Calibri"/>
            </a:endParaRPr>
          </a:p>
          <a:p>
            <a:pPr indent="0">
              <a:lnSpc>
                <a:spcPct val="100000"/>
              </a:lnSpc>
              <a:buNone/>
              <a:tabLst>
                <a:tab algn="l" pos="0"/>
              </a:tabLst>
            </a:pPr>
            <a:r>
              <a:rPr b="1" lang="pt-BR" sz="4050" spc="-1" strike="noStrike">
                <a:solidFill>
                  <a:srgbClr val="4f81bd"/>
                </a:solidFill>
                <a:latin typeface="Calibri"/>
              </a:rPr>
              <a:t>&lt;Título do slide&gt;</a:t>
            </a:r>
            <a:endParaRPr b="0" lang="pt-BR" sz="4050" spc="-1" strike="noStrike">
              <a:solidFill>
                <a:srgbClr val="000000"/>
              </a:solidFill>
              <a:latin typeface="Calibri"/>
            </a:endParaRPr>
          </a:p>
        </p:txBody>
      </p:sp>
      <p:sp>
        <p:nvSpPr>
          <p:cNvPr id="166" name="PlaceHolder 2"/>
          <p:cNvSpPr>
            <a:spLocks noGrp="1"/>
          </p:cNvSpPr>
          <p:nvPr>
            <p:ph type="body"/>
          </p:nvPr>
        </p:nvSpPr>
        <p:spPr>
          <a:xfrm>
            <a:off x="710280" y="2043720"/>
            <a:ext cx="16183800" cy="7707600"/>
          </a:xfrm>
          <a:prstGeom prst="rect">
            <a:avLst/>
          </a:prstGeom>
          <a:noFill/>
          <a:ln w="0">
            <a:noFill/>
          </a:ln>
        </p:spPr>
        <p:txBody>
          <a:bodyPr lIns="90000" rIns="90000" tIns="45000" bIns="45000" anchor="t">
            <a:normAutofit/>
          </a:bodyPr>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Clique para editar os estilos de texto Mestres</a:t>
            </a:r>
            <a:endParaRPr b="0" lang="pt-BR" sz="3000" spc="-1" strike="noStrike">
              <a:solidFill>
                <a:srgbClr val="000000"/>
              </a:solidFill>
              <a:latin typeface="Calibri"/>
            </a:endParaRPr>
          </a:p>
          <a:p>
            <a:pPr lvl="1" marL="609120" indent="-303480">
              <a:lnSpc>
                <a:spcPct val="105000"/>
              </a:lnSpc>
              <a:spcAft>
                <a:spcPts val="675"/>
              </a:spcAft>
              <a:buClr>
                <a:srgbClr val="4f81bd"/>
              </a:buClr>
              <a:buSzPct val="60000"/>
              <a:buFont typeface="Wingdings" charset="2"/>
              <a:buChar char=""/>
            </a:pPr>
            <a:r>
              <a:rPr b="0" lang="pt-BR" sz="3000" spc="-1" strike="noStrike">
                <a:solidFill>
                  <a:srgbClr val="000000"/>
                </a:solidFill>
                <a:latin typeface="Calibri"/>
              </a:rPr>
              <a:t>Segundo nível</a:t>
            </a:r>
            <a:endParaRPr b="0" lang="pt-BR" sz="3000" spc="-1" strike="noStrike">
              <a:solidFill>
                <a:srgbClr val="000000"/>
              </a:solidFill>
              <a:latin typeface="Calibri"/>
            </a:endParaRPr>
          </a:p>
        </p:txBody>
      </p:sp>
      <p:sp>
        <p:nvSpPr>
          <p:cNvPr id="167" name="PlaceHolder 3"/>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04" name="Imagem 4" descr=""/>
          <p:cNvPicPr/>
          <p:nvPr/>
        </p:nvPicPr>
        <p:blipFill>
          <a:blip r:embed="rId2"/>
          <a:stretch/>
        </p:blipFill>
        <p:spPr>
          <a:xfrm>
            <a:off x="19080" y="0"/>
            <a:ext cx="18249480" cy="10286640"/>
          </a:xfrm>
          <a:prstGeom prst="rect">
            <a:avLst/>
          </a:prstGeom>
          <a:ln w="0">
            <a:noFill/>
          </a:ln>
        </p:spPr>
      </p:pic>
      <p:pic>
        <p:nvPicPr>
          <p:cNvPr id="205" name="Imagem 5" descr=""/>
          <p:cNvPicPr/>
          <p:nvPr/>
        </p:nvPicPr>
        <p:blipFill>
          <a:blip r:embed="rId3"/>
          <a:stretch/>
        </p:blipFill>
        <p:spPr>
          <a:xfrm>
            <a:off x="15480720" y="491400"/>
            <a:ext cx="1439640" cy="259560"/>
          </a:xfrm>
          <a:prstGeom prst="rect">
            <a:avLst/>
          </a:prstGeom>
          <a:ln w="0">
            <a:noFill/>
          </a:ln>
        </p:spPr>
      </p:pic>
      <p:sp>
        <p:nvSpPr>
          <p:cNvPr id="206" name="PlaceHolder 1"/>
          <p:cNvSpPr>
            <a:spLocks noGrp="1"/>
          </p:cNvSpPr>
          <p:nvPr>
            <p:ph type="body"/>
          </p:nvPr>
        </p:nvSpPr>
        <p:spPr>
          <a:xfrm>
            <a:off x="710280" y="1470960"/>
            <a:ext cx="16183800" cy="8281080"/>
          </a:xfrm>
          <a:prstGeom prst="rect">
            <a:avLst/>
          </a:prstGeom>
          <a:noFill/>
          <a:ln w="0">
            <a:noFill/>
          </a:ln>
        </p:spPr>
        <p:txBody>
          <a:bodyPr lIns="90000" rIns="90000" tIns="45000" bIns="45000" anchor="t">
            <a:noAutofit/>
          </a:bodyPr>
          <a:p>
            <a:pPr indent="0">
              <a:lnSpc>
                <a:spcPct val="100000"/>
              </a:lnSpc>
              <a:buNone/>
            </a:pPr>
            <a:r>
              <a:rPr b="0" lang="pt-BR" sz="1800" spc="-1" strike="noStrike">
                <a:solidFill>
                  <a:srgbClr val="000000"/>
                </a:solidFill>
                <a:latin typeface="Arial"/>
              </a:rPr>
              <a:t>Clique no ícone para adicionar uma imagem</a:t>
            </a:r>
            <a:endParaRPr b="0" lang="pt-BR" sz="1800" spc="-1" strike="noStrike">
              <a:solidFill>
                <a:srgbClr val="000000"/>
              </a:solidFill>
              <a:latin typeface="Calibri"/>
            </a:endParaRPr>
          </a:p>
        </p:txBody>
      </p:sp>
      <p:sp>
        <p:nvSpPr>
          <p:cNvPr id="207" name="PlaceHolder 2"/>
          <p:cNvSpPr>
            <a:spLocks noGrp="1"/>
          </p:cNvSpPr>
          <p:nvPr>
            <p:ph type="body"/>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&lt;Título do slide&gt;</a:t>
            </a:r>
            <a:endParaRPr b="0" lang="pt-BR" sz="4050" spc="-1" strike="noStrike">
              <a:solidFill>
                <a:srgbClr val="000000"/>
              </a:solidFill>
              <a:latin typeface="Calibri"/>
            </a:endParaRPr>
          </a:p>
        </p:txBody>
      </p:sp>
      <p:sp>
        <p:nvSpPr>
          <p:cNvPr id="208" name="PlaceHolder 3"/>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5" name="Imagem 4" descr=""/>
          <p:cNvPicPr/>
          <p:nvPr/>
        </p:nvPicPr>
        <p:blipFill>
          <a:blip r:embed="rId2"/>
          <a:stretch/>
        </p:blipFill>
        <p:spPr>
          <a:xfrm>
            <a:off x="19080" y="0"/>
            <a:ext cx="18249480" cy="10286640"/>
          </a:xfrm>
          <a:prstGeom prst="rect">
            <a:avLst/>
          </a:prstGeom>
          <a:ln w="0">
            <a:noFill/>
          </a:ln>
        </p:spPr>
      </p:pic>
      <p:pic>
        <p:nvPicPr>
          <p:cNvPr id="246" name="Imagem 5" descr=""/>
          <p:cNvPicPr/>
          <p:nvPr/>
        </p:nvPicPr>
        <p:blipFill>
          <a:blip r:embed="rId3"/>
          <a:stretch/>
        </p:blipFill>
        <p:spPr>
          <a:xfrm>
            <a:off x="15480720" y="491400"/>
            <a:ext cx="1439640" cy="259560"/>
          </a:xfrm>
          <a:prstGeom prst="rect">
            <a:avLst/>
          </a:prstGeom>
          <a:ln w="0">
            <a:noFill/>
          </a:ln>
        </p:spPr>
      </p:pic>
      <p:sp>
        <p:nvSpPr>
          <p:cNvPr id="247" name="TextBox 4"/>
          <p:cNvSpPr/>
          <p:nvPr/>
        </p:nvSpPr>
        <p:spPr>
          <a:xfrm>
            <a:off x="-473760" y="-483840"/>
            <a:ext cx="19401480" cy="3230280"/>
          </a:xfrm>
          <a:prstGeom prst="rect">
            <a:avLst/>
          </a:prstGeom>
          <a:noFill/>
          <a:ln w="0">
            <a:noFill/>
          </a:ln>
        </p:spPr>
        <p:style>
          <a:lnRef idx="0"/>
          <a:fillRef idx="0"/>
          <a:effectRef idx="0"/>
          <a:fontRef idx="minor"/>
        </p:style>
        <p:txBody>
          <a:bodyPr lIns="76320" rIns="76320" tIns="76320" bIns="76320" anchor="ctr">
            <a:noAutofit/>
          </a:bodyPr>
          <a:p>
            <a:pPr algn="ctr">
              <a:lnSpc>
                <a:spcPts val="2659"/>
              </a:lnSpc>
            </a:pPr>
            <a:endParaRPr b="0" lang="pt-BR" sz="1800" spc="-1" strike="noStrike">
              <a:solidFill>
                <a:srgbClr val="000000"/>
              </a:solidFill>
              <a:latin typeface="Arial"/>
            </a:endParaRPr>
          </a:p>
        </p:txBody>
      </p:sp>
      <p:sp>
        <p:nvSpPr>
          <p:cNvPr id="248" name="PlaceHolder 1"/>
          <p:cNvSpPr>
            <a:spLocks noGrp="1"/>
          </p:cNvSpPr>
          <p:nvPr>
            <p:ph type="title"/>
          </p:nvPr>
        </p:nvSpPr>
        <p:spPr>
          <a:xfrm>
            <a:off x="578520" y="723960"/>
            <a:ext cx="17296920" cy="1298880"/>
          </a:xfrm>
          <a:prstGeom prst="rect">
            <a:avLst/>
          </a:prstGeom>
          <a:noFill/>
          <a:ln w="0">
            <a:noFill/>
          </a:ln>
        </p:spPr>
        <p:txBody>
          <a:bodyPr lIns="90000" rIns="90000" tIns="45000" bIns="45000" anchor="ctr">
            <a:noAutofit/>
          </a:bodyPr>
          <a:p>
            <a:pPr indent="0">
              <a:lnSpc>
                <a:spcPct val="100000"/>
              </a:lnSpc>
              <a:buNone/>
              <a:tabLst>
                <a:tab algn="l" pos="0"/>
              </a:tabLst>
            </a:pPr>
            <a:r>
              <a:rPr b="1" lang="en-US" sz="7200" spc="-1" strike="noStrike">
                <a:solidFill>
                  <a:srgbClr val="69ade7"/>
                </a:solidFill>
                <a:latin typeface="Calibri"/>
              </a:rPr>
              <a:t>Click to edit Master titl</a:t>
            </a:r>
            <a:endParaRPr b="0" lang="pt-BR" sz="7200" spc="-1" strike="noStrike">
              <a:solidFill>
                <a:srgbClr val="000000"/>
              </a:solidFill>
              <a:latin typeface="Arial"/>
            </a:endParaRPr>
          </a:p>
        </p:txBody>
      </p:sp>
      <p:sp>
        <p:nvSpPr>
          <p:cNvPr id="249" name="PlaceHolder 2"/>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600" spc="-1" strike="noStrike">
                <a:solidFill>
                  <a:srgbClr val="000000"/>
                </a:solidFill>
                <a:latin typeface="Calibri"/>
              </a:rPr>
              <a:t>Clique para editar o formato de texto dos tópicos</a:t>
            </a:r>
            <a:endParaRPr b="0" lang="pt-BR" sz="36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700" spc="-1" strike="noStrike">
                <a:solidFill>
                  <a:srgbClr val="000000"/>
                </a:solidFill>
                <a:latin typeface="Calibri"/>
              </a:rPr>
              <a:t>2.º nível de tópicos</a:t>
            </a:r>
            <a:endParaRPr b="0" lang="pt-BR" sz="27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2250" spc="-1" strike="noStrike">
                <a:solidFill>
                  <a:srgbClr val="000000"/>
                </a:solidFill>
                <a:latin typeface="Calibri"/>
              </a:rPr>
              <a:t>3.º nível de tópicos</a:t>
            </a:r>
            <a:endParaRPr b="0" lang="pt-BR" sz="225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2250" spc="-1" strike="noStrike">
                <a:solidFill>
                  <a:srgbClr val="000000"/>
                </a:solidFill>
                <a:latin typeface="Calibri"/>
              </a:rPr>
              <a:t>4.º nível de tópicos</a:t>
            </a:r>
            <a:endParaRPr b="0" lang="pt-BR" sz="225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5.º nível de tópicos</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6.º nível de tópicos</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7.º nível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6" name="Imagem 4" descr=""/>
          <p:cNvPicPr/>
          <p:nvPr/>
        </p:nvPicPr>
        <p:blipFill>
          <a:blip r:embed="rId2"/>
          <a:stretch/>
        </p:blipFill>
        <p:spPr>
          <a:xfrm>
            <a:off x="19080" y="0"/>
            <a:ext cx="18249480" cy="10286640"/>
          </a:xfrm>
          <a:prstGeom prst="rect">
            <a:avLst/>
          </a:prstGeom>
          <a:ln w="0">
            <a:noFill/>
          </a:ln>
        </p:spPr>
      </p:pic>
      <p:pic>
        <p:nvPicPr>
          <p:cNvPr id="287" name="Imagem 5" descr=""/>
          <p:cNvPicPr/>
          <p:nvPr/>
        </p:nvPicPr>
        <p:blipFill>
          <a:blip r:embed="rId3"/>
          <a:stretch/>
        </p:blipFill>
        <p:spPr>
          <a:xfrm>
            <a:off x="15480720" y="491400"/>
            <a:ext cx="1439640" cy="259560"/>
          </a:xfrm>
          <a:prstGeom prst="rect">
            <a:avLst/>
          </a:prstGeom>
          <a:ln w="0">
            <a:noFill/>
          </a:ln>
        </p:spPr>
      </p:pic>
      <p:sp>
        <p:nvSpPr>
          <p:cNvPr id="288" name="Rectangle 10"/>
          <p:cNvSpPr/>
          <p:nvPr/>
        </p:nvSpPr>
        <p:spPr>
          <a:xfrm>
            <a:off x="0" y="1903320"/>
            <a:ext cx="9143640" cy="8383680"/>
          </a:xfrm>
          <a:prstGeom prst="rect">
            <a:avLst/>
          </a:prstGeom>
          <a:solidFill>
            <a:srgbClr val="0f589c"/>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89" name="PlaceHolder 1"/>
          <p:cNvSpPr>
            <a:spLocks noGrp="1"/>
          </p:cNvSpPr>
          <p:nvPr>
            <p:ph type="title"/>
          </p:nvPr>
        </p:nvSpPr>
        <p:spPr>
          <a:xfrm>
            <a:off x="1018800" y="614160"/>
            <a:ext cx="7634880" cy="1959840"/>
          </a:xfrm>
          <a:prstGeom prst="rect">
            <a:avLst/>
          </a:prstGeom>
          <a:noFill/>
          <a:ln w="0">
            <a:noFill/>
          </a:ln>
        </p:spPr>
        <p:txBody>
          <a:bodyPr lIns="90000" rIns="90000" tIns="45000" bIns="45000" anchor="ctr">
            <a:noAutofit/>
          </a:bodyPr>
          <a:p>
            <a:pPr indent="0">
              <a:lnSpc>
                <a:spcPct val="100000"/>
              </a:lnSpc>
              <a:buNone/>
              <a:tabLst>
                <a:tab algn="l" pos="0"/>
              </a:tabLst>
            </a:pPr>
            <a:r>
              <a:rPr b="1" lang="en-US" sz="7200" spc="-1" strike="noStrike">
                <a:solidFill>
                  <a:srgbClr val="ffffff"/>
                </a:solidFill>
                <a:latin typeface="Calibri"/>
              </a:rPr>
              <a:t>Click to edit Master title style</a:t>
            </a:r>
            <a:endParaRPr b="0" lang="pt-BR" sz="7200" spc="-1" strike="noStrike">
              <a:solidFill>
                <a:srgbClr val="000000"/>
              </a:solidFill>
              <a:latin typeface="Arial"/>
            </a:endParaRPr>
          </a:p>
        </p:txBody>
      </p:sp>
      <p:sp>
        <p:nvSpPr>
          <p:cNvPr id="290" name="PlaceHolder 2"/>
          <p:cNvSpPr>
            <a:spLocks noGrp="1"/>
          </p:cNvSpPr>
          <p:nvPr>
            <p:ph type="body"/>
          </p:nvPr>
        </p:nvSpPr>
        <p:spPr>
          <a:xfrm>
            <a:off x="997920" y="2747880"/>
            <a:ext cx="7364880" cy="5831280"/>
          </a:xfrm>
          <a:prstGeom prst="rect">
            <a:avLst/>
          </a:prstGeom>
          <a:noFill/>
          <a:ln w="0">
            <a:noFill/>
          </a:ln>
        </p:spPr>
        <p:txBody>
          <a:bodyPr anchor="t">
            <a:normAutofit/>
          </a:bodyPr>
          <a:p>
            <a:pPr marL="457200" indent="-431640">
              <a:lnSpc>
                <a:spcPct val="120000"/>
              </a:lnSpc>
              <a:buClr>
                <a:srgbClr val="69ade7"/>
              </a:buClr>
              <a:buFont typeface="Noto Sans Symbols"/>
              <a:buChar char="▪"/>
            </a:pPr>
            <a:r>
              <a:rPr b="0" lang="en-US" sz="4000" spc="-1" strike="noStrike">
                <a:solidFill>
                  <a:schemeClr val="dk1"/>
                </a:solidFill>
                <a:latin typeface="Calibri"/>
                <a:ea typeface="Calibri"/>
              </a:rPr>
              <a:t>Click to edit Master text styles</a:t>
            </a:r>
            <a:endParaRPr b="0" lang="pt-BR" sz="4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7" name="Imagem 4" descr=""/>
          <p:cNvPicPr/>
          <p:nvPr/>
        </p:nvPicPr>
        <p:blipFill>
          <a:blip r:embed="rId2"/>
          <a:stretch/>
        </p:blipFill>
        <p:spPr>
          <a:xfrm>
            <a:off x="19080" y="0"/>
            <a:ext cx="18249480" cy="10286640"/>
          </a:xfrm>
          <a:prstGeom prst="rect">
            <a:avLst/>
          </a:prstGeom>
          <a:ln w="0">
            <a:noFill/>
          </a:ln>
        </p:spPr>
      </p:pic>
      <p:pic>
        <p:nvPicPr>
          <p:cNvPr id="328" name="Imagem 5" descr=""/>
          <p:cNvPicPr/>
          <p:nvPr/>
        </p:nvPicPr>
        <p:blipFill>
          <a:blip r:embed="rId3"/>
          <a:stretch/>
        </p:blipFill>
        <p:spPr>
          <a:xfrm>
            <a:off x="15480720" y="491400"/>
            <a:ext cx="1439640" cy="259560"/>
          </a:xfrm>
          <a:prstGeom prst="rect">
            <a:avLst/>
          </a:prstGeom>
          <a:ln w="0">
            <a:noFill/>
          </a:ln>
        </p:spPr>
      </p:pic>
      <p:sp>
        <p:nvSpPr>
          <p:cNvPr id="329" name="TextBox 4"/>
          <p:cNvSpPr/>
          <p:nvPr/>
        </p:nvSpPr>
        <p:spPr>
          <a:xfrm>
            <a:off x="-473760" y="-483840"/>
            <a:ext cx="19401480" cy="3230280"/>
          </a:xfrm>
          <a:prstGeom prst="rect">
            <a:avLst/>
          </a:prstGeom>
          <a:noFill/>
          <a:ln w="0">
            <a:noFill/>
          </a:ln>
        </p:spPr>
        <p:style>
          <a:lnRef idx="0"/>
          <a:fillRef idx="0"/>
          <a:effectRef idx="0"/>
          <a:fontRef idx="minor"/>
        </p:style>
        <p:txBody>
          <a:bodyPr lIns="50760" rIns="50760" tIns="50760" bIns="50760" anchor="ctr">
            <a:noAutofit/>
          </a:bodyPr>
          <a:p>
            <a:pPr algn="ctr">
              <a:lnSpc>
                <a:spcPts val="2659"/>
              </a:lnSpc>
            </a:pPr>
            <a:endParaRPr b="0" lang="pt-BR" sz="1800" spc="-1" strike="noStrike">
              <a:solidFill>
                <a:srgbClr val="000000"/>
              </a:solidFill>
              <a:latin typeface="Arial"/>
            </a:endParaRPr>
          </a:p>
        </p:txBody>
      </p:sp>
      <p:sp>
        <p:nvSpPr>
          <p:cNvPr id="33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pt-BR" sz="4950" spc="-1" strike="noStrike">
                <a:solidFill>
                  <a:srgbClr val="000000"/>
                </a:solidFill>
                <a:latin typeface="Arial"/>
              </a:rPr>
              <a:t>Clique para editar o formato do texto do título</a:t>
            </a:r>
            <a:endParaRPr b="0" lang="pt-BR" sz="4950" spc="-1" strike="noStrike">
              <a:solidFill>
                <a:srgbClr val="000000"/>
              </a:solidFill>
              <a:latin typeface="Arial"/>
            </a:endParaRPr>
          </a:p>
        </p:txBody>
      </p:sp>
      <p:sp>
        <p:nvSpPr>
          <p:cNvPr id="331" name="PlaceHolder 2"/>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600" spc="-1" strike="noStrike">
                <a:solidFill>
                  <a:srgbClr val="000000"/>
                </a:solidFill>
                <a:latin typeface="Calibri"/>
              </a:rPr>
              <a:t>Clique para editar o formato de texto dos tópicos</a:t>
            </a:r>
            <a:endParaRPr b="0" lang="pt-BR" sz="36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700" spc="-1" strike="noStrike">
                <a:solidFill>
                  <a:srgbClr val="000000"/>
                </a:solidFill>
                <a:latin typeface="Calibri"/>
              </a:rPr>
              <a:t>2.º nível de tópicos</a:t>
            </a:r>
            <a:endParaRPr b="0" lang="pt-BR" sz="27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2250" spc="-1" strike="noStrike">
                <a:solidFill>
                  <a:srgbClr val="000000"/>
                </a:solidFill>
                <a:latin typeface="Calibri"/>
              </a:rPr>
              <a:t>3.º nível de tópicos</a:t>
            </a:r>
            <a:endParaRPr b="0" lang="pt-BR" sz="225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2250" spc="-1" strike="noStrike">
                <a:solidFill>
                  <a:srgbClr val="000000"/>
                </a:solidFill>
                <a:latin typeface="Calibri"/>
              </a:rPr>
              <a:t>4.º nível de tópicos</a:t>
            </a:r>
            <a:endParaRPr b="0" lang="pt-BR" sz="225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5.º nível de tópicos</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6.º nível de tópicos</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7.º nível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app.leonardo.ai/" TargetMode="External"/><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microsoft.com/office/2007/relationships/hdphoto" Target="../media/hdphoto1.wdp"/><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microsoft.com/office/2007/relationships/hdphoto" Target="../media/hdphoto2.wdp"/><Relationship Id="rId9" Type="http://schemas.openxmlformats.org/officeDocument/2006/relationships/image" Target="../media/image18.png"/><Relationship Id="rId10" Type="http://schemas.microsoft.com/office/2007/relationships/hdphoto" Target="../media/hdphoto3.wdp"/><Relationship Id="rId11" Type="http://schemas.openxmlformats.org/officeDocument/2006/relationships/image" Target="../media/image19.png"/><Relationship Id="rId12" Type="http://schemas.microsoft.com/office/2007/relationships/hdphoto" Target="../media/hdphoto4.wdp"/><Relationship Id="rId13" Type="http://schemas.openxmlformats.org/officeDocument/2006/relationships/image" Target="../media/image20.png"/><Relationship Id="rId14" Type="http://schemas.microsoft.com/office/2007/relationships/hdphoto" Target="../media/hdphoto5.wdp"/><Relationship Id="rId15" Type="http://schemas.openxmlformats.org/officeDocument/2006/relationships/image" Target="../media/image21.png"/><Relationship Id="rId16" Type="http://schemas.microsoft.com/office/2007/relationships/hdphoto" Target="../media/hdphoto6.wdp"/><Relationship Id="rId17" Type="http://schemas.openxmlformats.org/officeDocument/2006/relationships/image" Target="../media/image22.png"/><Relationship Id="rId18" Type="http://schemas.microsoft.com/office/2007/relationships/hdphoto" Target="../media/hdphoto7.wdp"/><Relationship Id="rId19" Type="http://schemas.openxmlformats.org/officeDocument/2006/relationships/slideLayout" Target="../slideLayouts/slideLayout13.xml"/><Relationship Id="rId20"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slideLayout" Target="../slideLayouts/slideLayout97.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90.jpeg"/><Relationship Id="rId2" Type="http://schemas.openxmlformats.org/officeDocument/2006/relationships/slideLayout" Target="../slideLayouts/slideLayout97.xml"/><Relationship Id="rId3"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91.jpeg"/><Relationship Id="rId2" Type="http://schemas.openxmlformats.org/officeDocument/2006/relationships/slideLayout" Target="../slideLayouts/slideLayout97.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3.png"/><Relationship Id="rId4" Type="http://schemas.openxmlformats.org/officeDocument/2006/relationships/image" Target="../media/image93.png"/><Relationship Id="rId5" Type="http://schemas.openxmlformats.org/officeDocument/2006/relationships/image" Target="../media/image93.png"/><Relationship Id="rId6" Type="http://schemas.openxmlformats.org/officeDocument/2006/relationships/image" Target="../media/image93.png"/><Relationship Id="rId7" Type="http://schemas.openxmlformats.org/officeDocument/2006/relationships/image" Target="../media/image93.png"/><Relationship Id="rId8" Type="http://schemas.openxmlformats.org/officeDocument/2006/relationships/slideLayout" Target="../slideLayouts/slideLayout97.xml"/>
</Relationships>
</file>

<file path=ppt/slides/_rels/slide11.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slideLayout" Target="../slideLayouts/slideLayout37.xml"/><Relationship Id="rId4"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94.jpeg"/><Relationship Id="rId2" Type="http://schemas.openxmlformats.org/officeDocument/2006/relationships/slideLayout" Target="../slideLayouts/slideLayout133.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99.png"/><Relationship Id="rId7" Type="http://schemas.openxmlformats.org/officeDocument/2006/relationships/image" Target="../media/image99.png"/><Relationship Id="rId8" Type="http://schemas.openxmlformats.org/officeDocument/2006/relationships/image" Target="../media/image99.png"/><Relationship Id="rId9" Type="http://schemas.openxmlformats.org/officeDocument/2006/relationships/slideLayout" Target="../slideLayouts/slideLayout97.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image" Target="../media/image100.png"/><Relationship Id="rId2" Type="http://schemas.microsoft.com/office/2007/relationships/hdphoto" Target="../media/hdphoto9.wdp"/><Relationship Id="rId3" Type="http://schemas.openxmlformats.org/officeDocument/2006/relationships/slideLayout" Target="../slideLayouts/slideLayout13.xml"/><Relationship Id="rId4"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69.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diagramData" Target="../diagrams/data10.xml"/><Relationship Id="rId2" Type="http://schemas.openxmlformats.org/officeDocument/2006/relationships/diagramLayout" Target="../diagrams/layout10.xml"/><Relationship Id="rId3" Type="http://schemas.openxmlformats.org/officeDocument/2006/relationships/diagramQuickStyle" Target="../diagrams/quickStyle10.xml"/><Relationship Id="rId4" Type="http://schemas.openxmlformats.org/officeDocument/2006/relationships/diagramColors" Target="../diagrams/colors10.xml"/><Relationship Id="rId5" Type="http://schemas.microsoft.com/office/2007/relationships/diagramDrawing" Target="../diagrams/drawing10.xml"/><Relationship Id="rId6" Type="http://schemas.openxmlformats.org/officeDocument/2006/relationships/slideLayout" Target="../slideLayouts/slideLayout169.xml"/><Relationship Id="rId7"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diagramData" Target="../diagrams/data11.xml"/><Relationship Id="rId2" Type="http://schemas.openxmlformats.org/officeDocument/2006/relationships/diagramLayout" Target="../diagrams/layout11.xml"/><Relationship Id="rId3" Type="http://schemas.openxmlformats.org/officeDocument/2006/relationships/diagramQuickStyle" Target="../diagrams/quickStyle11.xml"/><Relationship Id="rId4" Type="http://schemas.openxmlformats.org/officeDocument/2006/relationships/diagramColors" Target="../diagrams/colors11.xml"/><Relationship Id="rId5" Type="http://schemas.microsoft.com/office/2007/relationships/diagramDrawing" Target="../diagrams/drawing11.xml"/><Relationship Id="rId6" Type="http://schemas.openxmlformats.org/officeDocument/2006/relationships/slideLayout" Target="../slideLayouts/slideLayout13.xml"/><Relationship Id="rId7"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2.png"/><Relationship Id="rId3" Type="http://schemas.openxmlformats.org/officeDocument/2006/relationships/image" Target="../media/image102.png"/><Relationship Id="rId4" Type="http://schemas.openxmlformats.org/officeDocument/2006/relationships/hyperlink" Target="https://www.youtube.com/watch?v=AbQTnHirOnw" TargetMode="External"/><Relationship Id="rId5" Type="http://schemas.openxmlformats.org/officeDocument/2006/relationships/slideLayout" Target="../slideLayouts/slideLayout181.xml"/>
</Relationships>
</file>

<file path=ppt/slides/_rels/slide12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2.png"/><Relationship Id="rId3" Type="http://schemas.openxmlformats.org/officeDocument/2006/relationships/image" Target="../media/image102.png"/><Relationship Id="rId4" Type="http://schemas.openxmlformats.org/officeDocument/2006/relationships/slideLayout" Target="../slideLayouts/slideLayout181.xml"/>
</Relationships>
</file>

<file path=ppt/slides/_rels/slide124.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93.xml"/><Relationship Id="rId3"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93.xml"/><Relationship Id="rId3"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127.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93.xml"/><Relationship Id="rId3"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129.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93.xml"/><Relationship Id="rId3"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49.xml"/><Relationship Id="rId4"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131.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93.xml"/><Relationship Id="rId3"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133.xml.rels><?xml version="1.0" encoding="UTF-8"?>
<Relationships xmlns="http://schemas.openxmlformats.org/package/2006/relationships"><Relationship Id="rId1" Type="http://schemas.openxmlformats.org/officeDocument/2006/relationships/diagramData" Target="../diagrams/data12.xml"/><Relationship Id="rId2" Type="http://schemas.openxmlformats.org/officeDocument/2006/relationships/diagramLayout" Target="../diagrams/layout12.xml"/><Relationship Id="rId3" Type="http://schemas.openxmlformats.org/officeDocument/2006/relationships/diagramQuickStyle" Target="../diagrams/quickStyle12.xml"/><Relationship Id="rId4" Type="http://schemas.openxmlformats.org/officeDocument/2006/relationships/diagramColors" Target="../diagrams/colors12.xml"/><Relationship Id="rId5" Type="http://schemas.microsoft.com/office/2007/relationships/diagramDrawing" Target="../diagrams/drawing12.xml"/><Relationship Id="rId6" Type="http://schemas.openxmlformats.org/officeDocument/2006/relationships/slideLayout" Target="../slideLayouts/slideLayout157.xml"/>
</Relationships>
</file>

<file path=ppt/slides/_rels/slide134.xml.rels><?xml version="1.0" encoding="UTF-8"?>
<Relationships xmlns="http://schemas.openxmlformats.org/package/2006/relationships"><Relationship Id="rId1" Type="http://schemas.openxmlformats.org/officeDocument/2006/relationships/image" Target="../media/image104.jpeg"/><Relationship Id="rId2" Type="http://schemas.openxmlformats.org/officeDocument/2006/relationships/slideLayout" Target="../slideLayouts/slideLayout205.xml"/>
</Relationships>
</file>

<file path=ppt/slides/_rels/slide135.xml.rels><?xml version="1.0" encoding="UTF-8"?>
<Relationships xmlns="http://schemas.openxmlformats.org/package/2006/relationships"><Relationship Id="rId1" Type="http://schemas.openxmlformats.org/officeDocument/2006/relationships/diagramData" Target="../diagrams/data13.xml"/><Relationship Id="rId2" Type="http://schemas.openxmlformats.org/officeDocument/2006/relationships/diagramLayout" Target="../diagrams/layout13.xml"/><Relationship Id="rId3" Type="http://schemas.openxmlformats.org/officeDocument/2006/relationships/diagramQuickStyle" Target="../diagrams/quickStyle13.xml"/><Relationship Id="rId4" Type="http://schemas.openxmlformats.org/officeDocument/2006/relationships/diagramColors" Target="../diagrams/colors13.xml"/><Relationship Id="rId5" Type="http://schemas.microsoft.com/office/2007/relationships/diagramDrawing" Target="../diagrams/drawing13.xml"/><Relationship Id="rId6" Type="http://schemas.openxmlformats.org/officeDocument/2006/relationships/slideLayout" Target="../slideLayouts/slideLayout13.xml"/><Relationship Id="rId7"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diagramData" Target="../diagrams/data14.xml"/><Relationship Id="rId2" Type="http://schemas.openxmlformats.org/officeDocument/2006/relationships/diagramLayout" Target="../diagrams/layout14.xml"/><Relationship Id="rId3" Type="http://schemas.openxmlformats.org/officeDocument/2006/relationships/diagramQuickStyle" Target="../diagrams/quickStyle14.xml"/><Relationship Id="rId4" Type="http://schemas.openxmlformats.org/officeDocument/2006/relationships/diagramColors" Target="../diagrams/colors14.xml"/><Relationship Id="rId5" Type="http://schemas.microsoft.com/office/2007/relationships/diagramDrawing" Target="../diagrams/drawing14.xml"/><Relationship Id="rId6" Type="http://schemas.openxmlformats.org/officeDocument/2006/relationships/diagramData" Target="../diagrams/data15.xml"/><Relationship Id="rId7" Type="http://schemas.openxmlformats.org/officeDocument/2006/relationships/diagramLayout" Target="../diagrams/layout15.xml"/><Relationship Id="rId8" Type="http://schemas.openxmlformats.org/officeDocument/2006/relationships/diagramQuickStyle" Target="../diagrams/quickStyle15.xml"/><Relationship Id="rId9" Type="http://schemas.openxmlformats.org/officeDocument/2006/relationships/diagramColors" Target="../diagrams/colors15.xml"/><Relationship Id="rId10" Type="http://schemas.microsoft.com/office/2007/relationships/diagramDrawing" Target="../diagrams/drawing15.xml"/><Relationship Id="rId11" Type="http://schemas.openxmlformats.org/officeDocument/2006/relationships/slideLayout" Target="../slideLayouts/slideLayout13.xml"/><Relationship Id="rId12"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diagramData" Target="../diagrams/data16.xml"/><Relationship Id="rId2" Type="http://schemas.openxmlformats.org/officeDocument/2006/relationships/diagramLayout" Target="../diagrams/layout16.xml"/><Relationship Id="rId3" Type="http://schemas.openxmlformats.org/officeDocument/2006/relationships/diagramQuickStyle" Target="../diagrams/quickStyle16.xml"/><Relationship Id="rId4" Type="http://schemas.openxmlformats.org/officeDocument/2006/relationships/diagramColors" Target="../diagrams/colors16.xml"/><Relationship Id="rId5" Type="http://schemas.microsoft.com/office/2007/relationships/diagramDrawing" Target="../diagrams/drawing16.xml"/><Relationship Id="rId6" Type="http://schemas.openxmlformats.org/officeDocument/2006/relationships/slideLayout" Target="../slideLayouts/slideLayout217.xml"/><Relationship Id="rId7"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diagramData" Target="../diagrams/data17.xml"/><Relationship Id="rId2" Type="http://schemas.openxmlformats.org/officeDocument/2006/relationships/diagramLayout" Target="../diagrams/layout17.xml"/><Relationship Id="rId3" Type="http://schemas.openxmlformats.org/officeDocument/2006/relationships/diagramQuickStyle" Target="../diagrams/quickStyle17.xml"/><Relationship Id="rId4" Type="http://schemas.openxmlformats.org/officeDocument/2006/relationships/diagramColors" Target="../diagrams/colors17.xml"/><Relationship Id="rId5" Type="http://schemas.microsoft.com/office/2007/relationships/diagramDrawing" Target="../diagrams/drawing17.xml"/><Relationship Id="rId6" Type="http://schemas.openxmlformats.org/officeDocument/2006/relationships/slideLayout" Target="../slideLayouts/slideLayout13.xml"/><Relationship Id="rId7"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105.jpeg"/><Relationship Id="rId2" Type="http://schemas.openxmlformats.org/officeDocument/2006/relationships/image" Target="../media/image106.wmf"/><Relationship Id="rId3" Type="http://schemas.openxmlformats.org/officeDocument/2006/relationships/image" Target="../media/image107.wmf"/><Relationship Id="rId4" Type="http://schemas.openxmlformats.org/officeDocument/2006/relationships/image" Target="../media/image108.wmf"/><Relationship Id="rId5" Type="http://schemas.openxmlformats.org/officeDocument/2006/relationships/image" Target="../media/image109.wmf"/><Relationship Id="rId6" Type="http://schemas.openxmlformats.org/officeDocument/2006/relationships/slideLayout" Target="../slideLayouts/slideLayout73.xml"/><Relationship Id="rId7"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5.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
</Relationships>
</file>

<file path=ppt/slides/_rels/slide157.xml.rels><?xml version="1.0" encoding="UTF-8"?>
<Relationships xmlns="http://schemas.openxmlformats.org/package/2006/relationships"><Relationship Id="rId1" Type="http://schemas.openxmlformats.org/officeDocument/2006/relationships/image" Target="../media/image110.jpeg"/><Relationship Id="rId2" Type="http://schemas.openxmlformats.org/officeDocument/2006/relationships/slideLayout" Target="../slideLayouts/slideLayout97.xml"/><Relationship Id="rId3"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97.xml"/><Relationship Id="rId3"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97.xml"/><Relationship Id="rId3"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slideLayout" Target="../slideLayouts/slideLayout73.xml"/><Relationship Id="rId8"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97.xml"/><Relationship Id="rId4"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diagramData" Target="../diagrams/data18.xml"/><Relationship Id="rId2" Type="http://schemas.openxmlformats.org/officeDocument/2006/relationships/diagramLayout" Target="../diagrams/layout18.xml"/><Relationship Id="rId3" Type="http://schemas.openxmlformats.org/officeDocument/2006/relationships/diagramQuickStyle" Target="../diagrams/quickStyle18.xml"/><Relationship Id="rId4" Type="http://schemas.openxmlformats.org/officeDocument/2006/relationships/diagramColors" Target="../diagrams/colors18.xml"/><Relationship Id="rId5" Type="http://schemas.microsoft.com/office/2007/relationships/diagramDrawing" Target="../diagrams/drawing18.xml"/><Relationship Id="rId6" Type="http://schemas.openxmlformats.org/officeDocument/2006/relationships/slideLayout" Target="../slideLayouts/slideLayout97.xml"/><Relationship Id="rId7"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15.png"/><Relationship Id="rId3" Type="http://schemas.openxmlformats.org/officeDocument/2006/relationships/slideLayout" Target="../slideLayouts/slideLayout97.xml"/><Relationship Id="rId4"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97.xml"/><Relationship Id="rId3"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97.xml"/><Relationship Id="rId3" Type="http://schemas.openxmlformats.org/officeDocument/2006/relationships/notesSlide" Target="../notesSlides/notesSlide164.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65.xml"/>
</Relationships>
</file>

<file path=ppt/slides/_rels/slide166.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97.xml"/><Relationship Id="rId4" Type="http://schemas.openxmlformats.org/officeDocument/2006/relationships/notesSlide" Target="../notesSlides/notesSlide166.xml"/>
</Relationships>
</file>

<file path=ppt/slides/_rels/slide16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20.png"/><Relationship Id="rId3" Type="http://schemas.openxmlformats.org/officeDocument/2006/relationships/image" Target="../media/image120.png"/><Relationship Id="rId4" Type="http://schemas.openxmlformats.org/officeDocument/2006/relationships/image" Target="../media/image120.png"/><Relationship Id="rId5" Type="http://schemas.openxmlformats.org/officeDocument/2006/relationships/image" Target="../media/image120.png"/><Relationship Id="rId6" Type="http://schemas.openxmlformats.org/officeDocument/2006/relationships/image" Target="../media/image120.png"/><Relationship Id="rId7" Type="http://schemas.openxmlformats.org/officeDocument/2006/relationships/slideLayout" Target="../slideLayouts/slideLayout97.xml"/><Relationship Id="rId8" Type="http://schemas.openxmlformats.org/officeDocument/2006/relationships/notesSlide" Target="../notesSlides/notesSlide167.xml"/>
</Relationships>
</file>

<file path=ppt/slides/_rels/slide168.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93.xml"/><Relationship Id="rId3" Type="http://schemas.openxmlformats.org/officeDocument/2006/relationships/notesSlide" Target="../notesSlides/notesSlide168.xml"/>
</Relationships>
</file>

<file path=ppt/slides/_rels/slide169.xml.rels><?xml version="1.0" encoding="UTF-8"?>
<Relationships xmlns="http://schemas.openxmlformats.org/package/2006/relationships"><Relationship Id="rId1" Type="http://schemas.openxmlformats.org/officeDocument/2006/relationships/image" Target="../media/image122.jpeg"/><Relationship Id="rId2" Type="http://schemas.openxmlformats.org/officeDocument/2006/relationships/slideLayout" Target="../slideLayouts/slideLayout97.xml"/><Relationship Id="rId3" Type="http://schemas.openxmlformats.org/officeDocument/2006/relationships/notesSlide" Target="../notesSlides/notesSlide169.xml"/>
</Relationships>
</file>

<file path=ppt/slides/_rels/slide1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1.png"/><Relationship Id="rId3" Type="http://schemas.openxmlformats.org/officeDocument/2006/relationships/slideLayout" Target="../slideLayouts/slideLayout85.xml"/><Relationship Id="rId4" Type="http://schemas.openxmlformats.org/officeDocument/2006/relationships/notesSlide" Target="../notesSlides/notesSlide17.xml"/>
</Relationships>
</file>

<file path=ppt/slides/_rels/slide170.xml.rels><?xml version="1.0" encoding="UTF-8"?>
<Relationships xmlns="http://schemas.openxmlformats.org/package/2006/relationships"><Relationship Id="rId1" Type="http://schemas.openxmlformats.org/officeDocument/2006/relationships/image" Target="../media/image123.jpeg"/><Relationship Id="rId2" Type="http://schemas.openxmlformats.org/officeDocument/2006/relationships/slideLayout" Target="../slideLayouts/slideLayout193.xml"/><Relationship Id="rId3" Type="http://schemas.openxmlformats.org/officeDocument/2006/relationships/notesSlide" Target="../notesSlides/notesSlide170.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2.xml.rels><?xml version="1.0" encoding="UTF-8"?>
<Relationships xmlns="http://schemas.openxmlformats.org/package/2006/relationships"><Relationship Id="rId1" Type="http://schemas.openxmlformats.org/officeDocument/2006/relationships/diagramData" Target="../diagrams/data19.xml"/><Relationship Id="rId2" Type="http://schemas.openxmlformats.org/officeDocument/2006/relationships/diagramLayout" Target="../diagrams/layout19.xml"/><Relationship Id="rId3" Type="http://schemas.openxmlformats.org/officeDocument/2006/relationships/diagramQuickStyle" Target="../diagrams/quickStyle19.xml"/><Relationship Id="rId4" Type="http://schemas.openxmlformats.org/officeDocument/2006/relationships/diagramColors" Target="../diagrams/colors19.xml"/><Relationship Id="rId5" Type="http://schemas.microsoft.com/office/2007/relationships/diagramDrawing" Target="../diagrams/drawing19.xml"/><Relationship Id="rId6" Type="http://schemas.openxmlformats.org/officeDocument/2006/relationships/slideLayout" Target="../slideLayouts/slideLayout193.xml"/><Relationship Id="rId7" Type="http://schemas.openxmlformats.org/officeDocument/2006/relationships/notesSlide" Target="../notesSlides/notesSlide172.xml"/>
</Relationships>
</file>

<file path=ppt/slides/_rels/slide173.xml.rels><?xml version="1.0" encoding="UTF-8"?>
<Relationships xmlns="http://schemas.openxmlformats.org/package/2006/relationships"><Relationship Id="rId1" Type="http://schemas.openxmlformats.org/officeDocument/2006/relationships/hyperlink" Target="https://aluno.fgv.br/" TargetMode="External"/><Relationship Id="rId2" Type="http://schemas.openxmlformats.org/officeDocument/2006/relationships/slideLayout" Target="../slideLayouts/slideLayout13.xml"/><Relationship Id="rId3" Type="http://schemas.openxmlformats.org/officeDocument/2006/relationships/notesSlide" Target="../notesSlides/notesSlide173.xml"/>
</Relationships>
</file>

<file path=ppt/slides/_rels/slide174.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25.png"/><Relationship Id="rId6" Type="http://schemas.openxmlformats.org/officeDocument/2006/relationships/image" Target="../media/image8.png"/><Relationship Id="rId7" Type="http://schemas.openxmlformats.org/officeDocument/2006/relationships/hyperlink" Target="https://www.linkedin.com/in/johncymbaum/" TargetMode="External"/><Relationship Id="rId8" Type="http://schemas.openxmlformats.org/officeDocument/2006/relationships/hyperlink" Target="mailto:john@cymbaum.com.br" TargetMode="External"/><Relationship Id="rId9" Type="http://schemas.openxmlformats.org/officeDocument/2006/relationships/slideLayout" Target="../slideLayouts/slideLayout37.xml"/><Relationship Id="rId10" Type="http://schemas.openxmlformats.org/officeDocument/2006/relationships/notesSlide" Target="../notesSlides/notesSlide174.xml"/>
</Relationships>
</file>

<file path=ppt/slides/_rels/slide1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6.png"/><Relationship Id="rId3" Type="http://schemas.openxmlformats.org/officeDocument/2006/relationships/slideLayout" Target="../slideLayouts/slideLayout8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0.png"/><Relationship Id="rId3" Type="http://schemas.openxmlformats.org/officeDocument/2006/relationships/slideLayout" Target="../slideLayouts/slideLayout8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www.linkedin.com/in/johncymbaum/" TargetMode="External"/><Relationship Id="rId3" Type="http://schemas.openxmlformats.org/officeDocument/2006/relationships/image" Target="../media/image5.png"/><Relationship Id="rId4" Type="http://schemas.openxmlformats.org/officeDocument/2006/relationships/hyperlink" Target="mailto:john@cymbaum.com.br" TargetMode="External"/><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slideLayout" Target="../slideLayouts/slideLayout13.xml"/><Relationship Id="rId9"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29.png"/><Relationship Id="rId3" Type="http://schemas.openxmlformats.org/officeDocument/2006/relationships/slideLayout" Target="../slideLayouts/slideLayout85.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9.png"/><Relationship Id="rId3" Type="http://schemas.openxmlformats.org/officeDocument/2006/relationships/slideLayout" Target="../slideLayouts/slideLayout85.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40.png"/><Relationship Id="rId3" Type="http://schemas.openxmlformats.org/officeDocument/2006/relationships/slideLayout" Target="../slideLayouts/slideLayout85.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2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diagramData" Target="../diagrams/data4.xml"/><Relationship Id="rId7" Type="http://schemas.openxmlformats.org/officeDocument/2006/relationships/diagramLayout" Target="../diagrams/layout4.xml"/><Relationship Id="rId8" Type="http://schemas.openxmlformats.org/officeDocument/2006/relationships/diagramQuickStyle" Target="../diagrams/quickStyle4.xml"/><Relationship Id="rId9" Type="http://schemas.openxmlformats.org/officeDocument/2006/relationships/diagramColors" Target="../diagrams/colors4.xml"/><Relationship Id="rId10" Type="http://schemas.microsoft.com/office/2007/relationships/diagramDrawing" Target="../diagrams/drawing4.xml"/><Relationship Id="rId11" Type="http://schemas.openxmlformats.org/officeDocument/2006/relationships/slideLayout" Target="../slideLayouts/slideLayout49.xml"/><Relationship Id="rId1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diagramData" Target="../diagrams/data5.xml"/><Relationship Id="rId2" Type="http://schemas.openxmlformats.org/officeDocument/2006/relationships/diagramLayout" Target="../diagrams/layout5.xml"/><Relationship Id="rId3" Type="http://schemas.openxmlformats.org/officeDocument/2006/relationships/diagramQuickStyle" Target="../diagrams/quickStyle5.xml"/><Relationship Id="rId4" Type="http://schemas.openxmlformats.org/officeDocument/2006/relationships/diagramColors" Target="../diagrams/colors5.xml"/><Relationship Id="rId5" Type="http://schemas.microsoft.com/office/2007/relationships/diagramDrawing" Target="../diagrams/drawing5.xml"/><Relationship Id="rId6" Type="http://schemas.openxmlformats.org/officeDocument/2006/relationships/slideLayout" Target="../slideLayouts/slideLayout13.xml"/><Relationship Id="rId7"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jpeg"/><Relationship Id="rId3" Type="http://schemas.openxmlformats.org/officeDocument/2006/relationships/image" Target="../media/image45.png"/><Relationship Id="rId4" Type="http://schemas.openxmlformats.org/officeDocument/2006/relationships/image" Target="../media/image46.jpeg"/><Relationship Id="rId5"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7.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https://materiais.distrito.me/report/healthtech-report" TargetMode="External"/><Relationship Id="rId2" Type="http://schemas.openxmlformats.org/officeDocument/2006/relationships/image" Target="../media/image49.png"/><Relationship Id="rId3" Type="http://schemas.openxmlformats.org/officeDocument/2006/relationships/slideLayout" Target="../slideLayouts/slideLayout13.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implicit.harvard.edu/implicit/brazil/" TargetMode="External"/><Relationship Id="rId2" Type="http://schemas.openxmlformats.org/officeDocument/2006/relationships/slideLayout" Target="../slideLayouts/slideLayout49.xml"/>
</Relationships>
</file>

<file path=ppt/slides/_rels/slide4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www.boaventuradesousasantos.pt/pages/pt/novidades.php" TargetMode="External"/><Relationship Id="rId2" Type="http://schemas.openxmlformats.org/officeDocument/2006/relationships/slideLayout" Target="../slideLayouts/slideLayout25.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85.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97.xml"/><Relationship Id="rId5"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5.png"/><Relationship Id="rId3" Type="http://schemas.openxmlformats.org/officeDocument/2006/relationships/image" Target="../media/image55.png"/><Relationship Id="rId4" Type="http://schemas.openxmlformats.org/officeDocument/2006/relationships/slideLayout" Target="../slideLayouts/slideLayout97.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73.xml"/><Relationship Id="rId5"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slideLayout" Target="../slideLayouts/slideLayout73.xml"/><Relationship Id="rId6"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97.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97.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97.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97.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97.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97.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slideLayout" Target="../slideLayouts/slideLayout97.xml"/><Relationship Id="rId6"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diagramData" Target="../diagrams/data6.xml"/><Relationship Id="rId2" Type="http://schemas.openxmlformats.org/officeDocument/2006/relationships/diagramLayout" Target="../diagrams/layout6.xml"/><Relationship Id="rId3" Type="http://schemas.openxmlformats.org/officeDocument/2006/relationships/diagramQuickStyle" Target="../diagrams/quickStyle6.xml"/><Relationship Id="rId4" Type="http://schemas.openxmlformats.org/officeDocument/2006/relationships/diagramColors" Target="../diagrams/colors6.xml"/><Relationship Id="rId5" Type="http://schemas.microsoft.com/office/2007/relationships/diagramDrawing" Target="../diagrams/drawing6.xml"/><Relationship Id="rId6" Type="http://schemas.openxmlformats.org/officeDocument/2006/relationships/slideLayout" Target="../slideLayouts/slideLayout13.xml"/><Relationship Id="rId7"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49.xml"/><Relationship Id="rId7"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slideLayout" Target="../slideLayouts/slideLayout13.xml"/><Relationship Id="rId7"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74.png"/><Relationship Id="rId3" Type="http://schemas.openxmlformats.org/officeDocument/2006/relationships/slideLayout" Target="../slideLayouts/slideLayout13.xml"/><Relationship Id="rId4"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75.wmf"/><Relationship Id="rId2" Type="http://schemas.openxmlformats.org/officeDocument/2006/relationships/slideLayout" Target="../slideLayouts/slideLayout13.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3.xml"/><Relationship Id="rId4"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slideLayout" Target="../slideLayouts/slideLayout13.xml"/><Relationship Id="rId5"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81.wmf"/><Relationship Id="rId2" Type="http://schemas.openxmlformats.org/officeDocument/2006/relationships/slideLayout" Target="../slideLayouts/slideLayout49.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3.xml"/><Relationship Id="rId7"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82.wmf"/><Relationship Id="rId2" Type="http://schemas.openxmlformats.org/officeDocument/2006/relationships/slideLayout" Target="../slideLayouts/slideLayout49.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3.png"/><Relationship Id="rId3" Type="http://schemas.openxmlformats.org/officeDocument/2006/relationships/slideLayout" Target="../slideLayouts/slideLayout121.xml"/><Relationship Id="rId4"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diagramData" Target="../diagrams/data8.xml"/><Relationship Id="rId2" Type="http://schemas.openxmlformats.org/officeDocument/2006/relationships/diagramLayout" Target="../diagrams/layout8.xml"/><Relationship Id="rId3" Type="http://schemas.openxmlformats.org/officeDocument/2006/relationships/diagramQuickStyle" Target="../diagrams/quickStyle8.xml"/><Relationship Id="rId4" Type="http://schemas.openxmlformats.org/officeDocument/2006/relationships/diagramColors" Target="../diagrams/colors8.xml"/><Relationship Id="rId5" Type="http://schemas.microsoft.com/office/2007/relationships/diagramDrawing" Target="../diagrams/drawing8.xml"/><Relationship Id="rId6" Type="http://schemas.openxmlformats.org/officeDocument/2006/relationships/slideLayout" Target="../slideLayouts/slideLayout13.xml"/><Relationship Id="rId7"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84.png"/><Relationship Id="rId2" Type="http://schemas.microsoft.com/office/2007/relationships/hdphoto" Target="../media/hdphoto8.wdp"/><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slideLayout" Target="../slideLayouts/slideLayout13.xml"/><Relationship Id="rId9"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86.wmf"/><Relationship Id="rId2" Type="http://schemas.openxmlformats.org/officeDocument/2006/relationships/slideLayout" Target="../slideLayouts/slideLayout13.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1141200" y="1614960"/>
            <a:ext cx="15303240" cy="3096000"/>
          </a:xfrm>
          <a:prstGeom prst="rect">
            <a:avLst/>
          </a:prstGeom>
          <a:noFill/>
          <a:ln w="0">
            <a:noFill/>
          </a:ln>
        </p:spPr>
        <p:txBody>
          <a:bodyPr lIns="90000" rIns="90000" tIns="45000" bIns="45000" anchor="ctr">
            <a:noAutofit/>
          </a:bodyPr>
          <a:p>
            <a:pPr indent="0" algn="ctr">
              <a:lnSpc>
                <a:spcPct val="100000"/>
              </a:lnSpc>
              <a:buNone/>
            </a:pPr>
            <a:r>
              <a:rPr b="1" lang="pt-BR" sz="6000" spc="-1" strike="noStrike">
                <a:solidFill>
                  <a:srgbClr val="4f81bd"/>
                </a:solidFill>
                <a:latin typeface="Calibri"/>
              </a:rPr>
              <a:t>Liderança e Gestão de Equipes</a:t>
            </a:r>
            <a:endParaRPr b="0" lang="pt-BR" sz="6000" spc="-1" strike="noStrike">
              <a:solidFill>
                <a:srgbClr val="000000"/>
              </a:solidFill>
              <a:latin typeface="Arial"/>
            </a:endParaRPr>
          </a:p>
        </p:txBody>
      </p:sp>
      <p:sp>
        <p:nvSpPr>
          <p:cNvPr id="786" name="PlaceHolder 2"/>
          <p:cNvSpPr>
            <a:spLocks noGrp="1"/>
          </p:cNvSpPr>
          <p:nvPr>
            <p:ph/>
          </p:nvPr>
        </p:nvSpPr>
        <p:spPr>
          <a:xfrm>
            <a:off x="1141200" y="4998960"/>
            <a:ext cx="15303240" cy="3889080"/>
          </a:xfrm>
          <a:prstGeom prst="rect">
            <a:avLst/>
          </a:prstGeom>
          <a:noFill/>
          <a:ln w="0">
            <a:noFill/>
          </a:ln>
        </p:spPr>
        <p:txBody>
          <a:bodyPr lIns="90000" rIns="90000" tIns="45000" bIns="45000" anchor="ctr">
            <a:noAutofit/>
          </a:bodyPr>
          <a:p>
            <a:pPr indent="0" algn="ctr">
              <a:lnSpc>
                <a:spcPct val="100000"/>
              </a:lnSpc>
              <a:buNone/>
              <a:tabLst>
                <a:tab algn="l" pos="0"/>
              </a:tabLst>
            </a:pPr>
            <a:r>
              <a:rPr b="0" lang="pt-BR" sz="4950" spc="-1" strike="noStrike">
                <a:solidFill>
                  <a:srgbClr val="4f81bd"/>
                </a:solidFill>
                <a:latin typeface="Calibri"/>
              </a:rPr>
              <a:t>Aula 1</a:t>
            </a:r>
            <a:endParaRPr b="0" lang="pt-BR" sz="4950" spc="-1" strike="noStrike">
              <a:solidFill>
                <a:srgbClr val="000000"/>
              </a:solidFill>
              <a:latin typeface="Calibri"/>
            </a:endParaRPr>
          </a:p>
          <a:p>
            <a:pPr indent="0" algn="ctr">
              <a:lnSpc>
                <a:spcPct val="100000"/>
              </a:lnSpc>
              <a:buNone/>
              <a:tabLst>
                <a:tab algn="l" pos="0"/>
              </a:tabLst>
            </a:pPr>
            <a:r>
              <a:rPr b="0" lang="pt-BR" sz="4950" spc="-1" strike="noStrike">
                <a:solidFill>
                  <a:srgbClr val="4f81bd"/>
                </a:solidFill>
                <a:latin typeface="Calibri"/>
              </a:rPr>
              <a:t>Prof. John Cymbaum</a:t>
            </a:r>
            <a:endParaRPr b="0" lang="pt-BR" sz="4950" spc="-1" strike="noStrike">
              <a:solidFill>
                <a:srgbClr val="000000"/>
              </a:solidFill>
              <a:latin typeface="Calibri"/>
            </a:endParaRPr>
          </a:p>
          <a:p>
            <a:pPr indent="0" algn="ctr">
              <a:lnSpc>
                <a:spcPct val="100000"/>
              </a:lnSpc>
              <a:buNone/>
              <a:tabLst>
                <a:tab algn="l" pos="0"/>
              </a:tabLst>
            </a:pPr>
            <a:r>
              <a:rPr b="0" lang="pt-BR" sz="4950" spc="-1" strike="noStrike">
                <a:solidFill>
                  <a:srgbClr val="4f81bd"/>
                </a:solidFill>
                <a:latin typeface="Calibri"/>
              </a:rPr>
              <a:t>Turma 1 – Brasília</a:t>
            </a:r>
            <a:endParaRPr b="0" lang="pt-BR" sz="4950" spc="-1" strike="noStrike">
              <a:solidFill>
                <a:srgbClr val="000000"/>
              </a:solidFill>
              <a:latin typeface="Calibri"/>
            </a:endParaRPr>
          </a:p>
        </p:txBody>
      </p:sp>
      <p:sp>
        <p:nvSpPr>
          <p:cNvPr id="787" name="Espaço Reservado para Texto 5"/>
          <p:cNvSpPr/>
          <p:nvPr/>
        </p:nvSpPr>
        <p:spPr>
          <a:xfrm>
            <a:off x="9610920" y="8983800"/>
            <a:ext cx="7597800" cy="11523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tabLst>
                <a:tab algn="l" pos="0"/>
              </a:tabLst>
            </a:pPr>
            <a:endParaRPr b="1" lang="pt-BR" sz="4800" spc="-1" strike="noStrike">
              <a:solidFill>
                <a:srgbClr val="69ade7"/>
              </a:solidFill>
              <a:latin typeface="Calibri"/>
            </a:endParaRPr>
          </a:p>
        </p:txBody>
      </p:sp>
      <p:sp>
        <p:nvSpPr>
          <p:cNvPr id="788" name="Retângulo 1"/>
          <p:cNvSpPr/>
          <p:nvPr/>
        </p:nvSpPr>
        <p:spPr>
          <a:xfrm>
            <a:off x="3029400" y="6448320"/>
            <a:ext cx="14185080" cy="1446120"/>
          </a:xfrm>
          <a:prstGeom prst="rect">
            <a:avLst/>
          </a:prstGeom>
          <a:noFill/>
          <a:ln w="0">
            <a:noFill/>
          </a:ln>
        </p:spPr>
        <p:style>
          <a:lnRef idx="0"/>
          <a:fillRef idx="0"/>
          <a:effectRef idx="0"/>
          <a:fontRef idx="minor"/>
        </p:style>
        <p:txBody>
          <a:bodyPr lIns="90000" rIns="90000" tIns="45000" bIns="45000" anchor="ctr">
            <a:noAutofit/>
          </a:bodyPr>
          <a:p>
            <a:pPr marL="2593800" indent="-2593800" algn="r">
              <a:lnSpc>
                <a:spcPct val="100000"/>
              </a:lnSpc>
              <a:tabLst>
                <a:tab algn="l" pos="0"/>
              </a:tabLst>
            </a:pPr>
            <a:endParaRPr b="1" lang="pt-BR" sz="6600" spc="-1" strike="noStrike">
              <a:solidFill>
                <a:srgbClr val="69ade7"/>
              </a:solidFill>
              <a:latin typeface="Calibri"/>
            </a:endParaRPr>
          </a:p>
        </p:txBody>
      </p:sp>
      <p:pic>
        <p:nvPicPr>
          <p:cNvPr id="789" name="Imagem 9" descr="Grupo de pessoas fantasiadas&#10;&#10;Descrição gerada automaticamente com confiança média"/>
          <p:cNvPicPr/>
          <p:nvPr/>
        </p:nvPicPr>
        <p:blipFill>
          <a:blip r:embed="rId1"/>
          <a:srcRect l="0" t="10888" r="0" b="0"/>
          <a:stretch/>
        </p:blipFill>
        <p:spPr>
          <a:xfrm>
            <a:off x="402480" y="5404680"/>
            <a:ext cx="4767120" cy="4248000"/>
          </a:xfrm>
          <a:prstGeom prst="rect">
            <a:avLst/>
          </a:prstGeom>
          <a:ln w="0">
            <a:noFill/>
          </a:ln>
        </p:spPr>
      </p:pic>
      <p:sp>
        <p:nvSpPr>
          <p:cNvPr id="790" name="CaixaDeTexto 10"/>
          <p:cNvSpPr/>
          <p:nvPr/>
        </p:nvSpPr>
        <p:spPr>
          <a:xfrm>
            <a:off x="1458000" y="9869400"/>
            <a:ext cx="3096000" cy="28476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pPr>
            <a:r>
              <a:rPr b="0" lang="pt-BR" sz="1200" spc="-1" strike="noStrike">
                <a:solidFill>
                  <a:srgbClr val="000000"/>
                </a:solidFill>
                <a:latin typeface="Calibri"/>
                <a:ea typeface="Times New Roman"/>
              </a:rPr>
              <a:t>Ilustração criada com </a:t>
            </a:r>
            <a:r>
              <a:rPr b="0" lang="pt-BR" sz="1200" spc="-1" strike="noStrike" u="sng">
                <a:solidFill>
                  <a:srgbClr val="f79646"/>
                </a:solidFill>
                <a:uFillTx/>
                <a:latin typeface="Calibri"/>
                <a:ea typeface="Times New Roman"/>
                <a:hlinkClick r:id="rId2"/>
              </a:rPr>
              <a:t>https://app.leonardo.ai</a:t>
            </a:r>
            <a:endParaRPr b="0" lang="pt-B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35" name="Agrupar 20"/>
          <p:cNvGrpSpPr/>
          <p:nvPr/>
        </p:nvGrpSpPr>
        <p:grpSpPr>
          <a:xfrm>
            <a:off x="2838960" y="2479320"/>
            <a:ext cx="5775480" cy="1154160"/>
            <a:chOff x="2838960" y="2479320"/>
            <a:chExt cx="5775480" cy="1154160"/>
          </a:xfrm>
        </p:grpSpPr>
        <p:sp>
          <p:nvSpPr>
            <p:cNvPr id="836" name="Freeform 254"/>
            <p:cNvSpPr/>
            <p:nvPr/>
          </p:nvSpPr>
          <p:spPr>
            <a:xfrm>
              <a:off x="3393360" y="2545920"/>
              <a:ext cx="5221080" cy="1015560"/>
            </a:xfrm>
            <a:custGeom>
              <a:avLst/>
              <a:gdLst>
                <a:gd name="textAreaLeft" fmla="*/ 0 w 5221080"/>
                <a:gd name="textAreaRight" fmla="*/ 5221440 w 5221080"/>
                <a:gd name="textAreaTop" fmla="*/ 0 h 1015560"/>
                <a:gd name="textAreaBottom" fmla="*/ 1015920 h 1015560"/>
              </a:gdLst>
              <a:ahLst/>
              <a:rect l="textAreaLeft" t="textAreaTop" r="textAreaRight" b="textAreaBottom"/>
              <a:pathLst>
                <a:path w="7041" h="1747">
                  <a:moveTo>
                    <a:pt x="7040" y="1746"/>
                  </a:moveTo>
                  <a:lnTo>
                    <a:pt x="0" y="1746"/>
                  </a:lnTo>
                  <a:lnTo>
                    <a:pt x="0" y="0"/>
                  </a:lnTo>
                  <a:lnTo>
                    <a:pt x="7040" y="0"/>
                  </a:lnTo>
                  <a:lnTo>
                    <a:pt x="7040" y="1746"/>
                  </a:lnTo>
                </a:path>
              </a:pathLst>
            </a:custGeom>
            <a:solidFill>
              <a:srgbClr val="e2e2e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37" name="Freeform 255"/>
            <p:cNvSpPr/>
            <p:nvPr/>
          </p:nvSpPr>
          <p:spPr>
            <a:xfrm>
              <a:off x="2838960" y="2479320"/>
              <a:ext cx="1600560" cy="1154160"/>
            </a:xfrm>
            <a:custGeom>
              <a:avLst/>
              <a:gdLst>
                <a:gd name="textAreaLeft" fmla="*/ 0 w 1600560"/>
                <a:gd name="textAreaRight" fmla="*/ 1600920 w 1600560"/>
                <a:gd name="textAreaTop" fmla="*/ 0 h 1154160"/>
                <a:gd name="textAreaBottom" fmla="*/ 1154520 h 1154160"/>
              </a:gdLst>
              <a:ahLst/>
              <a:rect l="textAreaLeft" t="textAreaTop" r="textAreaRight" b="textAreaBottom"/>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0070c0"/>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pic>
          <p:nvPicPr>
            <p:cNvPr id="838" name="Picture 2" descr="Responsabilidade - ícones de mídia social grátis"/>
            <p:cNvPicPr/>
            <p:nvPr/>
          </p:nvPicPr>
          <p:blipFill>
            <a:blip r:embed="rId1">
              <a:extLst>
                <a:ext uri="{BEBA8EAE-BF5A-486C-A8C5-ECC9F3942E4B}">
                  <a14:imgProps xmlns:a14="http://schemas.microsoft.com/office/drawing/2010/main">
                    <a14:imgLayer r:embed="rId2">
                      <a14:imgEffect>
                        <a14:brightnessContrast bright="100000" contrast="-10000"/>
                      </a14:imgEffect>
                    </a14:imgLayer>
                  </a14:imgProps>
                </a:ext>
              </a:extLst>
            </a:blip>
            <a:stretch/>
          </p:blipFill>
          <p:spPr>
            <a:xfrm>
              <a:off x="3107880" y="2670480"/>
              <a:ext cx="687600" cy="687600"/>
            </a:xfrm>
            <a:prstGeom prst="rect">
              <a:avLst/>
            </a:prstGeom>
            <a:ln w="0">
              <a:noFill/>
            </a:ln>
          </p:spPr>
        </p:pic>
        <p:sp>
          <p:nvSpPr>
            <p:cNvPr id="839" name="CaixaDeTexto 64"/>
            <p:cNvSpPr/>
            <p:nvPr/>
          </p:nvSpPr>
          <p:spPr>
            <a:xfrm>
              <a:off x="4578840" y="2842200"/>
              <a:ext cx="3551040" cy="489600"/>
            </a:xfrm>
            <a:prstGeom prst="rect">
              <a:avLst/>
            </a:prstGeom>
            <a:noFill/>
            <a:ln w="0">
              <a:noFill/>
            </a:ln>
          </p:spPr>
          <p:style>
            <a:lnRef idx="0"/>
            <a:fillRef idx="0"/>
            <a:effectRef idx="0"/>
            <a:fontRef idx="minor"/>
          </p:style>
          <p:txBody>
            <a:bodyPr lIns="90000" rIns="90000" tIns="45000" bIns="45000" anchor="t">
              <a:spAutoFit/>
            </a:bodyPr>
            <a:p>
              <a:pPr algn="ctr">
                <a:lnSpc>
                  <a:spcPts val="3149"/>
                </a:lnSpc>
                <a:spcBef>
                  <a:spcPts val="561"/>
                </a:spcBef>
              </a:pPr>
              <a:r>
                <a:rPr b="0" lang="pt-BR" sz="2800" spc="-1" strike="noStrike">
                  <a:solidFill>
                    <a:srgbClr val="3c413b"/>
                  </a:solidFill>
                  <a:latin typeface="Calibri"/>
                </a:rPr>
                <a:t>Responsabilidade</a:t>
              </a:r>
              <a:endParaRPr b="0" lang="pt-BR" sz="2800" spc="-1" strike="noStrike">
                <a:solidFill>
                  <a:srgbClr val="000000"/>
                </a:solidFill>
                <a:latin typeface="Arial"/>
              </a:endParaRPr>
            </a:p>
          </p:txBody>
        </p:sp>
      </p:grpSp>
      <p:grpSp>
        <p:nvGrpSpPr>
          <p:cNvPr id="840" name="Agrupar 26"/>
          <p:cNvGrpSpPr/>
          <p:nvPr/>
        </p:nvGrpSpPr>
        <p:grpSpPr>
          <a:xfrm>
            <a:off x="10111680" y="3934080"/>
            <a:ext cx="5775480" cy="1154160"/>
            <a:chOff x="10111680" y="3934080"/>
            <a:chExt cx="5775480" cy="1154160"/>
          </a:xfrm>
        </p:grpSpPr>
        <p:sp>
          <p:nvSpPr>
            <p:cNvPr id="841" name="Freeform 327"/>
            <p:cNvSpPr/>
            <p:nvPr/>
          </p:nvSpPr>
          <p:spPr>
            <a:xfrm rot="10800000">
              <a:off x="10111680" y="4005720"/>
              <a:ext cx="5221080" cy="1015560"/>
            </a:xfrm>
            <a:custGeom>
              <a:avLst/>
              <a:gdLst>
                <a:gd name="textAreaLeft" fmla="*/ 0 w 5221080"/>
                <a:gd name="textAreaRight" fmla="*/ 5221440 w 5221080"/>
                <a:gd name="textAreaTop" fmla="*/ 0 h 1015560"/>
                <a:gd name="textAreaBottom" fmla="*/ 1015920 h 1015560"/>
              </a:gdLst>
              <a:ahLst/>
              <a:rect l="textAreaLeft" t="textAreaTop" r="textAreaRight" b="textAreaBottom"/>
              <a:pathLst>
                <a:path w="7041" h="1747">
                  <a:moveTo>
                    <a:pt x="7040" y="1746"/>
                  </a:moveTo>
                  <a:lnTo>
                    <a:pt x="0" y="1746"/>
                  </a:lnTo>
                  <a:lnTo>
                    <a:pt x="0" y="0"/>
                  </a:lnTo>
                  <a:lnTo>
                    <a:pt x="7040" y="0"/>
                  </a:lnTo>
                  <a:lnTo>
                    <a:pt x="7040" y="1746"/>
                  </a:lnTo>
                </a:path>
              </a:pathLst>
            </a:custGeom>
            <a:solidFill>
              <a:srgbClr val="e2e2e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42" name="Freeform 328"/>
            <p:cNvSpPr/>
            <p:nvPr/>
          </p:nvSpPr>
          <p:spPr>
            <a:xfrm rot="10800000">
              <a:off x="14286600" y="3934080"/>
              <a:ext cx="1600560" cy="1154160"/>
            </a:xfrm>
            <a:custGeom>
              <a:avLst/>
              <a:gdLst>
                <a:gd name="textAreaLeft" fmla="*/ 0 w 1600560"/>
                <a:gd name="textAreaRight" fmla="*/ 1600920 w 1600560"/>
                <a:gd name="textAreaTop" fmla="*/ 0 h 1154160"/>
                <a:gd name="textAreaBottom" fmla="*/ 1154520 h 1154160"/>
              </a:gdLst>
              <a:ahLst/>
              <a:rect l="textAreaLeft" t="textAreaTop" r="textAreaRight" b="textAreaBottom"/>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7f58f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43" name="CaixaDeTexto 110"/>
            <p:cNvSpPr/>
            <p:nvPr/>
          </p:nvSpPr>
          <p:spPr>
            <a:xfrm>
              <a:off x="10207800" y="4253040"/>
              <a:ext cx="3987000" cy="489600"/>
            </a:xfrm>
            <a:prstGeom prst="rect">
              <a:avLst/>
            </a:prstGeom>
            <a:noFill/>
            <a:ln w="0">
              <a:noFill/>
            </a:ln>
          </p:spPr>
          <p:style>
            <a:lnRef idx="0"/>
            <a:fillRef idx="0"/>
            <a:effectRef idx="0"/>
            <a:fontRef idx="minor"/>
          </p:style>
          <p:txBody>
            <a:bodyPr lIns="90000" rIns="90000" tIns="45000" bIns="45000" anchor="t">
              <a:spAutoFit/>
            </a:bodyPr>
            <a:p>
              <a:pPr algn="ctr">
                <a:lnSpc>
                  <a:spcPts val="3149"/>
                </a:lnSpc>
                <a:spcBef>
                  <a:spcPts val="561"/>
                </a:spcBef>
              </a:pPr>
              <a:r>
                <a:rPr b="0" lang="pt-BR" sz="2800" spc="-1" strike="noStrike">
                  <a:solidFill>
                    <a:srgbClr val="3c413b"/>
                  </a:solidFill>
                  <a:latin typeface="Calibri"/>
                </a:rPr>
                <a:t>Comunicação excelente</a:t>
              </a:r>
              <a:endParaRPr b="0" lang="pt-BR" sz="2800" spc="-1" strike="noStrike">
                <a:solidFill>
                  <a:srgbClr val="000000"/>
                </a:solidFill>
                <a:latin typeface="Arial"/>
              </a:endParaRPr>
            </a:p>
          </p:txBody>
        </p:sp>
        <p:pic>
          <p:nvPicPr>
            <p:cNvPr id="844" name="Gráfico 2" descr="Chat com preenchimento sólido"/>
            <p:cNvPicPr/>
            <p:nvPr/>
          </p:nvPicPr>
          <p:blipFill>
            <a:blip r:embed="rId3"/>
            <a:stretch/>
          </p:blipFill>
          <p:spPr>
            <a:xfrm>
              <a:off x="14794920" y="4097520"/>
              <a:ext cx="830160" cy="830160"/>
            </a:xfrm>
            <a:prstGeom prst="rect">
              <a:avLst/>
            </a:prstGeom>
            <a:ln w="0">
              <a:noFill/>
            </a:ln>
          </p:spPr>
        </p:pic>
      </p:grpSp>
      <p:grpSp>
        <p:nvGrpSpPr>
          <p:cNvPr id="845" name="Agrupar 23"/>
          <p:cNvGrpSpPr/>
          <p:nvPr/>
        </p:nvGrpSpPr>
        <p:grpSpPr>
          <a:xfrm>
            <a:off x="2838960" y="6842520"/>
            <a:ext cx="5775480" cy="1154160"/>
            <a:chOff x="2838960" y="6842520"/>
            <a:chExt cx="5775480" cy="1154160"/>
          </a:xfrm>
        </p:grpSpPr>
        <p:sp>
          <p:nvSpPr>
            <p:cNvPr id="846" name="Freeform 327"/>
            <p:cNvSpPr/>
            <p:nvPr/>
          </p:nvSpPr>
          <p:spPr>
            <a:xfrm>
              <a:off x="3393360" y="6909120"/>
              <a:ext cx="5221080" cy="1015560"/>
            </a:xfrm>
            <a:custGeom>
              <a:avLst/>
              <a:gdLst>
                <a:gd name="textAreaLeft" fmla="*/ 0 w 5221080"/>
                <a:gd name="textAreaRight" fmla="*/ 5221440 w 5221080"/>
                <a:gd name="textAreaTop" fmla="*/ 0 h 1015560"/>
                <a:gd name="textAreaBottom" fmla="*/ 1015920 h 1015560"/>
              </a:gdLst>
              <a:ahLst/>
              <a:rect l="textAreaLeft" t="textAreaTop" r="textAreaRight" b="textAreaBottom"/>
              <a:pathLst>
                <a:path w="7041" h="1747">
                  <a:moveTo>
                    <a:pt x="7040" y="1746"/>
                  </a:moveTo>
                  <a:lnTo>
                    <a:pt x="0" y="1746"/>
                  </a:lnTo>
                  <a:lnTo>
                    <a:pt x="0" y="0"/>
                  </a:lnTo>
                  <a:lnTo>
                    <a:pt x="7040" y="0"/>
                  </a:lnTo>
                  <a:lnTo>
                    <a:pt x="7040" y="1746"/>
                  </a:lnTo>
                </a:path>
              </a:pathLst>
            </a:custGeom>
            <a:solidFill>
              <a:srgbClr val="e2e2e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47" name="Freeform 328"/>
            <p:cNvSpPr/>
            <p:nvPr/>
          </p:nvSpPr>
          <p:spPr>
            <a:xfrm>
              <a:off x="2838960" y="6842520"/>
              <a:ext cx="1600560" cy="1154160"/>
            </a:xfrm>
            <a:custGeom>
              <a:avLst/>
              <a:gdLst>
                <a:gd name="textAreaLeft" fmla="*/ 0 w 1600560"/>
                <a:gd name="textAreaRight" fmla="*/ 1600920 w 1600560"/>
                <a:gd name="textAreaTop" fmla="*/ 0 h 1154160"/>
                <a:gd name="textAreaBottom" fmla="*/ 1154520 h 1154160"/>
              </a:gdLst>
              <a:ahLst/>
              <a:rect l="textAreaLeft" t="textAreaTop" r="textAreaRight" b="textAreaBottom"/>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7f58f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48" name="CaixaDeTexto 68"/>
            <p:cNvSpPr/>
            <p:nvPr/>
          </p:nvSpPr>
          <p:spPr>
            <a:xfrm>
              <a:off x="4509360" y="7186680"/>
              <a:ext cx="3724560" cy="489600"/>
            </a:xfrm>
            <a:prstGeom prst="rect">
              <a:avLst/>
            </a:prstGeom>
            <a:noFill/>
            <a:ln w="0">
              <a:noFill/>
            </a:ln>
          </p:spPr>
          <p:style>
            <a:lnRef idx="0"/>
            <a:fillRef idx="0"/>
            <a:effectRef idx="0"/>
            <a:fontRef idx="minor"/>
          </p:style>
          <p:txBody>
            <a:bodyPr lIns="90000" rIns="90000" tIns="45000" bIns="45000" anchor="t">
              <a:spAutoFit/>
            </a:bodyPr>
            <a:p>
              <a:pPr algn="ctr">
                <a:lnSpc>
                  <a:spcPts val="3149"/>
                </a:lnSpc>
                <a:spcBef>
                  <a:spcPts val="561"/>
                </a:spcBef>
              </a:pPr>
              <a:r>
                <a:rPr b="0" lang="pt-BR" sz="2800" spc="-1" strike="noStrike">
                  <a:solidFill>
                    <a:srgbClr val="3c413b"/>
                  </a:solidFill>
                  <a:latin typeface="Calibri"/>
                </a:rPr>
                <a:t>Resiliência</a:t>
              </a:r>
              <a:endParaRPr b="0" lang="pt-BR" sz="2800" spc="-1" strike="noStrike">
                <a:solidFill>
                  <a:srgbClr val="000000"/>
                </a:solidFill>
                <a:latin typeface="Arial"/>
              </a:endParaRPr>
            </a:p>
          </p:txBody>
        </p:sp>
        <p:pic>
          <p:nvPicPr>
            <p:cNvPr id="849" name="Gráfico 6" descr="Luva de Boxe com preenchimento sólido"/>
            <p:cNvPicPr/>
            <p:nvPr/>
          </p:nvPicPr>
          <p:blipFill>
            <a:blip r:embed="rId4"/>
            <a:stretch/>
          </p:blipFill>
          <p:spPr>
            <a:xfrm rot="5400000">
              <a:off x="3030120" y="6990840"/>
              <a:ext cx="881280" cy="881280"/>
            </a:xfrm>
            <a:prstGeom prst="rect">
              <a:avLst/>
            </a:prstGeom>
            <a:ln w="0">
              <a:noFill/>
            </a:ln>
          </p:spPr>
        </p:pic>
      </p:grpSp>
      <p:grpSp>
        <p:nvGrpSpPr>
          <p:cNvPr id="850" name="Agrupar 21"/>
          <p:cNvGrpSpPr/>
          <p:nvPr/>
        </p:nvGrpSpPr>
        <p:grpSpPr>
          <a:xfrm>
            <a:off x="2838960" y="3933720"/>
            <a:ext cx="5775480" cy="1154160"/>
            <a:chOff x="2838960" y="3933720"/>
            <a:chExt cx="5775480" cy="1154160"/>
          </a:xfrm>
        </p:grpSpPr>
        <p:sp>
          <p:nvSpPr>
            <p:cNvPr id="851" name="Freeform 327"/>
            <p:cNvSpPr/>
            <p:nvPr/>
          </p:nvSpPr>
          <p:spPr>
            <a:xfrm>
              <a:off x="3393360" y="4000320"/>
              <a:ext cx="5221080" cy="1015560"/>
            </a:xfrm>
            <a:custGeom>
              <a:avLst/>
              <a:gdLst>
                <a:gd name="textAreaLeft" fmla="*/ 0 w 5221080"/>
                <a:gd name="textAreaRight" fmla="*/ 5221440 w 5221080"/>
                <a:gd name="textAreaTop" fmla="*/ 0 h 1015560"/>
                <a:gd name="textAreaBottom" fmla="*/ 1015920 h 1015560"/>
              </a:gdLst>
              <a:ahLst/>
              <a:rect l="textAreaLeft" t="textAreaTop" r="textAreaRight" b="textAreaBottom"/>
              <a:pathLst>
                <a:path w="7041" h="1747">
                  <a:moveTo>
                    <a:pt x="7040" y="1746"/>
                  </a:moveTo>
                  <a:lnTo>
                    <a:pt x="0" y="1746"/>
                  </a:lnTo>
                  <a:lnTo>
                    <a:pt x="0" y="0"/>
                  </a:lnTo>
                  <a:lnTo>
                    <a:pt x="7040" y="0"/>
                  </a:lnTo>
                  <a:lnTo>
                    <a:pt x="7040" y="1746"/>
                  </a:lnTo>
                </a:path>
              </a:pathLst>
            </a:custGeom>
            <a:solidFill>
              <a:srgbClr val="e2e2e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52" name="Freeform 328"/>
            <p:cNvSpPr/>
            <p:nvPr/>
          </p:nvSpPr>
          <p:spPr>
            <a:xfrm>
              <a:off x="2838960" y="3933720"/>
              <a:ext cx="1600560" cy="1154160"/>
            </a:xfrm>
            <a:custGeom>
              <a:avLst/>
              <a:gdLst>
                <a:gd name="textAreaLeft" fmla="*/ 0 w 1600560"/>
                <a:gd name="textAreaRight" fmla="*/ 1600920 w 1600560"/>
                <a:gd name="textAreaTop" fmla="*/ 0 h 1154160"/>
                <a:gd name="textAreaBottom" fmla="*/ 1154520 h 1154160"/>
              </a:gdLst>
              <a:ahLst/>
              <a:rect l="textAreaLeft" t="textAreaTop" r="textAreaRight" b="textAreaBottom"/>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ff4a7e"/>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53" name="CaixaDeTexto 66"/>
            <p:cNvSpPr/>
            <p:nvPr/>
          </p:nvSpPr>
          <p:spPr>
            <a:xfrm>
              <a:off x="4474440" y="4298760"/>
              <a:ext cx="3759120" cy="489600"/>
            </a:xfrm>
            <a:prstGeom prst="rect">
              <a:avLst/>
            </a:prstGeom>
            <a:noFill/>
            <a:ln w="0">
              <a:noFill/>
            </a:ln>
          </p:spPr>
          <p:style>
            <a:lnRef idx="0"/>
            <a:fillRef idx="0"/>
            <a:effectRef idx="0"/>
            <a:fontRef idx="minor"/>
          </p:style>
          <p:txBody>
            <a:bodyPr lIns="90000" rIns="90000" tIns="45000" bIns="45000" anchor="t">
              <a:spAutoFit/>
            </a:bodyPr>
            <a:p>
              <a:pPr algn="ctr">
                <a:lnSpc>
                  <a:spcPts val="3149"/>
                </a:lnSpc>
                <a:spcBef>
                  <a:spcPts val="561"/>
                </a:spcBef>
              </a:pPr>
              <a:r>
                <a:rPr b="0" lang="pt-BR" sz="2800" spc="-1" strike="noStrike">
                  <a:solidFill>
                    <a:srgbClr val="3c413b"/>
                  </a:solidFill>
                  <a:latin typeface="Calibri"/>
                </a:rPr>
                <a:t>Capacidade de delegar</a:t>
              </a:r>
              <a:endParaRPr b="0" lang="pt-BR" sz="2800" spc="-1" strike="noStrike">
                <a:solidFill>
                  <a:srgbClr val="000000"/>
                </a:solidFill>
                <a:latin typeface="Arial"/>
              </a:endParaRPr>
            </a:p>
          </p:txBody>
        </p:sp>
        <p:pic>
          <p:nvPicPr>
            <p:cNvPr id="854" name="Gráfico 17" descr="Ciclo com pessoas com preenchimento sólido"/>
            <p:cNvPicPr/>
            <p:nvPr/>
          </p:nvPicPr>
          <p:blipFill>
            <a:blip r:embed="rId5"/>
            <a:stretch/>
          </p:blipFill>
          <p:spPr>
            <a:xfrm>
              <a:off x="2981160" y="3997800"/>
              <a:ext cx="1017720" cy="1017720"/>
            </a:xfrm>
            <a:prstGeom prst="rect">
              <a:avLst/>
            </a:prstGeom>
            <a:ln w="0">
              <a:noFill/>
            </a:ln>
          </p:spPr>
        </p:pic>
      </p:grpSp>
      <p:grpSp>
        <p:nvGrpSpPr>
          <p:cNvPr id="855" name="Agrupar 22"/>
          <p:cNvGrpSpPr/>
          <p:nvPr/>
        </p:nvGrpSpPr>
        <p:grpSpPr>
          <a:xfrm>
            <a:off x="2838960" y="5388120"/>
            <a:ext cx="5775480" cy="1154160"/>
            <a:chOff x="2838960" y="5388120"/>
            <a:chExt cx="5775480" cy="1154160"/>
          </a:xfrm>
        </p:grpSpPr>
        <p:sp>
          <p:nvSpPr>
            <p:cNvPr id="856" name="Freeform 400"/>
            <p:cNvSpPr/>
            <p:nvPr/>
          </p:nvSpPr>
          <p:spPr>
            <a:xfrm>
              <a:off x="3393360" y="5457240"/>
              <a:ext cx="5221080" cy="1015560"/>
            </a:xfrm>
            <a:custGeom>
              <a:avLst/>
              <a:gdLst>
                <a:gd name="textAreaLeft" fmla="*/ 0 w 5221080"/>
                <a:gd name="textAreaRight" fmla="*/ 5221440 w 5221080"/>
                <a:gd name="textAreaTop" fmla="*/ 0 h 1015560"/>
                <a:gd name="textAreaBottom" fmla="*/ 1015920 h 1015560"/>
              </a:gdLst>
              <a:ahLst/>
              <a:rect l="textAreaLeft" t="textAreaTop" r="textAreaRight" b="textAreaBottom"/>
              <a:pathLst>
                <a:path w="7041" h="1748">
                  <a:moveTo>
                    <a:pt x="7040" y="1747"/>
                  </a:moveTo>
                  <a:lnTo>
                    <a:pt x="0" y="1747"/>
                  </a:lnTo>
                  <a:lnTo>
                    <a:pt x="0" y="0"/>
                  </a:lnTo>
                  <a:lnTo>
                    <a:pt x="7040" y="0"/>
                  </a:lnTo>
                  <a:lnTo>
                    <a:pt x="7040" y="1747"/>
                  </a:lnTo>
                </a:path>
              </a:pathLst>
            </a:custGeom>
            <a:solidFill>
              <a:srgbClr val="e2e2e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57" name="Freeform 401"/>
            <p:cNvSpPr/>
            <p:nvPr/>
          </p:nvSpPr>
          <p:spPr>
            <a:xfrm>
              <a:off x="2838960" y="5388120"/>
              <a:ext cx="1600560" cy="1154160"/>
            </a:xfrm>
            <a:custGeom>
              <a:avLst/>
              <a:gdLst>
                <a:gd name="textAreaLeft" fmla="*/ 0 w 1600560"/>
                <a:gd name="textAreaRight" fmla="*/ 1600920 w 1600560"/>
                <a:gd name="textAreaTop" fmla="*/ 0 h 1154160"/>
                <a:gd name="textAreaBottom" fmla="*/ 1154520 h 1154160"/>
              </a:gdLst>
              <a:ahLst/>
              <a:rect l="textAreaLeft" t="textAreaTop" r="textAreaRight" b="textAreaBottom"/>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5"/>
                    <a:pt x="2751" y="1854"/>
                  </a:cubicBezTo>
                  <a:lnTo>
                    <a:pt x="2751" y="1805"/>
                  </a:lnTo>
                  <a:lnTo>
                    <a:pt x="2751" y="1805"/>
                  </a:lnTo>
                  <a:cubicBezTo>
                    <a:pt x="2751" y="1524"/>
                    <a:pt x="2550" y="1297"/>
                    <a:pt x="2302" y="1297"/>
                  </a:cubicBezTo>
                  <a:lnTo>
                    <a:pt x="2251" y="1297"/>
                  </a:lnTo>
                  <a:lnTo>
                    <a:pt x="2251" y="1297"/>
                  </a:lnTo>
                  <a:cubicBezTo>
                    <a:pt x="2109" y="1297"/>
                    <a:pt x="1994" y="1160"/>
                    <a:pt x="1994" y="991"/>
                  </a:cubicBezTo>
                </a:path>
              </a:pathLst>
            </a:custGeom>
            <a:solidFill>
              <a:srgbClr val="78aef6"/>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58" name="CaixaDeTexto 67"/>
            <p:cNvSpPr/>
            <p:nvPr/>
          </p:nvSpPr>
          <p:spPr>
            <a:xfrm>
              <a:off x="4474440" y="5725080"/>
              <a:ext cx="3794040" cy="489600"/>
            </a:xfrm>
            <a:prstGeom prst="rect">
              <a:avLst/>
            </a:prstGeom>
            <a:noFill/>
            <a:ln w="0">
              <a:noFill/>
            </a:ln>
          </p:spPr>
          <p:style>
            <a:lnRef idx="0"/>
            <a:fillRef idx="0"/>
            <a:effectRef idx="0"/>
            <a:fontRef idx="minor"/>
          </p:style>
          <p:txBody>
            <a:bodyPr lIns="90000" rIns="90000" tIns="45000" bIns="45000" anchor="t">
              <a:spAutoFit/>
            </a:bodyPr>
            <a:p>
              <a:pPr algn="ctr">
                <a:lnSpc>
                  <a:spcPts val="3149"/>
                </a:lnSpc>
                <a:spcBef>
                  <a:spcPts val="561"/>
                </a:spcBef>
              </a:pPr>
              <a:r>
                <a:rPr b="0" lang="pt-BR" sz="2800" spc="-1" strike="noStrike">
                  <a:solidFill>
                    <a:srgbClr val="3c413b"/>
                  </a:solidFill>
                  <a:latin typeface="Calibri"/>
                </a:rPr>
                <a:t>Tomada de decisão</a:t>
              </a:r>
              <a:endParaRPr b="0" lang="pt-BR" sz="2800" spc="-1" strike="noStrike">
                <a:solidFill>
                  <a:srgbClr val="000000"/>
                </a:solidFill>
                <a:latin typeface="Arial"/>
              </a:endParaRPr>
            </a:p>
          </p:txBody>
        </p:sp>
        <p:pic>
          <p:nvPicPr>
            <p:cNvPr id="859" name="Picture 2" descr="orientação - AVM"/>
            <p:cNvPicPr/>
            <p:nvPr/>
          </p:nvPicPr>
          <p:blipFill>
            <a:blip r:embed="rId6"/>
            <a:srcRect l="18821" t="0" r="29952" b="21308"/>
            <a:stretch/>
          </p:blipFill>
          <p:spPr>
            <a:xfrm>
              <a:off x="3084840" y="5455440"/>
              <a:ext cx="784800" cy="905040"/>
            </a:xfrm>
            <a:prstGeom prst="rect">
              <a:avLst/>
            </a:prstGeom>
            <a:ln w="0">
              <a:noFill/>
            </a:ln>
          </p:spPr>
        </p:pic>
      </p:grpSp>
      <p:grpSp>
        <p:nvGrpSpPr>
          <p:cNvPr id="860" name="Agrupar 28"/>
          <p:cNvGrpSpPr/>
          <p:nvPr/>
        </p:nvGrpSpPr>
        <p:grpSpPr>
          <a:xfrm>
            <a:off x="10111680" y="6842880"/>
            <a:ext cx="5775480" cy="1154160"/>
            <a:chOff x="10111680" y="6842880"/>
            <a:chExt cx="5775480" cy="1154160"/>
          </a:xfrm>
        </p:grpSpPr>
        <p:sp>
          <p:nvSpPr>
            <p:cNvPr id="861" name="Freeform 327"/>
            <p:cNvSpPr/>
            <p:nvPr/>
          </p:nvSpPr>
          <p:spPr>
            <a:xfrm rot="10800000">
              <a:off x="10111680" y="6914880"/>
              <a:ext cx="5221080" cy="1015560"/>
            </a:xfrm>
            <a:custGeom>
              <a:avLst/>
              <a:gdLst>
                <a:gd name="textAreaLeft" fmla="*/ 0 w 5221080"/>
                <a:gd name="textAreaRight" fmla="*/ 5221440 w 5221080"/>
                <a:gd name="textAreaTop" fmla="*/ 0 h 1015560"/>
                <a:gd name="textAreaBottom" fmla="*/ 1015920 h 1015560"/>
              </a:gdLst>
              <a:ahLst/>
              <a:rect l="textAreaLeft" t="textAreaTop" r="textAreaRight" b="textAreaBottom"/>
              <a:pathLst>
                <a:path w="7041" h="1747">
                  <a:moveTo>
                    <a:pt x="7040" y="1746"/>
                  </a:moveTo>
                  <a:lnTo>
                    <a:pt x="0" y="1746"/>
                  </a:lnTo>
                  <a:lnTo>
                    <a:pt x="0" y="0"/>
                  </a:lnTo>
                  <a:lnTo>
                    <a:pt x="7040" y="0"/>
                  </a:lnTo>
                  <a:lnTo>
                    <a:pt x="7040" y="1746"/>
                  </a:lnTo>
                </a:path>
              </a:pathLst>
            </a:custGeom>
            <a:solidFill>
              <a:srgbClr val="e2e2e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62" name="Freeform 328"/>
            <p:cNvSpPr/>
            <p:nvPr/>
          </p:nvSpPr>
          <p:spPr>
            <a:xfrm rot="10800000">
              <a:off x="14286600" y="6842880"/>
              <a:ext cx="1600560" cy="1154160"/>
            </a:xfrm>
            <a:custGeom>
              <a:avLst/>
              <a:gdLst>
                <a:gd name="textAreaLeft" fmla="*/ 0 w 1600560"/>
                <a:gd name="textAreaRight" fmla="*/ 1600920 w 1600560"/>
                <a:gd name="textAreaTop" fmla="*/ 0 h 1154160"/>
                <a:gd name="textAreaBottom" fmla="*/ 1154520 h 1154160"/>
              </a:gdLst>
              <a:ahLst/>
              <a:rect l="textAreaLeft" t="textAreaTop" r="textAreaRight" b="textAreaBottom"/>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ff4a7e"/>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63" name="CaixaDeTexto 112"/>
            <p:cNvSpPr/>
            <p:nvPr/>
          </p:nvSpPr>
          <p:spPr>
            <a:xfrm>
              <a:off x="10207800" y="7186680"/>
              <a:ext cx="4012920" cy="489600"/>
            </a:xfrm>
            <a:prstGeom prst="rect">
              <a:avLst/>
            </a:prstGeom>
            <a:noFill/>
            <a:ln w="0">
              <a:noFill/>
            </a:ln>
          </p:spPr>
          <p:style>
            <a:lnRef idx="0"/>
            <a:fillRef idx="0"/>
            <a:effectRef idx="0"/>
            <a:fontRef idx="minor"/>
          </p:style>
          <p:txBody>
            <a:bodyPr lIns="90000" rIns="90000" tIns="45000" bIns="45000" anchor="t">
              <a:spAutoFit/>
            </a:bodyPr>
            <a:p>
              <a:pPr algn="ctr">
                <a:lnSpc>
                  <a:spcPts val="3149"/>
                </a:lnSpc>
                <a:spcBef>
                  <a:spcPts val="561"/>
                </a:spcBef>
              </a:pPr>
              <a:r>
                <a:rPr b="0" lang="pt-BR" sz="2800" spc="-1" strike="noStrike">
                  <a:solidFill>
                    <a:srgbClr val="3c413b"/>
                  </a:solidFill>
                  <a:latin typeface="Calibri"/>
                </a:rPr>
                <a:t>Empatia</a:t>
              </a:r>
              <a:endParaRPr b="0" lang="pt-BR" sz="2800" spc="-1" strike="noStrike">
                <a:solidFill>
                  <a:srgbClr val="000000"/>
                </a:solidFill>
                <a:latin typeface="Arial"/>
              </a:endParaRPr>
            </a:p>
          </p:txBody>
        </p:sp>
        <p:pic>
          <p:nvPicPr>
            <p:cNvPr id="864" name="Gráfico 19" descr=""/>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p:blipFill>
          <p:spPr>
            <a:xfrm>
              <a:off x="14843520" y="6970320"/>
              <a:ext cx="954360" cy="954360"/>
            </a:xfrm>
            <a:prstGeom prst="rect">
              <a:avLst/>
            </a:prstGeom>
            <a:ln w="0">
              <a:noFill/>
            </a:ln>
          </p:spPr>
        </p:pic>
      </p:grpSp>
      <p:pic>
        <p:nvPicPr>
          <p:cNvPr id="865" name="Imagem 5" descr="Ícone&#10;&#10;Descrição gerada automaticamente"/>
          <p:cNvPicPr/>
          <p:nvPr/>
        </p:nvPicPr>
        <p:blipFill>
          <a:blip r:embed="rId9">
            <a:lum bright="70000" contrast="-70000"/>
            <a:alphaModFix amt="50000"/>
            <a:extLst>
              <a:ext uri="{BEBA8EAE-BF5A-486C-A8C5-ECC9F3942E4B}">
                <a14:imgProps xmlns:a14="http://schemas.microsoft.com/office/drawing/2010/main">
                  <a14:imgLayer r:embed="rId10">
                    <a14:imgEffect>
                      <a14:brightnessContrast bright="-20000" contrast="-20000"/>
                    </a14:imgEffect>
                  </a14:imgLayer>
                </a14:imgProps>
              </a:ext>
            </a:extLst>
          </a:blip>
          <a:srcRect l="0" t="0" r="8868" b="0"/>
          <a:stretch/>
        </p:blipFill>
        <p:spPr>
          <a:xfrm>
            <a:off x="7980480" y="0"/>
            <a:ext cx="10307160" cy="10286640"/>
          </a:xfrm>
          <a:prstGeom prst="rect">
            <a:avLst/>
          </a:prstGeom>
          <a:ln w="0">
            <a:noFill/>
          </a:ln>
        </p:spPr>
      </p:pic>
      <p:grpSp>
        <p:nvGrpSpPr>
          <p:cNvPr id="866" name="Agrupar 31"/>
          <p:cNvGrpSpPr/>
          <p:nvPr/>
        </p:nvGrpSpPr>
        <p:grpSpPr>
          <a:xfrm>
            <a:off x="2842560" y="8296920"/>
            <a:ext cx="5795640" cy="1154160"/>
            <a:chOff x="2842560" y="8296920"/>
            <a:chExt cx="5795640" cy="1154160"/>
          </a:xfrm>
        </p:grpSpPr>
        <p:grpSp>
          <p:nvGrpSpPr>
            <p:cNvPr id="867" name="Agrupar 24"/>
            <p:cNvGrpSpPr/>
            <p:nvPr/>
          </p:nvGrpSpPr>
          <p:grpSpPr>
            <a:xfrm>
              <a:off x="2842560" y="8296920"/>
              <a:ext cx="5795640" cy="1154160"/>
              <a:chOff x="2842560" y="8296920"/>
              <a:chExt cx="5795640" cy="1154160"/>
            </a:xfrm>
          </p:grpSpPr>
          <p:sp>
            <p:nvSpPr>
              <p:cNvPr id="868" name="Freeform 400"/>
              <p:cNvSpPr/>
              <p:nvPr/>
            </p:nvSpPr>
            <p:spPr>
              <a:xfrm>
                <a:off x="3417120" y="8366400"/>
                <a:ext cx="5221080" cy="1015560"/>
              </a:xfrm>
              <a:custGeom>
                <a:avLst/>
                <a:gdLst>
                  <a:gd name="textAreaLeft" fmla="*/ 0 w 5221080"/>
                  <a:gd name="textAreaRight" fmla="*/ 5221440 w 5221080"/>
                  <a:gd name="textAreaTop" fmla="*/ 0 h 1015560"/>
                  <a:gd name="textAreaBottom" fmla="*/ 1015920 h 1015560"/>
                </a:gdLst>
                <a:ahLst/>
                <a:rect l="textAreaLeft" t="textAreaTop" r="textAreaRight" b="textAreaBottom"/>
                <a:pathLst>
                  <a:path w="7041" h="1748">
                    <a:moveTo>
                      <a:pt x="7040" y="1747"/>
                    </a:moveTo>
                    <a:lnTo>
                      <a:pt x="0" y="1747"/>
                    </a:lnTo>
                    <a:lnTo>
                      <a:pt x="0" y="0"/>
                    </a:lnTo>
                    <a:lnTo>
                      <a:pt x="7040" y="0"/>
                    </a:lnTo>
                    <a:lnTo>
                      <a:pt x="7040" y="1747"/>
                    </a:lnTo>
                  </a:path>
                </a:pathLst>
              </a:custGeom>
              <a:solidFill>
                <a:srgbClr val="e2e2e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69" name="Freeform 401"/>
              <p:cNvSpPr/>
              <p:nvPr/>
            </p:nvSpPr>
            <p:spPr>
              <a:xfrm>
                <a:off x="2842560" y="8296920"/>
                <a:ext cx="1600560" cy="1154160"/>
              </a:xfrm>
              <a:custGeom>
                <a:avLst/>
                <a:gdLst>
                  <a:gd name="textAreaLeft" fmla="*/ 0 w 1600560"/>
                  <a:gd name="textAreaRight" fmla="*/ 1600920 w 1600560"/>
                  <a:gd name="textAreaTop" fmla="*/ 0 h 1154160"/>
                  <a:gd name="textAreaBottom" fmla="*/ 1154520 h 1154160"/>
                </a:gdLst>
                <a:ahLst/>
                <a:rect l="textAreaLeft" t="textAreaTop" r="textAreaRight" b="textAreaBottom"/>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5"/>
                      <a:pt x="2751" y="1854"/>
                    </a:cubicBezTo>
                    <a:lnTo>
                      <a:pt x="2751" y="1805"/>
                    </a:lnTo>
                    <a:lnTo>
                      <a:pt x="2751" y="1805"/>
                    </a:lnTo>
                    <a:cubicBezTo>
                      <a:pt x="2751" y="1524"/>
                      <a:pt x="2550" y="1297"/>
                      <a:pt x="2302" y="1297"/>
                    </a:cubicBezTo>
                    <a:lnTo>
                      <a:pt x="2251" y="1297"/>
                    </a:lnTo>
                    <a:lnTo>
                      <a:pt x="2251" y="1297"/>
                    </a:lnTo>
                    <a:cubicBezTo>
                      <a:pt x="2109" y="1297"/>
                      <a:pt x="1994" y="1160"/>
                      <a:pt x="1994" y="991"/>
                    </a:cubicBezTo>
                  </a:path>
                </a:pathLst>
              </a:custGeom>
              <a:solidFill>
                <a:srgbClr val="002061"/>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70" name="CaixaDeTexto 69"/>
              <p:cNvSpPr/>
              <p:nvPr/>
            </p:nvSpPr>
            <p:spPr>
              <a:xfrm>
                <a:off x="4443480" y="8662680"/>
                <a:ext cx="3655080" cy="489600"/>
              </a:xfrm>
              <a:prstGeom prst="rect">
                <a:avLst/>
              </a:prstGeom>
              <a:noFill/>
              <a:ln w="0">
                <a:noFill/>
              </a:ln>
            </p:spPr>
            <p:style>
              <a:lnRef idx="0"/>
              <a:fillRef idx="0"/>
              <a:effectRef idx="0"/>
              <a:fontRef idx="minor"/>
            </p:style>
            <p:txBody>
              <a:bodyPr lIns="90000" rIns="90000" tIns="45000" bIns="45000" anchor="t">
                <a:spAutoFit/>
              </a:bodyPr>
              <a:p>
                <a:pPr algn="ctr">
                  <a:lnSpc>
                    <a:spcPts val="3149"/>
                  </a:lnSpc>
                  <a:spcBef>
                    <a:spcPts val="561"/>
                  </a:spcBef>
                </a:pPr>
                <a:r>
                  <a:rPr b="0" lang="pt-BR" sz="2800" spc="-1" strike="noStrike">
                    <a:solidFill>
                      <a:srgbClr val="3c413b"/>
                    </a:solidFill>
                    <a:latin typeface="Calibri"/>
                  </a:rPr>
                  <a:t>Paixão</a:t>
                </a:r>
                <a:endParaRPr b="0" lang="pt-BR" sz="2800" spc="-1" strike="noStrike">
                  <a:solidFill>
                    <a:srgbClr val="000000"/>
                  </a:solidFill>
                  <a:latin typeface="Arial"/>
                </a:endParaRPr>
              </a:p>
            </p:txBody>
          </p:sp>
        </p:grpSp>
        <p:pic>
          <p:nvPicPr>
            <p:cNvPr id="871" name="Imagem 30" descr=""/>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p:blipFill>
          <p:spPr>
            <a:xfrm>
              <a:off x="3126960" y="8546400"/>
              <a:ext cx="732960" cy="732960"/>
            </a:xfrm>
            <a:prstGeom prst="rect">
              <a:avLst/>
            </a:prstGeom>
            <a:ln w="0">
              <a:noFill/>
            </a:ln>
          </p:spPr>
        </p:pic>
      </p:grpSp>
      <p:grpSp>
        <p:nvGrpSpPr>
          <p:cNvPr id="872" name="Agrupar 35"/>
          <p:cNvGrpSpPr/>
          <p:nvPr/>
        </p:nvGrpSpPr>
        <p:grpSpPr>
          <a:xfrm>
            <a:off x="10111680" y="8297280"/>
            <a:ext cx="5775480" cy="1154160"/>
            <a:chOff x="10111680" y="8297280"/>
            <a:chExt cx="5775480" cy="1154160"/>
          </a:xfrm>
        </p:grpSpPr>
        <p:grpSp>
          <p:nvGrpSpPr>
            <p:cNvPr id="873" name="Agrupar 29"/>
            <p:cNvGrpSpPr/>
            <p:nvPr/>
          </p:nvGrpSpPr>
          <p:grpSpPr>
            <a:xfrm>
              <a:off x="10111680" y="8297280"/>
              <a:ext cx="5775480" cy="1154160"/>
              <a:chOff x="10111680" y="8297280"/>
              <a:chExt cx="5775480" cy="1154160"/>
            </a:xfrm>
          </p:grpSpPr>
          <p:sp>
            <p:nvSpPr>
              <p:cNvPr id="874" name="Freeform 254"/>
              <p:cNvSpPr/>
              <p:nvPr/>
            </p:nvSpPr>
            <p:spPr>
              <a:xfrm rot="10800000">
                <a:off x="10111680" y="8369280"/>
                <a:ext cx="5221080" cy="1015560"/>
              </a:xfrm>
              <a:custGeom>
                <a:avLst/>
                <a:gdLst>
                  <a:gd name="textAreaLeft" fmla="*/ 0 w 5221080"/>
                  <a:gd name="textAreaRight" fmla="*/ 5221440 w 5221080"/>
                  <a:gd name="textAreaTop" fmla="*/ 0 h 1015560"/>
                  <a:gd name="textAreaBottom" fmla="*/ 1015920 h 1015560"/>
                </a:gdLst>
                <a:ahLst/>
                <a:rect l="textAreaLeft" t="textAreaTop" r="textAreaRight" b="textAreaBottom"/>
                <a:pathLst>
                  <a:path w="7041" h="1747">
                    <a:moveTo>
                      <a:pt x="7040" y="1746"/>
                    </a:moveTo>
                    <a:lnTo>
                      <a:pt x="0" y="1746"/>
                    </a:lnTo>
                    <a:lnTo>
                      <a:pt x="0" y="0"/>
                    </a:lnTo>
                    <a:lnTo>
                      <a:pt x="7040" y="0"/>
                    </a:lnTo>
                    <a:lnTo>
                      <a:pt x="7040" y="1746"/>
                    </a:lnTo>
                  </a:path>
                </a:pathLst>
              </a:custGeom>
              <a:solidFill>
                <a:srgbClr val="e2e2e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75" name="Freeform 255"/>
              <p:cNvSpPr/>
              <p:nvPr/>
            </p:nvSpPr>
            <p:spPr>
              <a:xfrm rot="10800000">
                <a:off x="14286600" y="8297280"/>
                <a:ext cx="1600560" cy="1154160"/>
              </a:xfrm>
              <a:custGeom>
                <a:avLst/>
                <a:gdLst>
                  <a:gd name="textAreaLeft" fmla="*/ 0 w 1600560"/>
                  <a:gd name="textAreaRight" fmla="*/ 1600920 w 1600560"/>
                  <a:gd name="textAreaTop" fmla="*/ 0 h 1154160"/>
                  <a:gd name="textAreaBottom" fmla="*/ 1154520 h 1154160"/>
                </a:gdLst>
                <a:ahLst/>
                <a:rect l="textAreaLeft" t="textAreaTop" r="textAreaRight" b="textAreaBottom"/>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0070c0"/>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76" name="CaixaDeTexto 113"/>
              <p:cNvSpPr/>
              <p:nvPr/>
            </p:nvSpPr>
            <p:spPr>
              <a:xfrm>
                <a:off x="10207800" y="8637480"/>
                <a:ext cx="4012920" cy="489600"/>
              </a:xfrm>
              <a:prstGeom prst="rect">
                <a:avLst/>
              </a:prstGeom>
              <a:noFill/>
              <a:ln w="0">
                <a:noFill/>
              </a:ln>
            </p:spPr>
            <p:style>
              <a:lnRef idx="0"/>
              <a:fillRef idx="0"/>
              <a:effectRef idx="0"/>
              <a:fontRef idx="minor"/>
            </p:style>
            <p:txBody>
              <a:bodyPr lIns="90000" rIns="90000" tIns="45000" bIns="45000" anchor="t">
                <a:spAutoFit/>
              </a:bodyPr>
              <a:p>
                <a:pPr algn="ctr">
                  <a:lnSpc>
                    <a:spcPts val="3149"/>
                  </a:lnSpc>
                  <a:spcBef>
                    <a:spcPts val="561"/>
                  </a:spcBef>
                </a:pPr>
                <a:r>
                  <a:rPr b="0" lang="pt-BR" sz="2800" spc="-1" strike="noStrike">
                    <a:solidFill>
                      <a:srgbClr val="3c413b"/>
                    </a:solidFill>
                    <a:latin typeface="Calibri"/>
                  </a:rPr>
                  <a:t>Integridade</a:t>
                </a:r>
                <a:endParaRPr b="0" lang="pt-BR" sz="2800" spc="-1" strike="noStrike">
                  <a:solidFill>
                    <a:srgbClr val="000000"/>
                  </a:solidFill>
                  <a:latin typeface="Arial"/>
                </a:endParaRPr>
              </a:p>
            </p:txBody>
          </p:sp>
        </p:grpSp>
        <p:pic>
          <p:nvPicPr>
            <p:cNvPr id="877" name="Imagem 34" descr=""/>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Lst>
            </a:blip>
            <a:stretch/>
          </p:blipFill>
          <p:spPr>
            <a:xfrm>
              <a:off x="14890680" y="8481600"/>
              <a:ext cx="736920" cy="736920"/>
            </a:xfrm>
            <a:prstGeom prst="rect">
              <a:avLst/>
            </a:prstGeom>
            <a:ln w="0">
              <a:noFill/>
            </a:ln>
          </p:spPr>
        </p:pic>
      </p:grpSp>
      <p:grpSp>
        <p:nvGrpSpPr>
          <p:cNvPr id="878" name="Agrupar 40"/>
          <p:cNvGrpSpPr/>
          <p:nvPr/>
        </p:nvGrpSpPr>
        <p:grpSpPr>
          <a:xfrm>
            <a:off x="10111680" y="5388480"/>
            <a:ext cx="5775480" cy="1154160"/>
            <a:chOff x="10111680" y="5388480"/>
            <a:chExt cx="5775480" cy="1154160"/>
          </a:xfrm>
        </p:grpSpPr>
        <p:grpSp>
          <p:nvGrpSpPr>
            <p:cNvPr id="879" name="Agrupar 27"/>
            <p:cNvGrpSpPr/>
            <p:nvPr/>
          </p:nvGrpSpPr>
          <p:grpSpPr>
            <a:xfrm>
              <a:off x="10111680" y="5388480"/>
              <a:ext cx="5775480" cy="1154160"/>
              <a:chOff x="10111680" y="5388480"/>
              <a:chExt cx="5775480" cy="1154160"/>
            </a:xfrm>
          </p:grpSpPr>
          <p:sp>
            <p:nvSpPr>
              <p:cNvPr id="880" name="Freeform 400"/>
              <p:cNvSpPr/>
              <p:nvPr/>
            </p:nvSpPr>
            <p:spPr>
              <a:xfrm rot="10800000">
                <a:off x="10111680" y="5457600"/>
                <a:ext cx="5221080" cy="1015560"/>
              </a:xfrm>
              <a:custGeom>
                <a:avLst/>
                <a:gdLst>
                  <a:gd name="textAreaLeft" fmla="*/ 0 w 5221080"/>
                  <a:gd name="textAreaRight" fmla="*/ 5221440 w 5221080"/>
                  <a:gd name="textAreaTop" fmla="*/ 0 h 1015560"/>
                  <a:gd name="textAreaBottom" fmla="*/ 1015920 h 1015560"/>
                </a:gdLst>
                <a:ahLst/>
                <a:rect l="textAreaLeft" t="textAreaTop" r="textAreaRight" b="textAreaBottom"/>
                <a:pathLst>
                  <a:path w="7041" h="1748">
                    <a:moveTo>
                      <a:pt x="7040" y="1747"/>
                    </a:moveTo>
                    <a:lnTo>
                      <a:pt x="0" y="1747"/>
                    </a:lnTo>
                    <a:lnTo>
                      <a:pt x="0" y="0"/>
                    </a:lnTo>
                    <a:lnTo>
                      <a:pt x="7040" y="0"/>
                    </a:lnTo>
                    <a:lnTo>
                      <a:pt x="7040" y="1747"/>
                    </a:lnTo>
                  </a:path>
                </a:pathLst>
              </a:custGeom>
              <a:solidFill>
                <a:srgbClr val="e2e2e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81" name="Freeform 401"/>
              <p:cNvSpPr/>
              <p:nvPr/>
            </p:nvSpPr>
            <p:spPr>
              <a:xfrm rot="10800000">
                <a:off x="14286600" y="5388480"/>
                <a:ext cx="1600560" cy="1154160"/>
              </a:xfrm>
              <a:custGeom>
                <a:avLst/>
                <a:gdLst>
                  <a:gd name="textAreaLeft" fmla="*/ 0 w 1600560"/>
                  <a:gd name="textAreaRight" fmla="*/ 1600920 w 1600560"/>
                  <a:gd name="textAreaTop" fmla="*/ 0 h 1154160"/>
                  <a:gd name="textAreaBottom" fmla="*/ 1154520 h 1154160"/>
                </a:gdLst>
                <a:ahLst/>
                <a:rect l="textAreaLeft" t="textAreaTop" r="textAreaRight" b="textAreaBottom"/>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5"/>
                      <a:pt x="2751" y="1854"/>
                    </a:cubicBezTo>
                    <a:lnTo>
                      <a:pt x="2751" y="1805"/>
                    </a:lnTo>
                    <a:lnTo>
                      <a:pt x="2751" y="1805"/>
                    </a:lnTo>
                    <a:cubicBezTo>
                      <a:pt x="2751" y="1524"/>
                      <a:pt x="2550" y="1297"/>
                      <a:pt x="2302" y="1297"/>
                    </a:cubicBezTo>
                    <a:lnTo>
                      <a:pt x="2251" y="1297"/>
                    </a:lnTo>
                    <a:lnTo>
                      <a:pt x="2251" y="1297"/>
                    </a:lnTo>
                    <a:cubicBezTo>
                      <a:pt x="2109" y="1297"/>
                      <a:pt x="1994" y="1160"/>
                      <a:pt x="1994" y="991"/>
                    </a:cubicBezTo>
                  </a:path>
                </a:pathLst>
              </a:custGeom>
              <a:solidFill>
                <a:srgbClr val="78aef6"/>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82" name="CaixaDeTexto 111"/>
              <p:cNvSpPr/>
              <p:nvPr/>
            </p:nvSpPr>
            <p:spPr>
              <a:xfrm>
                <a:off x="10181880" y="5780520"/>
                <a:ext cx="4012920" cy="489600"/>
              </a:xfrm>
              <a:prstGeom prst="rect">
                <a:avLst/>
              </a:prstGeom>
              <a:noFill/>
              <a:ln w="0">
                <a:noFill/>
              </a:ln>
            </p:spPr>
            <p:style>
              <a:lnRef idx="0"/>
              <a:fillRef idx="0"/>
              <a:effectRef idx="0"/>
              <a:fontRef idx="minor"/>
            </p:style>
            <p:txBody>
              <a:bodyPr lIns="90000" rIns="90000" tIns="45000" bIns="45000" anchor="t">
                <a:spAutoFit/>
              </a:bodyPr>
              <a:p>
                <a:pPr algn="ctr">
                  <a:lnSpc>
                    <a:spcPts val="3149"/>
                  </a:lnSpc>
                  <a:spcBef>
                    <a:spcPts val="561"/>
                  </a:spcBef>
                </a:pPr>
                <a:r>
                  <a:rPr b="0" lang="pt-BR" sz="2800" spc="-1" strike="noStrike">
                    <a:solidFill>
                      <a:srgbClr val="3c413b"/>
                    </a:solidFill>
                    <a:latin typeface="Calibri"/>
                  </a:rPr>
                  <a:t>Curiosidade e inovação</a:t>
                </a:r>
                <a:endParaRPr b="0" lang="pt-BR" sz="2800" spc="-1" strike="noStrike">
                  <a:solidFill>
                    <a:srgbClr val="000000"/>
                  </a:solidFill>
                  <a:latin typeface="Arial"/>
                </a:endParaRPr>
              </a:p>
            </p:txBody>
          </p:sp>
        </p:grpSp>
        <p:pic>
          <p:nvPicPr>
            <p:cNvPr id="883" name="Imagem 39" descr=""/>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Lst>
            </a:blip>
            <a:stretch/>
          </p:blipFill>
          <p:spPr>
            <a:xfrm>
              <a:off x="14785920" y="5545440"/>
              <a:ext cx="839160" cy="839160"/>
            </a:xfrm>
            <a:prstGeom prst="rect">
              <a:avLst/>
            </a:prstGeom>
            <a:ln w="0">
              <a:noFill/>
            </a:ln>
          </p:spPr>
        </p:pic>
      </p:grpSp>
      <p:grpSp>
        <p:nvGrpSpPr>
          <p:cNvPr id="884" name="Agrupar 50"/>
          <p:cNvGrpSpPr/>
          <p:nvPr/>
        </p:nvGrpSpPr>
        <p:grpSpPr>
          <a:xfrm>
            <a:off x="10091880" y="2479680"/>
            <a:ext cx="5796000" cy="1154160"/>
            <a:chOff x="10091880" y="2479680"/>
            <a:chExt cx="5796000" cy="1154160"/>
          </a:xfrm>
        </p:grpSpPr>
        <p:grpSp>
          <p:nvGrpSpPr>
            <p:cNvPr id="885" name="Agrupar 25"/>
            <p:cNvGrpSpPr/>
            <p:nvPr/>
          </p:nvGrpSpPr>
          <p:grpSpPr>
            <a:xfrm>
              <a:off x="10091880" y="2479680"/>
              <a:ext cx="5796000" cy="1154160"/>
              <a:chOff x="10091880" y="2479680"/>
              <a:chExt cx="5796000" cy="1154160"/>
            </a:xfrm>
          </p:grpSpPr>
          <p:sp>
            <p:nvSpPr>
              <p:cNvPr id="886" name="Freeform 400"/>
              <p:cNvSpPr/>
              <p:nvPr/>
            </p:nvSpPr>
            <p:spPr>
              <a:xfrm rot="10800000">
                <a:off x="10091880" y="2548440"/>
                <a:ext cx="5221080" cy="1015560"/>
              </a:xfrm>
              <a:custGeom>
                <a:avLst/>
                <a:gdLst>
                  <a:gd name="textAreaLeft" fmla="*/ 0 w 5221080"/>
                  <a:gd name="textAreaRight" fmla="*/ 5221440 w 5221080"/>
                  <a:gd name="textAreaTop" fmla="*/ 0 h 1015560"/>
                  <a:gd name="textAreaBottom" fmla="*/ 1015920 h 1015560"/>
                </a:gdLst>
                <a:ahLst/>
                <a:rect l="textAreaLeft" t="textAreaTop" r="textAreaRight" b="textAreaBottom"/>
                <a:pathLst>
                  <a:path w="7041" h="1748">
                    <a:moveTo>
                      <a:pt x="7040" y="1747"/>
                    </a:moveTo>
                    <a:lnTo>
                      <a:pt x="0" y="1747"/>
                    </a:lnTo>
                    <a:lnTo>
                      <a:pt x="0" y="0"/>
                    </a:lnTo>
                    <a:lnTo>
                      <a:pt x="7040" y="0"/>
                    </a:lnTo>
                    <a:lnTo>
                      <a:pt x="7040" y="1747"/>
                    </a:lnTo>
                  </a:path>
                </a:pathLst>
              </a:custGeom>
              <a:solidFill>
                <a:srgbClr val="e2e2e2"/>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87" name="Freeform 401"/>
              <p:cNvSpPr/>
              <p:nvPr/>
            </p:nvSpPr>
            <p:spPr>
              <a:xfrm rot="10800000">
                <a:off x="14287320" y="2479680"/>
                <a:ext cx="1600560" cy="1154160"/>
              </a:xfrm>
              <a:custGeom>
                <a:avLst/>
                <a:gdLst>
                  <a:gd name="textAreaLeft" fmla="*/ 0 w 1600560"/>
                  <a:gd name="textAreaRight" fmla="*/ 1600920 w 1600560"/>
                  <a:gd name="textAreaTop" fmla="*/ 0 h 1154160"/>
                  <a:gd name="textAreaBottom" fmla="*/ 1154520 h 1154160"/>
                </a:gdLst>
                <a:ahLst/>
                <a:rect l="textAreaLeft" t="textAreaTop" r="textAreaRight" b="textAreaBottom"/>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5"/>
                      <a:pt x="2751" y="1854"/>
                    </a:cubicBezTo>
                    <a:lnTo>
                      <a:pt x="2751" y="1805"/>
                    </a:lnTo>
                    <a:lnTo>
                      <a:pt x="2751" y="1805"/>
                    </a:lnTo>
                    <a:cubicBezTo>
                      <a:pt x="2751" y="1524"/>
                      <a:pt x="2550" y="1297"/>
                      <a:pt x="2302" y="1297"/>
                    </a:cubicBezTo>
                    <a:lnTo>
                      <a:pt x="2251" y="1297"/>
                    </a:lnTo>
                    <a:lnTo>
                      <a:pt x="2251" y="1297"/>
                    </a:lnTo>
                    <a:cubicBezTo>
                      <a:pt x="2109" y="1297"/>
                      <a:pt x="1994" y="1160"/>
                      <a:pt x="1994" y="991"/>
                    </a:cubicBezTo>
                  </a:path>
                </a:pathLst>
              </a:custGeom>
              <a:solidFill>
                <a:srgbClr val="002061"/>
              </a:solidFill>
              <a:ln w="0">
                <a:noFill/>
              </a:ln>
            </p:spPr>
            <p:style>
              <a:lnRef idx="0"/>
              <a:fillRef idx="0"/>
              <a:effectRef idx="0"/>
              <a:fontRef idx="minor"/>
            </p:style>
            <p:txBody>
              <a:bodyPr wrap="none" lIns="90000" rIns="90000" tIns="45000" bIns="45000" anchor="ctr">
                <a:noAutofit/>
              </a:bodyPr>
              <a:p>
                <a:pPr>
                  <a:lnSpc>
                    <a:spcPct val="100000"/>
                  </a:lnSpc>
                </a:pPr>
                <a:endParaRPr b="0" lang="en-US" sz="2800" spc="-1" strike="noStrike">
                  <a:solidFill>
                    <a:srgbClr val="000000"/>
                  </a:solidFill>
                  <a:latin typeface="Calibri"/>
                </a:endParaRPr>
              </a:p>
            </p:txBody>
          </p:sp>
          <p:sp>
            <p:nvSpPr>
              <p:cNvPr id="888" name="CaixaDeTexto 109"/>
              <p:cNvSpPr/>
              <p:nvPr/>
            </p:nvSpPr>
            <p:spPr>
              <a:xfrm>
                <a:off x="10182600" y="2837160"/>
                <a:ext cx="4012920" cy="489600"/>
              </a:xfrm>
              <a:prstGeom prst="rect">
                <a:avLst/>
              </a:prstGeom>
              <a:noFill/>
              <a:ln w="0">
                <a:noFill/>
              </a:ln>
            </p:spPr>
            <p:style>
              <a:lnRef idx="0"/>
              <a:fillRef idx="0"/>
              <a:effectRef idx="0"/>
              <a:fontRef idx="minor"/>
            </p:style>
            <p:txBody>
              <a:bodyPr lIns="90000" rIns="90000" tIns="45000" bIns="45000" anchor="t">
                <a:spAutoFit/>
              </a:bodyPr>
              <a:p>
                <a:pPr algn="ctr">
                  <a:lnSpc>
                    <a:spcPts val="3149"/>
                  </a:lnSpc>
                  <a:spcBef>
                    <a:spcPts val="561"/>
                  </a:spcBef>
                </a:pPr>
                <a:r>
                  <a:rPr b="0" lang="pt-BR" sz="2800" spc="-1" strike="noStrike">
                    <a:solidFill>
                      <a:srgbClr val="3c413b"/>
                    </a:solidFill>
                    <a:latin typeface="Calibri"/>
                  </a:rPr>
                  <a:t>Conhecimento técnico</a:t>
                </a:r>
                <a:endParaRPr b="0" lang="pt-BR" sz="2800" spc="-1" strike="noStrike">
                  <a:solidFill>
                    <a:srgbClr val="000000"/>
                  </a:solidFill>
                  <a:latin typeface="Arial"/>
                </a:endParaRPr>
              </a:p>
            </p:txBody>
          </p:sp>
        </p:grpSp>
        <p:pic>
          <p:nvPicPr>
            <p:cNvPr id="889" name="Imagem 49" descr=""/>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p:blipFill>
          <p:spPr>
            <a:xfrm>
              <a:off x="14851800" y="2696040"/>
              <a:ext cx="694080" cy="694080"/>
            </a:xfrm>
            <a:prstGeom prst="rect">
              <a:avLst/>
            </a:prstGeom>
            <a:ln w="0">
              <a:noFill/>
            </a:ln>
          </p:spPr>
        </p:pic>
      </p:grpSp>
      <p:sp>
        <p:nvSpPr>
          <p:cNvPr id="890"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Quais as características de líderes eficazes?</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0">
                                  <p:stCondLst>
                                    <p:cond delay="0"/>
                                  </p:stCondLst>
                                  <p:childTnLst>
                                    <p:set>
                                      <p:cBhvr>
                                        <p:cTn id="52" dur="1" fill="hold">
                                          <p:stCondLst>
                                            <p:cond delay="0"/>
                                          </p:stCondLst>
                                        </p:cTn>
                                        <p:tgtEl>
                                          <p:spTgt spid="835"/>
                                        </p:tgtEl>
                                        <p:attrNameLst>
                                          <p:attrName>style.visibility</p:attrName>
                                        </p:attrNameLst>
                                      </p:cBhvr>
                                      <p:to>
                                        <p:strVal val="visible"/>
                                      </p:to>
                                    </p:set>
                                    <p:animEffect filter="fade" transition="in">
                                      <p:cBhvr additive="repl">
                                        <p:cTn id="53" dur="500"/>
                                        <p:tgtEl>
                                          <p:spTgt spid="835"/>
                                        </p:tgtEl>
                                      </p:cBhvr>
                                    </p:animEffect>
                                  </p:childTnLst>
                                </p:cTn>
                              </p:par>
                            </p:childTnLst>
                          </p:cTn>
                        </p:par>
                      </p:childTnLst>
                    </p:cTn>
                  </p:par>
                  <p:par>
                    <p:cTn id="54" fill="hold">
                      <p:stCondLst>
                        <p:cond delay="indefinite"/>
                      </p:stCondLst>
                      <p:childTnLst>
                        <p:par>
                          <p:cTn id="55" fill="hold">
                            <p:stCondLst>
                              <p:cond delay="0"/>
                            </p:stCondLst>
                            <p:childTnLst>
                              <p:par>
                                <p:cTn id="56" nodeType="clickEffect" fill="hold" presetClass="entr" presetID="10">
                                  <p:stCondLst>
                                    <p:cond delay="0"/>
                                  </p:stCondLst>
                                  <p:childTnLst>
                                    <p:set>
                                      <p:cBhvr>
                                        <p:cTn id="57" dur="1" fill="hold">
                                          <p:stCondLst>
                                            <p:cond delay="0"/>
                                          </p:stCondLst>
                                        </p:cTn>
                                        <p:tgtEl>
                                          <p:spTgt spid="850"/>
                                        </p:tgtEl>
                                        <p:attrNameLst>
                                          <p:attrName>style.visibility</p:attrName>
                                        </p:attrNameLst>
                                      </p:cBhvr>
                                      <p:to>
                                        <p:strVal val="visible"/>
                                      </p:to>
                                    </p:set>
                                    <p:animEffect filter="fade" transition="in">
                                      <p:cBhvr additive="repl">
                                        <p:cTn id="58" dur="500"/>
                                        <p:tgtEl>
                                          <p:spTgt spid="850"/>
                                        </p:tgtEl>
                                      </p:cBhvr>
                                    </p:animEffec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0">
                                  <p:stCondLst>
                                    <p:cond delay="0"/>
                                  </p:stCondLst>
                                  <p:childTnLst>
                                    <p:set>
                                      <p:cBhvr>
                                        <p:cTn id="62" dur="1" fill="hold">
                                          <p:stCondLst>
                                            <p:cond delay="0"/>
                                          </p:stCondLst>
                                        </p:cTn>
                                        <p:tgtEl>
                                          <p:spTgt spid="855"/>
                                        </p:tgtEl>
                                        <p:attrNameLst>
                                          <p:attrName>style.visibility</p:attrName>
                                        </p:attrNameLst>
                                      </p:cBhvr>
                                      <p:to>
                                        <p:strVal val="visible"/>
                                      </p:to>
                                    </p:set>
                                    <p:animEffect filter="fade" transition="in">
                                      <p:cBhvr additive="repl">
                                        <p:cTn id="63" dur="500"/>
                                        <p:tgtEl>
                                          <p:spTgt spid="855"/>
                                        </p:tgtEl>
                                      </p:cBhvr>
                                    </p:animEffect>
                                  </p:childTnLst>
                                </p:cTn>
                              </p:par>
                            </p:childTnLst>
                          </p:cTn>
                        </p:par>
                      </p:childTnLst>
                    </p:cTn>
                  </p:par>
                  <p:par>
                    <p:cTn id="64" fill="hold">
                      <p:stCondLst>
                        <p:cond delay="indefinite"/>
                      </p:stCondLst>
                      <p:childTnLst>
                        <p:par>
                          <p:cTn id="65" fill="hold">
                            <p:stCondLst>
                              <p:cond delay="0"/>
                            </p:stCondLst>
                            <p:childTnLst>
                              <p:par>
                                <p:cTn id="66" nodeType="clickEffect" fill="hold" presetClass="entr" presetID="10">
                                  <p:stCondLst>
                                    <p:cond delay="0"/>
                                  </p:stCondLst>
                                  <p:childTnLst>
                                    <p:set>
                                      <p:cBhvr>
                                        <p:cTn id="67" dur="1" fill="hold">
                                          <p:stCondLst>
                                            <p:cond delay="0"/>
                                          </p:stCondLst>
                                        </p:cTn>
                                        <p:tgtEl>
                                          <p:spTgt spid="845"/>
                                        </p:tgtEl>
                                        <p:attrNameLst>
                                          <p:attrName>style.visibility</p:attrName>
                                        </p:attrNameLst>
                                      </p:cBhvr>
                                      <p:to>
                                        <p:strVal val="visible"/>
                                      </p:to>
                                    </p:set>
                                    <p:animEffect filter="fade" transition="in">
                                      <p:cBhvr additive="repl">
                                        <p:cTn id="68" dur="500"/>
                                        <p:tgtEl>
                                          <p:spTgt spid="845"/>
                                        </p:tgtEl>
                                      </p:cBhvr>
                                    </p:animEffec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0">
                                  <p:stCondLst>
                                    <p:cond delay="0"/>
                                  </p:stCondLst>
                                  <p:childTnLst>
                                    <p:set>
                                      <p:cBhvr>
                                        <p:cTn id="72" dur="1" fill="hold">
                                          <p:stCondLst>
                                            <p:cond delay="0"/>
                                          </p:stCondLst>
                                        </p:cTn>
                                        <p:tgtEl>
                                          <p:spTgt spid="866"/>
                                        </p:tgtEl>
                                        <p:attrNameLst>
                                          <p:attrName>style.visibility</p:attrName>
                                        </p:attrNameLst>
                                      </p:cBhvr>
                                      <p:to>
                                        <p:strVal val="visible"/>
                                      </p:to>
                                    </p:set>
                                    <p:animEffect filter="fade" transition="in">
                                      <p:cBhvr additive="repl">
                                        <p:cTn id="73" dur="500"/>
                                        <p:tgtEl>
                                          <p:spTgt spid="866"/>
                                        </p:tgtEl>
                                      </p:cBhvr>
                                    </p:animEffec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0">
                                  <p:stCondLst>
                                    <p:cond delay="0"/>
                                  </p:stCondLst>
                                  <p:childTnLst>
                                    <p:set>
                                      <p:cBhvr>
                                        <p:cTn id="77" dur="1" fill="hold">
                                          <p:stCondLst>
                                            <p:cond delay="0"/>
                                          </p:stCondLst>
                                        </p:cTn>
                                        <p:tgtEl>
                                          <p:spTgt spid="884"/>
                                        </p:tgtEl>
                                        <p:attrNameLst>
                                          <p:attrName>style.visibility</p:attrName>
                                        </p:attrNameLst>
                                      </p:cBhvr>
                                      <p:to>
                                        <p:strVal val="visible"/>
                                      </p:to>
                                    </p:set>
                                    <p:animEffect filter="fade" transition="in">
                                      <p:cBhvr additive="repl">
                                        <p:cTn id="78" dur="500"/>
                                        <p:tgtEl>
                                          <p:spTgt spid="884"/>
                                        </p:tgtEl>
                                      </p:cBhvr>
                                    </p:animEffec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0">
                                  <p:stCondLst>
                                    <p:cond delay="0"/>
                                  </p:stCondLst>
                                  <p:childTnLst>
                                    <p:set>
                                      <p:cBhvr>
                                        <p:cTn id="82" dur="1" fill="hold">
                                          <p:stCondLst>
                                            <p:cond delay="0"/>
                                          </p:stCondLst>
                                        </p:cTn>
                                        <p:tgtEl>
                                          <p:spTgt spid="840"/>
                                        </p:tgtEl>
                                        <p:attrNameLst>
                                          <p:attrName>style.visibility</p:attrName>
                                        </p:attrNameLst>
                                      </p:cBhvr>
                                      <p:to>
                                        <p:strVal val="visible"/>
                                      </p:to>
                                    </p:set>
                                    <p:animEffect filter="fade" transition="in">
                                      <p:cBhvr additive="repl">
                                        <p:cTn id="83" dur="500"/>
                                        <p:tgtEl>
                                          <p:spTgt spid="840"/>
                                        </p:tgtEl>
                                      </p:cBhvr>
                                    </p:animEffect>
                                  </p:childTnLst>
                                </p:cTn>
                              </p:par>
                            </p:childTnLst>
                          </p:cTn>
                        </p:par>
                      </p:childTnLst>
                    </p:cTn>
                  </p:par>
                  <p:par>
                    <p:cTn id="84" fill="hold">
                      <p:stCondLst>
                        <p:cond delay="indefinite"/>
                      </p:stCondLst>
                      <p:childTnLst>
                        <p:par>
                          <p:cTn id="85" fill="hold">
                            <p:stCondLst>
                              <p:cond delay="0"/>
                            </p:stCondLst>
                            <p:childTnLst>
                              <p:par>
                                <p:cTn id="86" nodeType="clickEffect" fill="hold" presetClass="entr" presetID="10">
                                  <p:stCondLst>
                                    <p:cond delay="0"/>
                                  </p:stCondLst>
                                  <p:childTnLst>
                                    <p:set>
                                      <p:cBhvr>
                                        <p:cTn id="87" dur="1" fill="hold">
                                          <p:stCondLst>
                                            <p:cond delay="0"/>
                                          </p:stCondLst>
                                        </p:cTn>
                                        <p:tgtEl>
                                          <p:spTgt spid="878"/>
                                        </p:tgtEl>
                                        <p:attrNameLst>
                                          <p:attrName>style.visibility</p:attrName>
                                        </p:attrNameLst>
                                      </p:cBhvr>
                                      <p:to>
                                        <p:strVal val="visible"/>
                                      </p:to>
                                    </p:set>
                                    <p:animEffect filter="fade" transition="in">
                                      <p:cBhvr additive="repl">
                                        <p:cTn id="88" dur="500"/>
                                        <p:tgtEl>
                                          <p:spTgt spid="878"/>
                                        </p:tgtEl>
                                      </p:cBhvr>
                                    </p:animEffec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0">
                                  <p:stCondLst>
                                    <p:cond delay="0"/>
                                  </p:stCondLst>
                                  <p:childTnLst>
                                    <p:set>
                                      <p:cBhvr>
                                        <p:cTn id="92" dur="1" fill="hold">
                                          <p:stCondLst>
                                            <p:cond delay="0"/>
                                          </p:stCondLst>
                                        </p:cTn>
                                        <p:tgtEl>
                                          <p:spTgt spid="860"/>
                                        </p:tgtEl>
                                        <p:attrNameLst>
                                          <p:attrName>style.visibility</p:attrName>
                                        </p:attrNameLst>
                                      </p:cBhvr>
                                      <p:to>
                                        <p:strVal val="visible"/>
                                      </p:to>
                                    </p:set>
                                    <p:animEffect filter="fade" transition="in">
                                      <p:cBhvr additive="repl">
                                        <p:cTn id="93" dur="500"/>
                                        <p:tgtEl>
                                          <p:spTgt spid="860"/>
                                        </p:tgtEl>
                                      </p:cBhvr>
                                    </p:animEffect>
                                  </p:childTnLst>
                                </p:cTn>
                              </p:par>
                            </p:childTnLst>
                          </p:cTn>
                        </p:par>
                      </p:childTnLst>
                    </p:cTn>
                  </p:par>
                  <p:par>
                    <p:cTn id="94" fill="hold">
                      <p:stCondLst>
                        <p:cond delay="indefinite"/>
                      </p:stCondLst>
                      <p:childTnLst>
                        <p:par>
                          <p:cTn id="95" fill="hold">
                            <p:stCondLst>
                              <p:cond delay="0"/>
                            </p:stCondLst>
                            <p:childTnLst>
                              <p:par>
                                <p:cTn id="96" nodeType="clickEffect" fill="hold" presetClass="entr" presetID="10">
                                  <p:stCondLst>
                                    <p:cond delay="0"/>
                                  </p:stCondLst>
                                  <p:childTnLst>
                                    <p:set>
                                      <p:cBhvr>
                                        <p:cTn id="97" dur="1" fill="hold">
                                          <p:stCondLst>
                                            <p:cond delay="0"/>
                                          </p:stCondLst>
                                        </p:cTn>
                                        <p:tgtEl>
                                          <p:spTgt spid="872"/>
                                        </p:tgtEl>
                                        <p:attrNameLst>
                                          <p:attrName>style.visibility</p:attrName>
                                        </p:attrNameLst>
                                      </p:cBhvr>
                                      <p:to>
                                        <p:strVal val="visible"/>
                                      </p:to>
                                    </p:set>
                                    <p:animEffect filter="fade" transition="in">
                                      <p:cBhvr additive="repl">
                                        <p:cTn id="98" dur="500"/>
                                        <p:tgtEl>
                                          <p:spTgt spid="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9" name="PlaceHolder 1"/>
          <p:cNvSpPr>
            <a:spLocks noGrp="1"/>
          </p:cNvSpPr>
          <p:nvPr>
            <p:ph/>
          </p:nvPr>
        </p:nvSpPr>
        <p:spPr>
          <a:xfrm>
            <a:off x="574920" y="360360"/>
            <a:ext cx="1368108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Escala de maturidade para o desenvolvimento</a:t>
            </a:r>
            <a:endParaRPr b="0" lang="pt-BR" sz="4050" spc="-1" strike="noStrike">
              <a:solidFill>
                <a:srgbClr val="000000"/>
              </a:solidFill>
              <a:latin typeface="Calibri"/>
            </a:endParaRPr>
          </a:p>
        </p:txBody>
      </p:sp>
      <p:sp>
        <p:nvSpPr>
          <p:cNvPr id="2040" name="Freeform 4"/>
          <p:cNvSpPr/>
          <p:nvPr/>
        </p:nvSpPr>
        <p:spPr>
          <a:xfrm>
            <a:off x="5771880" y="1490400"/>
            <a:ext cx="6684120" cy="788040"/>
          </a:xfrm>
          <a:custGeom>
            <a:avLst/>
            <a:gdLst>
              <a:gd name="textAreaLeft" fmla="*/ 0 w 6684120"/>
              <a:gd name="textAreaRight" fmla="*/ 6684480 w 6684120"/>
              <a:gd name="textAreaTop" fmla="*/ 0 h 788040"/>
              <a:gd name="textAreaBottom" fmla="*/ 788400 h 788040"/>
            </a:gdLst>
            <a:ahLst/>
            <a:rect l="textAreaLeft" t="textAreaTop" r="textAreaRight" b="textAreaBottom"/>
            <a:pathLst>
              <a:path w="3342270" h="590715">
                <a:moveTo>
                  <a:pt x="0" y="59072"/>
                </a:moveTo>
                <a:cubicBezTo>
                  <a:pt x="0" y="26447"/>
                  <a:pt x="26447" y="0"/>
                  <a:pt x="59072" y="0"/>
                </a:cubicBezTo>
                <a:lnTo>
                  <a:pt x="3283199" y="0"/>
                </a:lnTo>
                <a:cubicBezTo>
                  <a:pt x="3315824" y="0"/>
                  <a:pt x="3342271" y="26447"/>
                  <a:pt x="3342271" y="59072"/>
                </a:cubicBezTo>
                <a:cubicBezTo>
                  <a:pt x="3342271" y="216596"/>
                  <a:pt x="3342270" y="374120"/>
                  <a:pt x="3342270" y="531644"/>
                </a:cubicBezTo>
                <a:cubicBezTo>
                  <a:pt x="3342270" y="564269"/>
                  <a:pt x="3315823" y="590716"/>
                  <a:pt x="3283198" y="590716"/>
                </a:cubicBezTo>
                <a:lnTo>
                  <a:pt x="59072" y="590715"/>
                </a:lnTo>
                <a:cubicBezTo>
                  <a:pt x="26447" y="590715"/>
                  <a:pt x="0" y="564268"/>
                  <a:pt x="0" y="531643"/>
                </a:cubicBezTo>
                <a:lnTo>
                  <a:pt x="0" y="59072"/>
                </a:lnTo>
                <a:close/>
              </a:path>
            </a:pathLst>
          </a:custGeom>
          <a:solidFill>
            <a:srgbClr val="3e5d72">
              <a:alpha val="15000"/>
            </a:srgbClr>
          </a:solidFill>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2"/>
          <a:fontRef idx="minor"/>
        </p:style>
        <p:txBody>
          <a:bodyPr numCol="1" spcCol="1440" lIns="133560" rIns="133560" tIns="133560" bIns="133560" anchor="ctr">
            <a:noAutofit/>
          </a:bodyPr>
          <a:p>
            <a:pPr marL="711360" indent="-711360">
              <a:lnSpc>
                <a:spcPct val="90000"/>
              </a:lnSpc>
              <a:spcAft>
                <a:spcPts val="981"/>
              </a:spcAft>
              <a:tabLst>
                <a:tab algn="l" pos="0"/>
              </a:tabLst>
            </a:pPr>
            <a:r>
              <a:rPr b="1" lang="pt-BR" sz="2800" spc="-1" strike="noStrike">
                <a:solidFill>
                  <a:srgbClr val="000000"/>
                </a:solidFill>
                <a:latin typeface="Calibri"/>
              </a:rPr>
              <a:t>1. </a:t>
            </a:r>
            <a:r>
              <a:rPr b="1" lang="pt-BR" sz="2800" spc="-1" strike="noStrike">
                <a:solidFill>
                  <a:srgbClr val="000000"/>
                </a:solidFill>
                <a:latin typeface="Calibri"/>
              </a:rPr>
              <a:t>	</a:t>
            </a:r>
            <a:r>
              <a:rPr b="1" lang="pt-BR" sz="2800" spc="-1" strike="noStrike">
                <a:solidFill>
                  <a:srgbClr val="000000"/>
                </a:solidFill>
                <a:latin typeface="Calibri"/>
              </a:rPr>
              <a:t>Reconhece a necessidade de mudar</a:t>
            </a:r>
            <a:endParaRPr b="0" lang="pt-BR" sz="2800" spc="-1" strike="noStrike">
              <a:solidFill>
                <a:srgbClr val="000000"/>
              </a:solidFill>
              <a:latin typeface="Arial"/>
            </a:endParaRPr>
          </a:p>
        </p:txBody>
      </p:sp>
      <p:sp>
        <p:nvSpPr>
          <p:cNvPr id="2041" name="Freeform 6"/>
          <p:cNvSpPr/>
          <p:nvPr/>
        </p:nvSpPr>
        <p:spPr>
          <a:xfrm>
            <a:off x="8848440" y="2359800"/>
            <a:ext cx="531360" cy="442800"/>
          </a:xfrm>
          <a:custGeom>
            <a:avLst/>
            <a:gdLst>
              <a:gd name="textAreaLeft" fmla="*/ 0 w 531360"/>
              <a:gd name="textAreaRight" fmla="*/ 531720 w 531360"/>
              <a:gd name="textAreaTop" fmla="*/ 0 h 442800"/>
              <a:gd name="textAreaBottom" fmla="*/ 443160 h 442800"/>
            </a:gdLst>
            <a:ahLst/>
            <a:rect l="textAreaLeft" t="textAreaTop" r="textAreaRight" b="textAreaBottom"/>
            <a:pathLst>
              <a:path w="221518" h="265822">
                <a:moveTo>
                  <a:pt x="177215" y="1"/>
                </a:moveTo>
                <a:lnTo>
                  <a:pt x="177215" y="132911"/>
                </a:lnTo>
                <a:lnTo>
                  <a:pt x="221518" y="132911"/>
                </a:lnTo>
                <a:lnTo>
                  <a:pt x="110759" y="265821"/>
                </a:lnTo>
                <a:lnTo>
                  <a:pt x="0" y="132911"/>
                </a:lnTo>
                <a:lnTo>
                  <a:pt x="44303" y="132911"/>
                </a:lnTo>
                <a:lnTo>
                  <a:pt x="44303" y="1"/>
                </a:lnTo>
                <a:lnTo>
                  <a:pt x="177215" y="1"/>
                </a:lnTo>
                <a:close/>
              </a:path>
            </a:pathLst>
          </a:custGeom>
          <a:solidFill>
            <a:srgbClr val="3e5d72">
              <a:alpha val="80000"/>
            </a:srgbClr>
          </a:solidFill>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z="-80000" prstMaterial="metal">
            <a:bevelT w="88900" h="88900"/>
          </a:sp3d>
        </p:spPr>
        <p:style>
          <a:lnRef idx="0"/>
          <a:fillRef idx="0"/>
          <a:effectRef idx="2"/>
          <a:fontRef idx="minor"/>
        </p:style>
        <p:txBody>
          <a:bodyPr numCol="1" spcCol="1440" lIns="106200" rIns="106200" tIns="0" bIns="132840" anchor="ctr">
            <a:noAutofit/>
          </a:bodyPr>
          <a:p>
            <a:pPr algn="ctr">
              <a:lnSpc>
                <a:spcPct val="90000"/>
              </a:lnSpc>
              <a:spcAft>
                <a:spcPts val="734"/>
              </a:spcAft>
            </a:pPr>
            <a:endParaRPr b="0" lang="pt-BR" sz="2100" spc="-1" strike="noStrike">
              <a:solidFill>
                <a:schemeClr val="lt1"/>
              </a:solidFill>
              <a:latin typeface="Calibri"/>
            </a:endParaRPr>
          </a:p>
        </p:txBody>
      </p:sp>
      <p:sp>
        <p:nvSpPr>
          <p:cNvPr id="2042" name="Freeform 7"/>
          <p:cNvSpPr/>
          <p:nvPr/>
        </p:nvSpPr>
        <p:spPr>
          <a:xfrm>
            <a:off x="5771880" y="2884320"/>
            <a:ext cx="6684120" cy="788040"/>
          </a:xfrm>
          <a:custGeom>
            <a:avLst/>
            <a:gdLst>
              <a:gd name="textAreaLeft" fmla="*/ 0 w 6684120"/>
              <a:gd name="textAreaRight" fmla="*/ 6684480 w 6684120"/>
              <a:gd name="textAreaTop" fmla="*/ 0 h 788040"/>
              <a:gd name="textAreaBottom" fmla="*/ 788400 h 788040"/>
            </a:gdLst>
            <a:ahLst/>
            <a:rect l="textAreaLeft" t="textAreaTop" r="textAreaRight" b="textAreaBottom"/>
            <a:pathLst>
              <a:path w="3342270" h="590715">
                <a:moveTo>
                  <a:pt x="0" y="59072"/>
                </a:moveTo>
                <a:cubicBezTo>
                  <a:pt x="0" y="26447"/>
                  <a:pt x="26447" y="0"/>
                  <a:pt x="59072" y="0"/>
                </a:cubicBezTo>
                <a:lnTo>
                  <a:pt x="3283199" y="0"/>
                </a:lnTo>
                <a:cubicBezTo>
                  <a:pt x="3315824" y="0"/>
                  <a:pt x="3342271" y="26447"/>
                  <a:pt x="3342271" y="59072"/>
                </a:cubicBezTo>
                <a:cubicBezTo>
                  <a:pt x="3342271" y="216596"/>
                  <a:pt x="3342270" y="374120"/>
                  <a:pt x="3342270" y="531644"/>
                </a:cubicBezTo>
                <a:cubicBezTo>
                  <a:pt x="3342270" y="564269"/>
                  <a:pt x="3315823" y="590716"/>
                  <a:pt x="3283198" y="590716"/>
                </a:cubicBezTo>
                <a:lnTo>
                  <a:pt x="59072" y="590715"/>
                </a:lnTo>
                <a:cubicBezTo>
                  <a:pt x="26447" y="590715"/>
                  <a:pt x="0" y="564268"/>
                  <a:pt x="0" y="531643"/>
                </a:cubicBezTo>
                <a:lnTo>
                  <a:pt x="0" y="59072"/>
                </a:lnTo>
                <a:close/>
              </a:path>
            </a:pathLst>
          </a:custGeom>
          <a:solidFill>
            <a:srgbClr val="3e5d72">
              <a:alpha val="25000"/>
            </a:srgbClr>
          </a:solidFill>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2"/>
          <a:fontRef idx="minor"/>
        </p:style>
        <p:txBody>
          <a:bodyPr numCol="1" spcCol="1440" lIns="133560" rIns="133560" tIns="133560" bIns="133560" anchor="ctr">
            <a:noAutofit/>
          </a:bodyPr>
          <a:p>
            <a:pPr marL="711360" indent="-711360">
              <a:lnSpc>
                <a:spcPct val="90000"/>
              </a:lnSpc>
              <a:spcAft>
                <a:spcPts val="981"/>
              </a:spcAft>
              <a:tabLst>
                <a:tab algn="l" pos="0"/>
              </a:tabLst>
            </a:pPr>
            <a:r>
              <a:rPr b="1" lang="pt-BR" sz="2800" spc="-1" strike="noStrike">
                <a:solidFill>
                  <a:srgbClr val="000000"/>
                </a:solidFill>
                <a:latin typeface="Calibri"/>
              </a:rPr>
              <a:t>2. </a:t>
            </a:r>
            <a:r>
              <a:rPr b="1" lang="pt-BR" sz="2800" spc="-1" strike="noStrike">
                <a:solidFill>
                  <a:srgbClr val="000000"/>
                </a:solidFill>
                <a:latin typeface="Calibri"/>
              </a:rPr>
              <a:t>	</a:t>
            </a:r>
            <a:r>
              <a:rPr b="1" lang="pt-BR" sz="2800" spc="-1" strike="noStrike">
                <a:solidFill>
                  <a:srgbClr val="000000"/>
                </a:solidFill>
                <a:latin typeface="Calibri"/>
              </a:rPr>
              <a:t>Reconhece a relevância de mudar</a:t>
            </a:r>
            <a:endParaRPr b="0" lang="pt-BR" sz="2800" spc="-1" strike="noStrike">
              <a:solidFill>
                <a:srgbClr val="000000"/>
              </a:solidFill>
              <a:latin typeface="Arial"/>
            </a:endParaRPr>
          </a:p>
        </p:txBody>
      </p:sp>
      <p:sp>
        <p:nvSpPr>
          <p:cNvPr id="2043" name="Freeform 8"/>
          <p:cNvSpPr/>
          <p:nvPr/>
        </p:nvSpPr>
        <p:spPr>
          <a:xfrm>
            <a:off x="8848440" y="3753720"/>
            <a:ext cx="531360" cy="442800"/>
          </a:xfrm>
          <a:custGeom>
            <a:avLst/>
            <a:gdLst>
              <a:gd name="textAreaLeft" fmla="*/ 0 w 531360"/>
              <a:gd name="textAreaRight" fmla="*/ 531720 w 531360"/>
              <a:gd name="textAreaTop" fmla="*/ 0 h 442800"/>
              <a:gd name="textAreaBottom" fmla="*/ 443160 h 442800"/>
            </a:gdLst>
            <a:ahLst/>
            <a:rect l="textAreaLeft" t="textAreaTop" r="textAreaRight" b="textAreaBottom"/>
            <a:pathLst>
              <a:path w="221518" h="265822">
                <a:moveTo>
                  <a:pt x="177215" y="1"/>
                </a:moveTo>
                <a:lnTo>
                  <a:pt x="177215" y="132911"/>
                </a:lnTo>
                <a:lnTo>
                  <a:pt x="221518" y="132911"/>
                </a:lnTo>
                <a:lnTo>
                  <a:pt x="110759" y="265821"/>
                </a:lnTo>
                <a:lnTo>
                  <a:pt x="0" y="132911"/>
                </a:lnTo>
                <a:lnTo>
                  <a:pt x="44303" y="132911"/>
                </a:lnTo>
                <a:lnTo>
                  <a:pt x="44303" y="1"/>
                </a:lnTo>
                <a:lnTo>
                  <a:pt x="177215" y="1"/>
                </a:lnTo>
                <a:close/>
              </a:path>
            </a:pathLst>
          </a:custGeom>
          <a:solidFill>
            <a:srgbClr val="3e5d72">
              <a:alpha val="80000"/>
            </a:srgbClr>
          </a:solidFill>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z="-80000" prstMaterial="metal">
            <a:bevelT w="88900" h="88900"/>
          </a:sp3d>
        </p:spPr>
        <p:style>
          <a:lnRef idx="0"/>
          <a:fillRef idx="0"/>
          <a:effectRef idx="2"/>
          <a:fontRef idx="minor"/>
        </p:style>
        <p:txBody>
          <a:bodyPr numCol="1" spcCol="1440" lIns="106200" rIns="106200" tIns="0" bIns="132840" anchor="ctr">
            <a:noAutofit/>
          </a:bodyPr>
          <a:p>
            <a:pPr algn="ctr">
              <a:lnSpc>
                <a:spcPct val="90000"/>
              </a:lnSpc>
              <a:spcAft>
                <a:spcPts val="734"/>
              </a:spcAft>
            </a:pPr>
            <a:endParaRPr b="0" lang="pt-BR" sz="2100" spc="-1" strike="noStrike">
              <a:solidFill>
                <a:schemeClr val="lt1"/>
              </a:solidFill>
              <a:latin typeface="Calibri"/>
            </a:endParaRPr>
          </a:p>
        </p:txBody>
      </p:sp>
      <p:sp>
        <p:nvSpPr>
          <p:cNvPr id="2044" name="Freeform 9"/>
          <p:cNvSpPr/>
          <p:nvPr/>
        </p:nvSpPr>
        <p:spPr>
          <a:xfrm>
            <a:off x="5771880" y="4277880"/>
            <a:ext cx="6684120" cy="788040"/>
          </a:xfrm>
          <a:custGeom>
            <a:avLst/>
            <a:gdLst>
              <a:gd name="textAreaLeft" fmla="*/ 0 w 6684120"/>
              <a:gd name="textAreaRight" fmla="*/ 6684480 w 6684120"/>
              <a:gd name="textAreaTop" fmla="*/ 0 h 788040"/>
              <a:gd name="textAreaBottom" fmla="*/ 788400 h 788040"/>
            </a:gdLst>
            <a:ahLst/>
            <a:rect l="textAreaLeft" t="textAreaTop" r="textAreaRight" b="textAreaBottom"/>
            <a:pathLst>
              <a:path w="3342270" h="590715">
                <a:moveTo>
                  <a:pt x="0" y="59072"/>
                </a:moveTo>
                <a:cubicBezTo>
                  <a:pt x="0" y="26447"/>
                  <a:pt x="26447" y="0"/>
                  <a:pt x="59072" y="0"/>
                </a:cubicBezTo>
                <a:lnTo>
                  <a:pt x="3283199" y="0"/>
                </a:lnTo>
                <a:cubicBezTo>
                  <a:pt x="3315824" y="0"/>
                  <a:pt x="3342271" y="26447"/>
                  <a:pt x="3342271" y="59072"/>
                </a:cubicBezTo>
                <a:cubicBezTo>
                  <a:pt x="3342271" y="216596"/>
                  <a:pt x="3342270" y="374120"/>
                  <a:pt x="3342270" y="531644"/>
                </a:cubicBezTo>
                <a:cubicBezTo>
                  <a:pt x="3342270" y="564269"/>
                  <a:pt x="3315823" y="590716"/>
                  <a:pt x="3283198" y="590716"/>
                </a:cubicBezTo>
                <a:lnTo>
                  <a:pt x="59072" y="590715"/>
                </a:lnTo>
                <a:cubicBezTo>
                  <a:pt x="26447" y="590715"/>
                  <a:pt x="0" y="564268"/>
                  <a:pt x="0" y="531643"/>
                </a:cubicBezTo>
                <a:lnTo>
                  <a:pt x="0" y="59072"/>
                </a:lnTo>
                <a:close/>
              </a:path>
            </a:pathLst>
          </a:custGeom>
          <a:solidFill>
            <a:srgbClr val="3e5d72">
              <a:alpha val="40000"/>
            </a:srgbClr>
          </a:solidFill>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2"/>
          <a:fontRef idx="minor"/>
        </p:style>
        <p:txBody>
          <a:bodyPr numCol="1" spcCol="1440" lIns="133560" rIns="133560" tIns="133560" bIns="133560" anchor="ctr">
            <a:noAutofit/>
          </a:bodyPr>
          <a:p>
            <a:pPr marL="711360" indent="-711360">
              <a:lnSpc>
                <a:spcPct val="90000"/>
              </a:lnSpc>
              <a:spcAft>
                <a:spcPts val="981"/>
              </a:spcAft>
              <a:tabLst>
                <a:tab algn="l" pos="0"/>
              </a:tabLst>
            </a:pPr>
            <a:r>
              <a:rPr b="1" lang="pt-BR" sz="2800" spc="-1" strike="noStrike">
                <a:solidFill>
                  <a:srgbClr val="000000"/>
                </a:solidFill>
                <a:latin typeface="Calibri"/>
              </a:rPr>
              <a:t>3. </a:t>
            </a:r>
            <a:r>
              <a:rPr b="1" lang="pt-BR" sz="2800" spc="-1" strike="noStrike">
                <a:solidFill>
                  <a:srgbClr val="000000"/>
                </a:solidFill>
                <a:latin typeface="Calibri"/>
              </a:rPr>
              <a:t>	</a:t>
            </a:r>
            <a:r>
              <a:rPr b="1" lang="pt-BR" sz="2800" spc="-1" strike="noStrike">
                <a:solidFill>
                  <a:srgbClr val="000000"/>
                </a:solidFill>
                <a:latin typeface="Calibri"/>
              </a:rPr>
              <a:t>Quer mudar</a:t>
            </a:r>
            <a:endParaRPr b="0" lang="pt-BR" sz="2800" spc="-1" strike="noStrike">
              <a:solidFill>
                <a:srgbClr val="000000"/>
              </a:solidFill>
              <a:latin typeface="Arial"/>
            </a:endParaRPr>
          </a:p>
        </p:txBody>
      </p:sp>
      <p:sp>
        <p:nvSpPr>
          <p:cNvPr id="2045" name="Freeform 10"/>
          <p:cNvSpPr/>
          <p:nvPr/>
        </p:nvSpPr>
        <p:spPr>
          <a:xfrm>
            <a:off x="8848440" y="5147640"/>
            <a:ext cx="531360" cy="442800"/>
          </a:xfrm>
          <a:custGeom>
            <a:avLst/>
            <a:gdLst>
              <a:gd name="textAreaLeft" fmla="*/ 0 w 531360"/>
              <a:gd name="textAreaRight" fmla="*/ 531720 w 531360"/>
              <a:gd name="textAreaTop" fmla="*/ 0 h 442800"/>
              <a:gd name="textAreaBottom" fmla="*/ 443160 h 442800"/>
            </a:gdLst>
            <a:ahLst/>
            <a:rect l="textAreaLeft" t="textAreaTop" r="textAreaRight" b="textAreaBottom"/>
            <a:pathLst>
              <a:path w="221518" h="265822">
                <a:moveTo>
                  <a:pt x="177215" y="1"/>
                </a:moveTo>
                <a:lnTo>
                  <a:pt x="177215" y="132911"/>
                </a:lnTo>
                <a:lnTo>
                  <a:pt x="221518" y="132911"/>
                </a:lnTo>
                <a:lnTo>
                  <a:pt x="110759" y="265821"/>
                </a:lnTo>
                <a:lnTo>
                  <a:pt x="0" y="132911"/>
                </a:lnTo>
                <a:lnTo>
                  <a:pt x="44303" y="132911"/>
                </a:lnTo>
                <a:lnTo>
                  <a:pt x="44303" y="1"/>
                </a:lnTo>
                <a:lnTo>
                  <a:pt x="177215" y="1"/>
                </a:lnTo>
                <a:close/>
              </a:path>
            </a:pathLst>
          </a:custGeom>
          <a:solidFill>
            <a:srgbClr val="3e5d72">
              <a:alpha val="80000"/>
            </a:srgbClr>
          </a:solidFill>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z="-80000" prstMaterial="metal">
            <a:bevelT w="88900" h="88900"/>
          </a:sp3d>
        </p:spPr>
        <p:style>
          <a:lnRef idx="0"/>
          <a:fillRef idx="0"/>
          <a:effectRef idx="2"/>
          <a:fontRef idx="minor"/>
        </p:style>
        <p:txBody>
          <a:bodyPr numCol="1" spcCol="1440" lIns="106200" rIns="106200" tIns="0" bIns="132840" anchor="ctr">
            <a:noAutofit/>
          </a:bodyPr>
          <a:p>
            <a:pPr algn="ctr">
              <a:lnSpc>
                <a:spcPct val="90000"/>
              </a:lnSpc>
              <a:spcAft>
                <a:spcPts val="734"/>
              </a:spcAft>
            </a:pPr>
            <a:endParaRPr b="0" lang="pt-BR" sz="2100" spc="-1" strike="noStrike">
              <a:solidFill>
                <a:schemeClr val="lt1"/>
              </a:solidFill>
              <a:latin typeface="Calibri"/>
            </a:endParaRPr>
          </a:p>
        </p:txBody>
      </p:sp>
      <p:sp>
        <p:nvSpPr>
          <p:cNvPr id="2046" name="Freeform 11"/>
          <p:cNvSpPr/>
          <p:nvPr/>
        </p:nvSpPr>
        <p:spPr>
          <a:xfrm>
            <a:off x="5772960" y="5671800"/>
            <a:ext cx="6681960" cy="788040"/>
          </a:xfrm>
          <a:custGeom>
            <a:avLst/>
            <a:gdLst>
              <a:gd name="textAreaLeft" fmla="*/ 0 w 6681960"/>
              <a:gd name="textAreaRight" fmla="*/ 6682320 w 6681960"/>
              <a:gd name="textAreaTop" fmla="*/ 0 h 788040"/>
              <a:gd name="textAreaBottom" fmla="*/ 788400 h 788040"/>
            </a:gdLst>
            <a:ahLst/>
            <a:rect l="textAreaLeft" t="textAreaTop" r="textAreaRight" b="textAreaBottom"/>
            <a:pathLst>
              <a:path w="3341088" h="590715">
                <a:moveTo>
                  <a:pt x="0" y="59072"/>
                </a:moveTo>
                <a:cubicBezTo>
                  <a:pt x="0" y="26447"/>
                  <a:pt x="26447" y="0"/>
                  <a:pt x="59072" y="0"/>
                </a:cubicBezTo>
                <a:lnTo>
                  <a:pt x="3282017" y="0"/>
                </a:lnTo>
                <a:cubicBezTo>
                  <a:pt x="3314642" y="0"/>
                  <a:pt x="3341089" y="26447"/>
                  <a:pt x="3341089" y="59072"/>
                </a:cubicBezTo>
                <a:cubicBezTo>
                  <a:pt x="3341089" y="216596"/>
                  <a:pt x="3341088" y="374120"/>
                  <a:pt x="3341088" y="531644"/>
                </a:cubicBezTo>
                <a:cubicBezTo>
                  <a:pt x="3341088" y="564269"/>
                  <a:pt x="3314641" y="590716"/>
                  <a:pt x="3282016" y="590716"/>
                </a:cubicBezTo>
                <a:lnTo>
                  <a:pt x="59072" y="590715"/>
                </a:lnTo>
                <a:cubicBezTo>
                  <a:pt x="26447" y="590715"/>
                  <a:pt x="0" y="564268"/>
                  <a:pt x="0" y="531643"/>
                </a:cubicBezTo>
                <a:lnTo>
                  <a:pt x="0" y="59072"/>
                </a:lnTo>
                <a:close/>
              </a:path>
            </a:pathLst>
          </a:custGeom>
          <a:solidFill>
            <a:srgbClr val="3e5d72">
              <a:alpha val="40000"/>
            </a:srgbClr>
          </a:solidFill>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2"/>
          <a:fontRef idx="minor"/>
        </p:style>
        <p:txBody>
          <a:bodyPr numCol="1" spcCol="1440" lIns="133560" rIns="133560" tIns="133560" bIns="133560" anchor="ctr">
            <a:noAutofit/>
          </a:bodyPr>
          <a:p>
            <a:pPr marL="711360" indent="-711360">
              <a:lnSpc>
                <a:spcPct val="90000"/>
              </a:lnSpc>
              <a:spcAft>
                <a:spcPts val="981"/>
              </a:spcAft>
              <a:tabLst>
                <a:tab algn="l" pos="0"/>
              </a:tabLst>
            </a:pPr>
            <a:r>
              <a:rPr b="1" lang="pt-BR" sz="2800" spc="-1" strike="noStrike">
                <a:solidFill>
                  <a:srgbClr val="000000"/>
                </a:solidFill>
                <a:latin typeface="Calibri"/>
              </a:rPr>
              <a:t>4. </a:t>
            </a:r>
            <a:r>
              <a:rPr b="1" lang="pt-BR" sz="2800" spc="-1" strike="noStrike">
                <a:solidFill>
                  <a:srgbClr val="000000"/>
                </a:solidFill>
                <a:latin typeface="Calibri"/>
              </a:rPr>
              <a:t>	</a:t>
            </a:r>
            <a:r>
              <a:rPr b="1" lang="pt-BR" sz="2800" spc="-1" strike="noStrike">
                <a:solidFill>
                  <a:srgbClr val="000000"/>
                </a:solidFill>
                <a:latin typeface="Calibri"/>
              </a:rPr>
              <a:t>Acredita que é capaz de mudar </a:t>
            </a:r>
            <a:endParaRPr b="0" lang="pt-BR" sz="2800" spc="-1" strike="noStrike">
              <a:solidFill>
                <a:srgbClr val="000000"/>
              </a:solidFill>
              <a:latin typeface="Arial"/>
            </a:endParaRPr>
          </a:p>
        </p:txBody>
      </p:sp>
      <p:sp>
        <p:nvSpPr>
          <p:cNvPr id="2047" name="Freeform 12"/>
          <p:cNvSpPr/>
          <p:nvPr/>
        </p:nvSpPr>
        <p:spPr>
          <a:xfrm>
            <a:off x="8848440" y="6541560"/>
            <a:ext cx="531360" cy="442800"/>
          </a:xfrm>
          <a:custGeom>
            <a:avLst/>
            <a:gdLst>
              <a:gd name="textAreaLeft" fmla="*/ 0 w 531360"/>
              <a:gd name="textAreaRight" fmla="*/ 531720 w 531360"/>
              <a:gd name="textAreaTop" fmla="*/ 0 h 442800"/>
              <a:gd name="textAreaBottom" fmla="*/ 443160 h 442800"/>
            </a:gdLst>
            <a:ahLst/>
            <a:rect l="textAreaLeft" t="textAreaTop" r="textAreaRight" b="textAreaBottom"/>
            <a:pathLst>
              <a:path w="221518" h="265822">
                <a:moveTo>
                  <a:pt x="177215" y="1"/>
                </a:moveTo>
                <a:lnTo>
                  <a:pt x="177215" y="132911"/>
                </a:lnTo>
                <a:lnTo>
                  <a:pt x="221518" y="132911"/>
                </a:lnTo>
                <a:lnTo>
                  <a:pt x="110759" y="265821"/>
                </a:lnTo>
                <a:lnTo>
                  <a:pt x="0" y="132911"/>
                </a:lnTo>
                <a:lnTo>
                  <a:pt x="44303" y="132911"/>
                </a:lnTo>
                <a:lnTo>
                  <a:pt x="44303" y="1"/>
                </a:lnTo>
                <a:lnTo>
                  <a:pt x="177215" y="1"/>
                </a:lnTo>
                <a:close/>
              </a:path>
            </a:pathLst>
          </a:custGeom>
          <a:solidFill>
            <a:srgbClr val="3e5d72">
              <a:alpha val="80000"/>
            </a:srgbClr>
          </a:solidFill>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z="-80000" prstMaterial="metal">
            <a:bevelT w="88900" h="88900"/>
          </a:sp3d>
        </p:spPr>
        <p:style>
          <a:lnRef idx="0"/>
          <a:fillRef idx="0"/>
          <a:effectRef idx="2"/>
          <a:fontRef idx="minor"/>
        </p:style>
        <p:txBody>
          <a:bodyPr numCol="1" spcCol="1440" lIns="106200" rIns="106200" tIns="0" bIns="132840" anchor="ctr">
            <a:noAutofit/>
          </a:bodyPr>
          <a:p>
            <a:pPr algn="ctr">
              <a:lnSpc>
                <a:spcPct val="90000"/>
              </a:lnSpc>
              <a:spcAft>
                <a:spcPts val="734"/>
              </a:spcAft>
            </a:pPr>
            <a:endParaRPr b="0" lang="pt-BR" sz="2100" spc="-1" strike="noStrike">
              <a:solidFill>
                <a:schemeClr val="lt1"/>
              </a:solidFill>
              <a:latin typeface="Calibri"/>
            </a:endParaRPr>
          </a:p>
        </p:txBody>
      </p:sp>
      <p:sp>
        <p:nvSpPr>
          <p:cNvPr id="2048" name="Freeform 13"/>
          <p:cNvSpPr/>
          <p:nvPr/>
        </p:nvSpPr>
        <p:spPr>
          <a:xfrm>
            <a:off x="5771880" y="7065720"/>
            <a:ext cx="6684120" cy="788040"/>
          </a:xfrm>
          <a:custGeom>
            <a:avLst/>
            <a:gdLst>
              <a:gd name="textAreaLeft" fmla="*/ 0 w 6684120"/>
              <a:gd name="textAreaRight" fmla="*/ 6684480 w 6684120"/>
              <a:gd name="textAreaTop" fmla="*/ 0 h 788040"/>
              <a:gd name="textAreaBottom" fmla="*/ 788400 h 788040"/>
            </a:gdLst>
            <a:ahLst/>
            <a:rect l="textAreaLeft" t="textAreaTop" r="textAreaRight" b="textAreaBottom"/>
            <a:pathLst>
              <a:path w="3342270" h="590715">
                <a:moveTo>
                  <a:pt x="0" y="59072"/>
                </a:moveTo>
                <a:cubicBezTo>
                  <a:pt x="0" y="26447"/>
                  <a:pt x="26447" y="0"/>
                  <a:pt x="59072" y="0"/>
                </a:cubicBezTo>
                <a:lnTo>
                  <a:pt x="3283199" y="0"/>
                </a:lnTo>
                <a:cubicBezTo>
                  <a:pt x="3315824" y="0"/>
                  <a:pt x="3342271" y="26447"/>
                  <a:pt x="3342271" y="59072"/>
                </a:cubicBezTo>
                <a:cubicBezTo>
                  <a:pt x="3342271" y="216596"/>
                  <a:pt x="3342270" y="374120"/>
                  <a:pt x="3342270" y="531644"/>
                </a:cubicBezTo>
                <a:cubicBezTo>
                  <a:pt x="3342270" y="564269"/>
                  <a:pt x="3315823" y="590716"/>
                  <a:pt x="3283198" y="590716"/>
                </a:cubicBezTo>
                <a:lnTo>
                  <a:pt x="59072" y="590715"/>
                </a:lnTo>
                <a:cubicBezTo>
                  <a:pt x="26447" y="590715"/>
                  <a:pt x="0" y="564268"/>
                  <a:pt x="0" y="531643"/>
                </a:cubicBezTo>
                <a:lnTo>
                  <a:pt x="0" y="59072"/>
                </a:lnTo>
                <a:close/>
              </a:path>
            </a:pathLst>
          </a:custGeom>
          <a:solidFill>
            <a:srgbClr val="3e5d72">
              <a:alpha val="65000"/>
            </a:srgbClr>
          </a:solidFill>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2"/>
          <a:fontRef idx="minor"/>
        </p:style>
        <p:txBody>
          <a:bodyPr numCol="1" spcCol="1440" lIns="133560" rIns="133560" tIns="133560" bIns="133560" anchor="ctr">
            <a:noAutofit/>
          </a:bodyPr>
          <a:p>
            <a:pPr marL="711360" indent="-711360">
              <a:lnSpc>
                <a:spcPct val="90000"/>
              </a:lnSpc>
              <a:spcAft>
                <a:spcPts val="981"/>
              </a:spcAft>
              <a:tabLst>
                <a:tab algn="l" pos="0"/>
              </a:tabLst>
            </a:pPr>
            <a:r>
              <a:rPr b="1" lang="pt-BR" sz="2800" spc="-1" strike="noStrike">
                <a:solidFill>
                  <a:srgbClr val="000000"/>
                </a:solidFill>
                <a:latin typeface="Calibri"/>
              </a:rPr>
              <a:t>5. </a:t>
            </a:r>
            <a:r>
              <a:rPr b="1" lang="pt-BR" sz="2800" spc="-1" strike="noStrike">
                <a:solidFill>
                  <a:srgbClr val="000000"/>
                </a:solidFill>
                <a:latin typeface="Calibri"/>
              </a:rPr>
              <a:t>	</a:t>
            </a:r>
            <a:r>
              <a:rPr b="1" lang="pt-BR" sz="2800" spc="-1" strike="noStrike">
                <a:solidFill>
                  <a:srgbClr val="000000"/>
                </a:solidFill>
                <a:latin typeface="Calibri"/>
              </a:rPr>
              <a:t>Sabe o que fazer para mudar</a:t>
            </a:r>
            <a:endParaRPr b="0" lang="pt-BR" sz="2800" spc="-1" strike="noStrike">
              <a:solidFill>
                <a:srgbClr val="000000"/>
              </a:solidFill>
              <a:latin typeface="Arial"/>
            </a:endParaRPr>
          </a:p>
        </p:txBody>
      </p:sp>
      <p:sp>
        <p:nvSpPr>
          <p:cNvPr id="2049" name="Freeform 14"/>
          <p:cNvSpPr/>
          <p:nvPr/>
        </p:nvSpPr>
        <p:spPr>
          <a:xfrm>
            <a:off x="8848440" y="7935480"/>
            <a:ext cx="531360" cy="442800"/>
          </a:xfrm>
          <a:custGeom>
            <a:avLst/>
            <a:gdLst>
              <a:gd name="textAreaLeft" fmla="*/ 0 w 531360"/>
              <a:gd name="textAreaRight" fmla="*/ 531720 w 531360"/>
              <a:gd name="textAreaTop" fmla="*/ 0 h 442800"/>
              <a:gd name="textAreaBottom" fmla="*/ 443160 h 442800"/>
            </a:gdLst>
            <a:ahLst/>
            <a:rect l="textAreaLeft" t="textAreaTop" r="textAreaRight" b="textAreaBottom"/>
            <a:pathLst>
              <a:path w="221518" h="265822">
                <a:moveTo>
                  <a:pt x="177215" y="1"/>
                </a:moveTo>
                <a:lnTo>
                  <a:pt x="177215" y="132911"/>
                </a:lnTo>
                <a:lnTo>
                  <a:pt x="221518" y="132911"/>
                </a:lnTo>
                <a:lnTo>
                  <a:pt x="110759" y="265821"/>
                </a:lnTo>
                <a:lnTo>
                  <a:pt x="0" y="132911"/>
                </a:lnTo>
                <a:lnTo>
                  <a:pt x="44303" y="132911"/>
                </a:lnTo>
                <a:lnTo>
                  <a:pt x="44303" y="1"/>
                </a:lnTo>
                <a:lnTo>
                  <a:pt x="177215" y="1"/>
                </a:lnTo>
                <a:close/>
              </a:path>
            </a:pathLst>
          </a:custGeom>
          <a:solidFill>
            <a:srgbClr val="3e5d72">
              <a:alpha val="80000"/>
            </a:srgbClr>
          </a:solidFill>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z="-80000" prstMaterial="metal">
            <a:bevelT w="88900" h="88900"/>
          </a:sp3d>
        </p:spPr>
        <p:style>
          <a:lnRef idx="0"/>
          <a:fillRef idx="0"/>
          <a:effectRef idx="2"/>
          <a:fontRef idx="minor"/>
        </p:style>
        <p:txBody>
          <a:bodyPr numCol="1" spcCol="1440" lIns="106200" rIns="106200" tIns="0" bIns="132840" anchor="ctr">
            <a:noAutofit/>
          </a:bodyPr>
          <a:p>
            <a:pPr algn="ctr">
              <a:lnSpc>
                <a:spcPct val="90000"/>
              </a:lnSpc>
              <a:spcAft>
                <a:spcPts val="734"/>
              </a:spcAft>
            </a:pPr>
            <a:endParaRPr b="0" lang="pt-BR" sz="2100" spc="-1" strike="noStrike">
              <a:solidFill>
                <a:schemeClr val="lt1"/>
              </a:solidFill>
              <a:latin typeface="Calibri"/>
            </a:endParaRPr>
          </a:p>
        </p:txBody>
      </p:sp>
      <p:sp>
        <p:nvSpPr>
          <p:cNvPr id="2050" name="Freeform 15"/>
          <p:cNvSpPr/>
          <p:nvPr/>
        </p:nvSpPr>
        <p:spPr>
          <a:xfrm>
            <a:off x="5772960" y="8459640"/>
            <a:ext cx="6681960" cy="788040"/>
          </a:xfrm>
          <a:custGeom>
            <a:avLst/>
            <a:gdLst>
              <a:gd name="textAreaLeft" fmla="*/ 0 w 6681960"/>
              <a:gd name="textAreaRight" fmla="*/ 6682320 w 6681960"/>
              <a:gd name="textAreaTop" fmla="*/ 0 h 788040"/>
              <a:gd name="textAreaBottom" fmla="*/ 788400 h 788040"/>
            </a:gdLst>
            <a:ahLst/>
            <a:rect l="textAreaLeft" t="textAreaTop" r="textAreaRight" b="textAreaBottom"/>
            <a:pathLst>
              <a:path w="3341088" h="590715">
                <a:moveTo>
                  <a:pt x="0" y="59072"/>
                </a:moveTo>
                <a:cubicBezTo>
                  <a:pt x="0" y="26447"/>
                  <a:pt x="26447" y="0"/>
                  <a:pt x="59072" y="0"/>
                </a:cubicBezTo>
                <a:lnTo>
                  <a:pt x="3282017" y="0"/>
                </a:lnTo>
                <a:cubicBezTo>
                  <a:pt x="3314642" y="0"/>
                  <a:pt x="3341089" y="26447"/>
                  <a:pt x="3341089" y="59072"/>
                </a:cubicBezTo>
                <a:cubicBezTo>
                  <a:pt x="3341089" y="216596"/>
                  <a:pt x="3341088" y="374120"/>
                  <a:pt x="3341088" y="531644"/>
                </a:cubicBezTo>
                <a:cubicBezTo>
                  <a:pt x="3341088" y="564269"/>
                  <a:pt x="3314641" y="590716"/>
                  <a:pt x="3282016" y="590716"/>
                </a:cubicBezTo>
                <a:lnTo>
                  <a:pt x="59072" y="590715"/>
                </a:lnTo>
                <a:cubicBezTo>
                  <a:pt x="26447" y="590715"/>
                  <a:pt x="0" y="564268"/>
                  <a:pt x="0" y="531643"/>
                </a:cubicBezTo>
                <a:lnTo>
                  <a:pt x="0" y="59072"/>
                </a:lnTo>
                <a:close/>
              </a:path>
            </a:pathLst>
          </a:custGeom>
          <a:solidFill>
            <a:srgbClr val="3e5d72">
              <a:alpha val="75000"/>
            </a:srgbClr>
          </a:solidFill>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2"/>
          <a:fontRef idx="minor"/>
        </p:style>
        <p:txBody>
          <a:bodyPr numCol="1" spcCol="1440" lIns="133560" rIns="133560" tIns="133560" bIns="133560" anchor="ctr">
            <a:noAutofit/>
          </a:bodyPr>
          <a:p>
            <a:pPr marL="711360" indent="-711360">
              <a:lnSpc>
                <a:spcPct val="90000"/>
              </a:lnSpc>
              <a:spcAft>
                <a:spcPts val="981"/>
              </a:spcAft>
              <a:tabLst>
                <a:tab algn="l" pos="0"/>
              </a:tabLst>
            </a:pPr>
            <a:r>
              <a:rPr b="1" lang="en-US" sz="2800" spc="-1" strike="noStrike">
                <a:solidFill>
                  <a:srgbClr val="000000"/>
                </a:solidFill>
                <a:latin typeface="Calibri"/>
              </a:rPr>
              <a:t>6</a:t>
            </a:r>
            <a:r>
              <a:rPr b="1" lang="pt-BR" sz="2800" spc="-1" strike="noStrike">
                <a:solidFill>
                  <a:srgbClr val="000000"/>
                </a:solidFill>
                <a:latin typeface="Calibri"/>
              </a:rPr>
              <a:t>.</a:t>
            </a:r>
            <a:r>
              <a:rPr b="1" lang="pt-BR" sz="2800" spc="-1" strike="noStrike">
                <a:solidFill>
                  <a:srgbClr val="000000"/>
                </a:solidFill>
                <a:latin typeface="Calibri"/>
              </a:rPr>
              <a:t>	</a:t>
            </a:r>
            <a:r>
              <a:rPr b="1" lang="pt-BR" sz="2800" spc="-1" strike="noStrike">
                <a:solidFill>
                  <a:srgbClr val="000000"/>
                </a:solidFill>
                <a:latin typeface="Calibri"/>
              </a:rPr>
              <a:t>Dedica esforço para mudar</a:t>
            </a:r>
            <a:endParaRPr b="0" lang="pt-BR" sz="2800" spc="-1" strike="noStrike">
              <a:solidFill>
                <a:srgbClr val="000000"/>
              </a:solidFill>
              <a:latin typeface="Arial"/>
            </a:endParaRPr>
          </a:p>
        </p:txBody>
      </p:sp>
      <p:sp>
        <p:nvSpPr>
          <p:cNvPr id="2051" name="Rectangle 5"/>
          <p:cNvSpPr/>
          <p:nvPr/>
        </p:nvSpPr>
        <p:spPr>
          <a:xfrm>
            <a:off x="15048720" y="9680040"/>
            <a:ext cx="2520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Fonte: FTR Coaching</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13" dur="indefinite" restart="never" nodeType="tmRoot">
          <p:childTnLst>
            <p:seq>
              <p:cTn id="614" dur="indefinite" nodeType="mainSeq">
                <p:childTnLst>
                  <p:par>
                    <p:cTn id="615" fill="hold">
                      <p:stCondLst>
                        <p:cond delay="indefinite"/>
                      </p:stCondLst>
                      <p:childTnLst>
                        <p:par>
                          <p:cTn id="616" fill="hold">
                            <p:stCondLst>
                              <p:cond delay="0"/>
                            </p:stCondLst>
                            <p:childTnLst>
                              <p:par>
                                <p:cTn id="617" nodeType="clickEffect" fill="hold" presetClass="entr" presetID="1">
                                  <p:stCondLst>
                                    <p:cond delay="0"/>
                                  </p:stCondLst>
                                  <p:childTnLst>
                                    <p:set>
                                      <p:cBhvr>
                                        <p:cTn id="618" dur="1" fill="hold">
                                          <p:stCondLst>
                                            <p:cond delay="0"/>
                                          </p:stCondLst>
                                        </p:cTn>
                                        <p:tgtEl>
                                          <p:spTgt spid="2040"/>
                                        </p:tgtEl>
                                        <p:attrNameLst>
                                          <p:attrName>style.visibility</p:attrName>
                                        </p:attrNameLst>
                                      </p:cBhvr>
                                      <p:to>
                                        <p:strVal val="visible"/>
                                      </p:to>
                                    </p:set>
                                  </p:childTnLst>
                                </p:cTn>
                              </p:par>
                            </p:childTnLst>
                          </p:cTn>
                        </p:par>
                      </p:childTnLst>
                    </p:cTn>
                  </p:par>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2041"/>
                                        </p:tgtEl>
                                        <p:attrNameLst>
                                          <p:attrName>style.visibility</p:attrName>
                                        </p:attrNameLst>
                                      </p:cBhvr>
                                      <p:to>
                                        <p:strVal val="visible"/>
                                      </p:to>
                                    </p:set>
                                  </p:childTnLst>
                                </p:cTn>
                              </p:par>
                              <p:par>
                                <p:cTn id="623" nodeType="withEffect" fill="hold" presetClass="entr" presetID="1">
                                  <p:stCondLst>
                                    <p:cond delay="0"/>
                                  </p:stCondLst>
                                  <p:childTnLst>
                                    <p:set>
                                      <p:cBhvr>
                                        <p:cTn id="624" dur="1" fill="hold">
                                          <p:stCondLst>
                                            <p:cond delay="0"/>
                                          </p:stCondLst>
                                        </p:cTn>
                                        <p:tgtEl>
                                          <p:spTgt spid="2042"/>
                                        </p:tgtEl>
                                        <p:attrNameLst>
                                          <p:attrName>style.visibility</p:attrName>
                                        </p:attrNameLst>
                                      </p:cBhvr>
                                      <p:to>
                                        <p:strVal val="visible"/>
                                      </p:to>
                                    </p:set>
                                  </p:childTnLst>
                                </p:cTn>
                              </p:par>
                            </p:childTnLst>
                          </p:cTn>
                        </p:par>
                      </p:childTnLst>
                    </p:cTn>
                  </p:par>
                  <p:par>
                    <p:cTn id="625" fill="hold">
                      <p:stCondLst>
                        <p:cond delay="indefinite"/>
                      </p:stCondLst>
                      <p:childTnLst>
                        <p:par>
                          <p:cTn id="626" fill="hold">
                            <p:stCondLst>
                              <p:cond delay="0"/>
                            </p:stCondLst>
                            <p:childTnLst>
                              <p:par>
                                <p:cTn id="627" nodeType="clickEffect" fill="hold" presetClass="entr" presetID="1">
                                  <p:stCondLst>
                                    <p:cond delay="0"/>
                                  </p:stCondLst>
                                  <p:childTnLst>
                                    <p:set>
                                      <p:cBhvr>
                                        <p:cTn id="628" dur="1" fill="hold">
                                          <p:stCondLst>
                                            <p:cond delay="0"/>
                                          </p:stCondLst>
                                        </p:cTn>
                                        <p:tgtEl>
                                          <p:spTgt spid="2043"/>
                                        </p:tgtEl>
                                        <p:attrNameLst>
                                          <p:attrName>style.visibility</p:attrName>
                                        </p:attrNameLst>
                                      </p:cBhvr>
                                      <p:to>
                                        <p:strVal val="visible"/>
                                      </p:to>
                                    </p:set>
                                  </p:childTnLst>
                                </p:cTn>
                              </p:par>
                              <p:par>
                                <p:cTn id="629" nodeType="withEffect" fill="hold" presetClass="entr" presetID="1">
                                  <p:stCondLst>
                                    <p:cond delay="0"/>
                                  </p:stCondLst>
                                  <p:childTnLst>
                                    <p:set>
                                      <p:cBhvr>
                                        <p:cTn id="630" dur="1" fill="hold">
                                          <p:stCondLst>
                                            <p:cond delay="0"/>
                                          </p:stCondLst>
                                        </p:cTn>
                                        <p:tgtEl>
                                          <p:spTgt spid="2044"/>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2045"/>
                                        </p:tgtEl>
                                        <p:attrNameLst>
                                          <p:attrName>style.visibility</p:attrName>
                                        </p:attrNameLst>
                                      </p:cBhvr>
                                      <p:to>
                                        <p:strVal val="visible"/>
                                      </p:to>
                                    </p:set>
                                  </p:childTnLst>
                                </p:cTn>
                              </p:par>
                              <p:par>
                                <p:cTn id="635" nodeType="withEffect" fill="hold" presetClass="entr" presetID="1">
                                  <p:stCondLst>
                                    <p:cond delay="0"/>
                                  </p:stCondLst>
                                  <p:childTnLst>
                                    <p:set>
                                      <p:cBhvr>
                                        <p:cTn id="636" dur="1" fill="hold">
                                          <p:stCondLst>
                                            <p:cond delay="0"/>
                                          </p:stCondLst>
                                        </p:cTn>
                                        <p:tgtEl>
                                          <p:spTgt spid="2046"/>
                                        </p:tgtEl>
                                        <p:attrNameLst>
                                          <p:attrName>style.visibility</p:attrName>
                                        </p:attrNameLst>
                                      </p:cBhvr>
                                      <p:to>
                                        <p:strVal val="visible"/>
                                      </p:to>
                                    </p:set>
                                  </p:childTnLst>
                                </p:cTn>
                              </p:par>
                            </p:childTnLst>
                          </p:cTn>
                        </p:par>
                      </p:childTnLst>
                    </p:cTn>
                  </p:par>
                  <p:par>
                    <p:cTn id="637" fill="hold">
                      <p:stCondLst>
                        <p:cond delay="indefinite"/>
                      </p:stCondLst>
                      <p:childTnLst>
                        <p:par>
                          <p:cTn id="638" fill="hold">
                            <p:stCondLst>
                              <p:cond delay="0"/>
                            </p:stCondLst>
                            <p:childTnLst>
                              <p:par>
                                <p:cTn id="639" nodeType="clickEffect" fill="hold" presetClass="entr" presetID="1">
                                  <p:stCondLst>
                                    <p:cond delay="0"/>
                                  </p:stCondLst>
                                  <p:childTnLst>
                                    <p:set>
                                      <p:cBhvr>
                                        <p:cTn id="640" dur="1" fill="hold">
                                          <p:stCondLst>
                                            <p:cond delay="0"/>
                                          </p:stCondLst>
                                        </p:cTn>
                                        <p:tgtEl>
                                          <p:spTgt spid="2047"/>
                                        </p:tgtEl>
                                        <p:attrNameLst>
                                          <p:attrName>style.visibility</p:attrName>
                                        </p:attrNameLst>
                                      </p:cBhvr>
                                      <p:to>
                                        <p:strVal val="visible"/>
                                      </p:to>
                                    </p:set>
                                  </p:childTnLst>
                                </p:cTn>
                              </p:par>
                              <p:par>
                                <p:cTn id="641" nodeType="withEffect" fill="hold" presetClass="entr" presetID="1">
                                  <p:stCondLst>
                                    <p:cond delay="0"/>
                                  </p:stCondLst>
                                  <p:childTnLst>
                                    <p:set>
                                      <p:cBhvr>
                                        <p:cTn id="642" dur="1" fill="hold">
                                          <p:stCondLst>
                                            <p:cond delay="0"/>
                                          </p:stCondLst>
                                        </p:cTn>
                                        <p:tgtEl>
                                          <p:spTgt spid="2048"/>
                                        </p:tgtEl>
                                        <p:attrNameLst>
                                          <p:attrName>style.visibility</p:attrName>
                                        </p:attrNameLst>
                                      </p:cBhvr>
                                      <p:to>
                                        <p:strVal val="visible"/>
                                      </p:to>
                                    </p:set>
                                  </p:childTnLst>
                                </p:cTn>
                              </p:par>
                            </p:childTnLst>
                          </p:cTn>
                        </p:par>
                      </p:childTnLst>
                    </p:cTn>
                  </p:par>
                  <p:par>
                    <p:cTn id="643" fill="hold">
                      <p:stCondLst>
                        <p:cond delay="indefinite"/>
                      </p:stCondLst>
                      <p:childTnLst>
                        <p:par>
                          <p:cTn id="644" fill="hold">
                            <p:stCondLst>
                              <p:cond delay="0"/>
                            </p:stCondLst>
                            <p:childTnLst>
                              <p:par>
                                <p:cTn id="645" nodeType="clickEffect" fill="hold" presetClass="entr" presetID="1">
                                  <p:stCondLst>
                                    <p:cond delay="0"/>
                                  </p:stCondLst>
                                  <p:childTnLst>
                                    <p:set>
                                      <p:cBhvr>
                                        <p:cTn id="646" dur="1" fill="hold">
                                          <p:stCondLst>
                                            <p:cond delay="0"/>
                                          </p:stCondLst>
                                        </p:cTn>
                                        <p:tgtEl>
                                          <p:spTgt spid="2049"/>
                                        </p:tgtEl>
                                        <p:attrNameLst>
                                          <p:attrName>style.visibility</p:attrName>
                                        </p:attrNameLst>
                                      </p:cBhvr>
                                      <p:to>
                                        <p:strVal val="visible"/>
                                      </p:to>
                                    </p:set>
                                  </p:childTnLst>
                                </p:cTn>
                              </p:par>
                              <p:par>
                                <p:cTn id="647" nodeType="withEffect" fill="hold" presetClass="entr" presetID="1">
                                  <p:stCondLst>
                                    <p:cond delay="0"/>
                                  </p:stCondLst>
                                  <p:childTnLst>
                                    <p:set>
                                      <p:cBhvr>
                                        <p:cTn id="64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2" name="PlaceHolder 1"/>
          <p:cNvSpPr>
            <a:spLocks noGrp="1"/>
          </p:cNvSpPr>
          <p:nvPr>
            <p:ph type="title"/>
          </p:nvPr>
        </p:nvSpPr>
        <p:spPr>
          <a:xfrm>
            <a:off x="1072080" y="2743200"/>
            <a:ext cx="6836040" cy="3580920"/>
          </a:xfrm>
          <a:prstGeom prst="rect">
            <a:avLst/>
          </a:prstGeom>
          <a:noFill/>
          <a:ln w="0">
            <a:noFill/>
          </a:ln>
        </p:spPr>
        <p:txBody>
          <a:bodyPr lIns="90000" rIns="90000" tIns="45000" bIns="45000" anchor="ctr">
            <a:noAutofit/>
          </a:bodyPr>
          <a:p>
            <a:pPr indent="0" algn="ctr">
              <a:lnSpc>
                <a:spcPct val="100000"/>
              </a:lnSpc>
              <a:buNone/>
            </a:pPr>
            <a:r>
              <a:rPr b="1" lang="pt-BR" sz="5400" spc="-1" strike="noStrike">
                <a:solidFill>
                  <a:srgbClr val="ffffff"/>
                </a:solidFill>
                <a:latin typeface="Calibri"/>
              </a:rPr>
              <a:t>O que é delegação?</a:t>
            </a:r>
            <a:endParaRPr b="0" lang="pt-BR" sz="5400" spc="-1" strike="noStrike">
              <a:solidFill>
                <a:srgbClr val="000000"/>
              </a:solidFill>
              <a:latin typeface="Arial"/>
            </a:endParaRPr>
          </a:p>
        </p:txBody>
      </p:sp>
      <p:sp>
        <p:nvSpPr>
          <p:cNvPr id="2053" name="Espaço Reservado para Texto 13"/>
          <p:cNvSpPr/>
          <p:nvPr/>
        </p:nvSpPr>
        <p:spPr>
          <a:xfrm>
            <a:off x="9144000" y="1686960"/>
            <a:ext cx="8229240" cy="6400440"/>
          </a:xfrm>
          <a:prstGeom prst="rect">
            <a:avLst/>
          </a:prstGeom>
          <a:noFill/>
          <a:ln w="0">
            <a:noFill/>
          </a:ln>
        </p:spPr>
        <p:style>
          <a:lnRef idx="0"/>
          <a:fillRef idx="0"/>
          <a:effectRef idx="0"/>
          <a:fontRef idx="minor"/>
        </p:style>
        <p:txBody>
          <a:bodyPr lIns="137160" rIns="137160" tIns="68760" bIns="68760" anchor="t">
            <a:noAutofit/>
          </a:bodyPr>
          <a:p>
            <a:pPr marL="228600" indent="-228600">
              <a:lnSpc>
                <a:spcPct val="150000"/>
              </a:lnSpc>
              <a:spcAft>
                <a:spcPts val="1800"/>
              </a:spcAft>
              <a:buClr>
                <a:srgbClr val="595959"/>
              </a:buClr>
              <a:buFont typeface="Arial"/>
              <a:buChar char="•"/>
            </a:pPr>
            <a:r>
              <a:rPr b="0" lang="pt-BR" sz="3200" spc="-1" strike="noStrike">
                <a:solidFill>
                  <a:srgbClr val="595959"/>
                </a:solidFill>
                <a:latin typeface="Calibri"/>
                <a:ea typeface="Roboto"/>
              </a:rPr>
              <a:t>Atribuir poder, autoridade e tarefas aos outros</a:t>
            </a:r>
            <a:endParaRPr b="0" lang="pt-BR" sz="3200" spc="-1" strike="noStrike">
              <a:solidFill>
                <a:srgbClr val="000000"/>
              </a:solidFill>
              <a:latin typeface="Arial"/>
            </a:endParaRPr>
          </a:p>
          <a:p>
            <a:pPr marL="228600" indent="-228600">
              <a:lnSpc>
                <a:spcPct val="150000"/>
              </a:lnSpc>
              <a:spcAft>
                <a:spcPts val="1800"/>
              </a:spcAft>
              <a:buClr>
                <a:srgbClr val="595959"/>
              </a:buClr>
              <a:buFont typeface="Arial"/>
              <a:buChar char="•"/>
            </a:pPr>
            <a:r>
              <a:rPr b="0" lang="pt-BR" sz="3200" spc="-1" strike="noStrike">
                <a:solidFill>
                  <a:srgbClr val="595959"/>
                </a:solidFill>
                <a:latin typeface="Calibri"/>
                <a:ea typeface="Roboto"/>
              </a:rPr>
              <a:t>Autorizar outros a tomar decisões e implementar tarefas</a:t>
            </a:r>
            <a:endParaRPr b="0" lang="pt-BR" sz="3200" spc="-1" strike="noStrike">
              <a:solidFill>
                <a:srgbClr val="000000"/>
              </a:solidFill>
              <a:latin typeface="Arial"/>
            </a:endParaRPr>
          </a:p>
          <a:p>
            <a:pPr marL="228600" indent="-228600">
              <a:lnSpc>
                <a:spcPct val="150000"/>
              </a:lnSpc>
              <a:spcAft>
                <a:spcPts val="1800"/>
              </a:spcAft>
              <a:buClr>
                <a:srgbClr val="595959"/>
              </a:buClr>
              <a:buFont typeface="Arial"/>
              <a:buChar char="•"/>
            </a:pPr>
            <a:r>
              <a:rPr b="0" lang="pt-BR" sz="3200" spc="-1" strike="noStrike">
                <a:solidFill>
                  <a:srgbClr val="595959"/>
                </a:solidFill>
                <a:latin typeface="Calibri"/>
                <a:ea typeface="Roboto"/>
              </a:rPr>
              <a:t>Confiar responsabilidades aos outros.</a:t>
            </a:r>
            <a:br>
              <a:rPr sz="3200"/>
            </a:br>
            <a:r>
              <a:rPr b="0" lang="pt-BR" sz="3200" spc="-1" strike="noStrike">
                <a:solidFill>
                  <a:srgbClr val="595959"/>
                </a:solidFill>
                <a:latin typeface="Calibri"/>
                <a:ea typeface="Roboto"/>
              </a:rPr>
              <a:t> </a:t>
            </a:r>
            <a:endParaRPr b="0" lang="pt-BR" sz="3200" spc="-1" strike="noStrike">
              <a:solidFill>
                <a:srgbClr val="000000"/>
              </a:solidFill>
              <a:latin typeface="Arial"/>
            </a:endParaRPr>
          </a:p>
          <a:p>
            <a:pPr>
              <a:lnSpc>
                <a:spcPct val="150000"/>
              </a:lnSpc>
              <a:spcAft>
                <a:spcPts val="1800"/>
              </a:spcAft>
              <a:tabLst>
                <a:tab algn="l" pos="0"/>
              </a:tabLst>
            </a:pPr>
            <a:r>
              <a:rPr b="0" lang="pt-BR" sz="3200" spc="-1" strike="noStrike">
                <a:solidFill>
                  <a:srgbClr val="595959"/>
                </a:solidFill>
                <a:latin typeface="Calibri"/>
                <a:ea typeface="Roboto"/>
              </a:rPr>
              <a:t>Em suma, a delegação significa que o gestor atribui tarefas a um colaborador, juntamente com a</a:t>
            </a:r>
            <a:r>
              <a:rPr b="1" lang="pt-BR" sz="3200" spc="-1" strike="noStrike">
                <a:solidFill>
                  <a:srgbClr val="595959"/>
                </a:solidFill>
                <a:latin typeface="Calibri"/>
                <a:ea typeface="Roboto"/>
              </a:rPr>
              <a:t> responsabilidade e autoridade </a:t>
            </a:r>
            <a:r>
              <a:rPr b="0" lang="pt-BR" sz="3200" spc="-1" strike="noStrike">
                <a:solidFill>
                  <a:srgbClr val="595959"/>
                </a:solidFill>
                <a:latin typeface="Calibri"/>
                <a:ea typeface="Roboto"/>
              </a:rPr>
              <a:t>para completar a tarefa.</a:t>
            </a:r>
            <a:br>
              <a:rPr sz="3200"/>
            </a:br>
            <a:endParaRPr b="0" lang="pt-BR" sz="3200" spc="-1" strike="noStrike">
              <a:solidFill>
                <a:srgbClr val="000000"/>
              </a:solidFill>
              <a:latin typeface="Arial"/>
            </a:endParaRPr>
          </a:p>
          <a:p>
            <a:pPr>
              <a:lnSpc>
                <a:spcPct val="150000"/>
              </a:lnSpc>
              <a:spcAft>
                <a:spcPts val="1800"/>
              </a:spcAft>
              <a:tabLst>
                <a:tab algn="l" pos="0"/>
              </a:tabLst>
            </a:pPr>
            <a:br>
              <a:rPr sz="3200"/>
            </a:b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4" name="PlaceHolder 1"/>
          <p:cNvSpPr>
            <a:spLocks noGrp="1"/>
          </p:cNvSpPr>
          <p:nvPr>
            <p:ph type="title"/>
          </p:nvPr>
        </p:nvSpPr>
        <p:spPr>
          <a:xfrm>
            <a:off x="1072080" y="2743200"/>
            <a:ext cx="6836040" cy="3580920"/>
          </a:xfrm>
          <a:prstGeom prst="rect">
            <a:avLst/>
          </a:prstGeom>
          <a:noFill/>
          <a:ln w="0">
            <a:noFill/>
          </a:ln>
        </p:spPr>
        <p:txBody>
          <a:bodyPr lIns="90000" rIns="90000" tIns="45000" bIns="45000" anchor="ctr">
            <a:noAutofit/>
          </a:bodyPr>
          <a:p>
            <a:pPr indent="0" algn="ctr">
              <a:lnSpc>
                <a:spcPct val="100000"/>
              </a:lnSpc>
              <a:buNone/>
            </a:pPr>
            <a:r>
              <a:rPr b="1" lang="pt-BR" sz="5400" spc="-1" strike="noStrike">
                <a:solidFill>
                  <a:srgbClr val="ffffff"/>
                </a:solidFill>
                <a:latin typeface="Calibri"/>
              </a:rPr>
              <a:t>O que não é delegação?</a:t>
            </a:r>
            <a:endParaRPr b="0" lang="pt-BR" sz="5400" spc="-1" strike="noStrike">
              <a:solidFill>
                <a:srgbClr val="000000"/>
              </a:solidFill>
              <a:latin typeface="Arial"/>
            </a:endParaRPr>
          </a:p>
        </p:txBody>
      </p:sp>
      <p:sp>
        <p:nvSpPr>
          <p:cNvPr id="2055" name="Espaço Reservado para Texto 13"/>
          <p:cNvSpPr/>
          <p:nvPr/>
        </p:nvSpPr>
        <p:spPr>
          <a:xfrm>
            <a:off x="9167040" y="1943280"/>
            <a:ext cx="8229240" cy="6400440"/>
          </a:xfrm>
          <a:prstGeom prst="rect">
            <a:avLst/>
          </a:prstGeom>
          <a:noFill/>
          <a:ln w="0">
            <a:noFill/>
          </a:ln>
        </p:spPr>
        <p:style>
          <a:lnRef idx="0"/>
          <a:fillRef idx="0"/>
          <a:effectRef idx="0"/>
          <a:fontRef idx="minor"/>
        </p:style>
        <p:txBody>
          <a:bodyPr lIns="137160" rIns="137160" tIns="68760" bIns="68760" anchor="t">
            <a:noAutofit/>
          </a:bodyPr>
          <a:p>
            <a:pPr>
              <a:lnSpc>
                <a:spcPct val="150000"/>
              </a:lnSpc>
              <a:spcAft>
                <a:spcPts val="1800"/>
              </a:spcAft>
              <a:tabLst>
                <a:tab algn="l" pos="0"/>
              </a:tabLst>
            </a:pPr>
            <a:r>
              <a:rPr b="1" lang="pt-BR" sz="3200" spc="-1" strike="noStrike">
                <a:solidFill>
                  <a:srgbClr val="595959"/>
                </a:solidFill>
                <a:latin typeface="Calibri"/>
                <a:ea typeface="Roboto"/>
              </a:rPr>
              <a:t>Delegação não é simplesmente:</a:t>
            </a:r>
            <a:endParaRPr b="0" lang="pt-BR" sz="3200" spc="-1" strike="noStrike">
              <a:solidFill>
                <a:srgbClr val="000000"/>
              </a:solidFill>
              <a:latin typeface="Arial"/>
            </a:endParaRPr>
          </a:p>
          <a:p>
            <a:pPr>
              <a:lnSpc>
                <a:spcPct val="150000"/>
              </a:lnSpc>
              <a:spcAft>
                <a:spcPts val="1800"/>
              </a:spcAft>
              <a:tabLst>
                <a:tab algn="l" pos="0"/>
              </a:tabLst>
            </a:pPr>
            <a:endParaRPr b="0" lang="pt-BR" sz="3200" spc="-1" strike="noStrike">
              <a:solidFill>
                <a:srgbClr val="000000"/>
              </a:solidFill>
              <a:latin typeface="Arial"/>
            </a:endParaRPr>
          </a:p>
          <a:p>
            <a:pPr marL="228600" indent="-228600">
              <a:lnSpc>
                <a:spcPct val="150000"/>
              </a:lnSpc>
              <a:spcAft>
                <a:spcPts val="1800"/>
              </a:spcAft>
              <a:buClr>
                <a:srgbClr val="595959"/>
              </a:buClr>
              <a:buFont typeface="Arial"/>
              <a:buChar char="•"/>
              <a:tabLst>
                <a:tab algn="l" pos="0"/>
              </a:tabLst>
            </a:pPr>
            <a:r>
              <a:rPr b="0" lang="pt-BR" sz="3200" spc="-1" strike="noStrike">
                <a:solidFill>
                  <a:srgbClr val="595959"/>
                </a:solidFill>
                <a:latin typeface="Calibri"/>
                <a:ea typeface="Roboto"/>
              </a:rPr>
              <a:t>Atribuir ou designar novas tarefas</a:t>
            </a:r>
            <a:endParaRPr b="0" lang="pt-BR" sz="3200" spc="-1" strike="noStrike">
              <a:solidFill>
                <a:srgbClr val="000000"/>
              </a:solidFill>
              <a:latin typeface="Arial"/>
            </a:endParaRPr>
          </a:p>
          <a:p>
            <a:pPr marL="228600" indent="-228600">
              <a:lnSpc>
                <a:spcPct val="150000"/>
              </a:lnSpc>
              <a:spcAft>
                <a:spcPts val="1800"/>
              </a:spcAft>
              <a:buClr>
                <a:srgbClr val="595959"/>
              </a:buClr>
              <a:buFont typeface="Arial"/>
              <a:buChar char="•"/>
              <a:tabLst>
                <a:tab algn="l" pos="0"/>
              </a:tabLst>
            </a:pPr>
            <a:r>
              <a:rPr b="0" lang="pt-BR" sz="3200" spc="-1" strike="noStrike">
                <a:solidFill>
                  <a:srgbClr val="595959"/>
                </a:solidFill>
                <a:latin typeface="Calibri"/>
                <a:ea typeface="Roboto"/>
              </a:rPr>
              <a:t>Transferir tarefas suas ou de outros </a:t>
            </a:r>
            <a:endParaRPr b="0" lang="pt-BR" sz="3200" spc="-1" strike="noStrike">
              <a:solidFill>
                <a:srgbClr val="000000"/>
              </a:solidFill>
              <a:latin typeface="Arial"/>
            </a:endParaRPr>
          </a:p>
          <a:p>
            <a:pPr marL="228600" indent="-228600">
              <a:lnSpc>
                <a:spcPct val="150000"/>
              </a:lnSpc>
              <a:spcAft>
                <a:spcPts val="1800"/>
              </a:spcAft>
              <a:buClr>
                <a:srgbClr val="595959"/>
              </a:buClr>
              <a:buFont typeface="Arial"/>
              <a:buChar char="•"/>
              <a:tabLst>
                <a:tab algn="l" pos="0"/>
              </a:tabLst>
            </a:pPr>
            <a:r>
              <a:rPr b="0" lang="pt-BR" sz="3200" spc="-1" strike="noStrike">
                <a:solidFill>
                  <a:srgbClr val="595959"/>
                </a:solidFill>
                <a:latin typeface="Calibri"/>
                <a:ea typeface="Roboto"/>
              </a:rPr>
              <a:t>Repassar tarefas</a:t>
            </a:r>
            <a:endParaRPr b="0" lang="pt-BR" sz="3200" spc="-1" strike="noStrike">
              <a:solidFill>
                <a:srgbClr val="000000"/>
              </a:solidFill>
              <a:latin typeface="Arial"/>
            </a:endParaRPr>
          </a:p>
          <a:p>
            <a:pPr marL="228600" indent="-228600">
              <a:lnSpc>
                <a:spcPct val="150000"/>
              </a:lnSpc>
              <a:spcAft>
                <a:spcPts val="1800"/>
              </a:spcAft>
              <a:buClr>
                <a:srgbClr val="595959"/>
              </a:buClr>
              <a:buFont typeface="Arial"/>
              <a:buChar char="•"/>
              <a:tabLst>
                <a:tab algn="l" pos="0"/>
              </a:tabLst>
            </a:pPr>
            <a:r>
              <a:rPr b="0" lang="pt-BR" sz="3200" spc="-1" strike="noStrike">
                <a:solidFill>
                  <a:srgbClr val="595959"/>
                </a:solidFill>
                <a:latin typeface="Calibri"/>
                <a:ea typeface="Roboto"/>
              </a:rPr>
              <a:t>Distribuir tarefas</a:t>
            </a:r>
            <a:endParaRPr b="0" lang="pt-BR" sz="3200" spc="-1" strike="noStrike">
              <a:solidFill>
                <a:srgbClr val="000000"/>
              </a:solidFill>
              <a:latin typeface="Arial"/>
            </a:endParaRPr>
          </a:p>
          <a:p>
            <a:pPr>
              <a:lnSpc>
                <a:spcPct val="150000"/>
              </a:lnSpc>
              <a:spcAft>
                <a:spcPts val="1800"/>
              </a:spcAft>
              <a:tabLst>
                <a:tab algn="l" pos="0"/>
              </a:tabLst>
            </a:pPr>
            <a:endParaRPr b="0" lang="pt-BR" sz="3200" spc="-1" strike="noStrike">
              <a:solidFill>
                <a:srgbClr val="000000"/>
              </a:solidFill>
              <a:latin typeface="Arial"/>
            </a:endParaRPr>
          </a:p>
          <a:p>
            <a:pPr>
              <a:lnSpc>
                <a:spcPct val="150000"/>
              </a:lnSpc>
              <a:spcAft>
                <a:spcPts val="1800"/>
              </a:spcAft>
              <a:tabLst>
                <a:tab algn="l" pos="0"/>
              </a:tabLst>
            </a:pPr>
            <a:br>
              <a:rPr sz="3200"/>
            </a:b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6" name="Espaço Reservado para Texto 13"/>
          <p:cNvSpPr/>
          <p:nvPr/>
        </p:nvSpPr>
        <p:spPr>
          <a:xfrm>
            <a:off x="7776000" y="2343240"/>
            <a:ext cx="9132120" cy="6400440"/>
          </a:xfrm>
          <a:prstGeom prst="rect">
            <a:avLst/>
          </a:prstGeom>
          <a:noFill/>
          <a:ln w="0">
            <a:noFill/>
          </a:ln>
        </p:spPr>
        <p:style>
          <a:lnRef idx="0"/>
          <a:fillRef idx="0"/>
          <a:effectRef idx="0"/>
          <a:fontRef idx="minor"/>
        </p:style>
        <p:txBody>
          <a:bodyPr lIns="137160" rIns="137160" tIns="68760" bIns="68760" anchor="t">
            <a:noAutofit/>
          </a:bodyPr>
          <a:p>
            <a:pPr marL="228600" indent="-228600">
              <a:lnSpc>
                <a:spcPct val="150000"/>
              </a:lnSpc>
              <a:spcAft>
                <a:spcPts val="1800"/>
              </a:spcAft>
              <a:buClr>
                <a:srgbClr val="000000"/>
              </a:buClr>
              <a:buFont typeface="Arial"/>
              <a:buChar char="•"/>
            </a:pPr>
            <a:r>
              <a:rPr b="0" lang="pt-BR" sz="3000" spc="-1" strike="noStrike">
                <a:solidFill>
                  <a:srgbClr val="000000"/>
                </a:solidFill>
                <a:latin typeface="Calibri"/>
                <a:ea typeface="Roboto"/>
              </a:rPr>
              <a:t>Abrir mão do êxito pessoal em benefício do êxito do grupo</a:t>
            </a:r>
            <a:endParaRPr b="0" lang="pt-BR" sz="3000" spc="-1" strike="noStrike">
              <a:solidFill>
                <a:srgbClr val="000000"/>
              </a:solidFill>
              <a:latin typeface="Arial"/>
            </a:endParaRPr>
          </a:p>
          <a:p>
            <a:pPr marL="228600" indent="-228600">
              <a:lnSpc>
                <a:spcPct val="150000"/>
              </a:lnSpc>
              <a:spcAft>
                <a:spcPts val="1800"/>
              </a:spcAft>
              <a:buClr>
                <a:srgbClr val="000000"/>
              </a:buClr>
              <a:buFont typeface="Arial"/>
              <a:buChar char="•"/>
            </a:pPr>
            <a:r>
              <a:rPr b="0" lang="pt-BR" sz="3000" spc="-1" strike="noStrike">
                <a:solidFill>
                  <a:srgbClr val="000000"/>
                </a:solidFill>
                <a:latin typeface="Calibri"/>
                <a:ea typeface="Roboto"/>
              </a:rPr>
              <a:t>Obter satisfação em deixar os outros fazerem e não em executar diretamente</a:t>
            </a:r>
            <a:endParaRPr b="0" lang="pt-BR" sz="3000" spc="-1" strike="noStrike">
              <a:solidFill>
                <a:srgbClr val="000000"/>
              </a:solidFill>
              <a:latin typeface="Arial"/>
            </a:endParaRPr>
          </a:p>
          <a:p>
            <a:pPr marL="228600" indent="-228600">
              <a:lnSpc>
                <a:spcPct val="150000"/>
              </a:lnSpc>
              <a:spcAft>
                <a:spcPts val="1800"/>
              </a:spcAft>
              <a:buClr>
                <a:srgbClr val="000000"/>
              </a:buClr>
              <a:buFont typeface="Arial"/>
              <a:buChar char="•"/>
            </a:pPr>
            <a:r>
              <a:rPr b="0" lang="pt-BR" sz="3000" spc="-1" strike="noStrike">
                <a:solidFill>
                  <a:srgbClr val="000000"/>
                </a:solidFill>
                <a:latin typeface="Calibri"/>
                <a:ea typeface="Roboto"/>
              </a:rPr>
              <a:t>Abrir mão de poder</a:t>
            </a:r>
            <a:endParaRPr b="0" lang="pt-BR" sz="3000" spc="-1" strike="noStrike">
              <a:solidFill>
                <a:srgbClr val="000000"/>
              </a:solidFill>
              <a:latin typeface="Arial"/>
            </a:endParaRPr>
          </a:p>
          <a:p>
            <a:pPr marL="228600" indent="-228600">
              <a:lnSpc>
                <a:spcPct val="150000"/>
              </a:lnSpc>
              <a:spcAft>
                <a:spcPts val="1800"/>
              </a:spcAft>
              <a:buClr>
                <a:srgbClr val="000000"/>
              </a:buClr>
              <a:buFont typeface="Arial"/>
              <a:buChar char="•"/>
            </a:pPr>
            <a:r>
              <a:rPr b="0" lang="pt-BR" sz="3000" spc="-1" strike="noStrike">
                <a:solidFill>
                  <a:srgbClr val="000000"/>
                </a:solidFill>
                <a:latin typeface="Calibri"/>
                <a:ea typeface="Roboto"/>
              </a:rPr>
              <a:t>Assumir riscos</a:t>
            </a:r>
            <a:endParaRPr b="0" lang="pt-BR" sz="3000" spc="-1" strike="noStrike">
              <a:solidFill>
                <a:srgbClr val="000000"/>
              </a:solidFill>
              <a:latin typeface="Arial"/>
            </a:endParaRPr>
          </a:p>
          <a:p>
            <a:pPr marL="228600" indent="-228600">
              <a:lnSpc>
                <a:spcPct val="150000"/>
              </a:lnSpc>
              <a:spcAft>
                <a:spcPts val="1800"/>
              </a:spcAft>
              <a:buClr>
                <a:srgbClr val="000000"/>
              </a:buClr>
              <a:buFont typeface="Arial"/>
              <a:buChar char="•"/>
            </a:pPr>
            <a:r>
              <a:rPr b="0" lang="pt-BR" sz="3000" spc="-1" strike="noStrike">
                <a:solidFill>
                  <a:srgbClr val="000000"/>
                </a:solidFill>
                <a:latin typeface="Calibri"/>
                <a:ea typeface="Roboto"/>
              </a:rPr>
              <a:t>Aceitar erros</a:t>
            </a:r>
            <a:endParaRPr b="0" lang="pt-BR" sz="3000" spc="-1" strike="noStrike">
              <a:solidFill>
                <a:srgbClr val="000000"/>
              </a:solidFill>
              <a:latin typeface="Arial"/>
            </a:endParaRPr>
          </a:p>
          <a:p>
            <a:pPr marL="228600" indent="-228600">
              <a:lnSpc>
                <a:spcPct val="150000"/>
              </a:lnSpc>
              <a:spcAft>
                <a:spcPts val="1800"/>
              </a:spcAft>
              <a:buClr>
                <a:srgbClr val="000000"/>
              </a:buClr>
              <a:buFont typeface="Arial"/>
              <a:buChar char="•"/>
            </a:pPr>
            <a:r>
              <a:rPr b="0" lang="pt-BR" sz="3000" spc="-1" strike="noStrike">
                <a:solidFill>
                  <a:srgbClr val="000000"/>
                </a:solidFill>
                <a:latin typeface="Calibri"/>
                <a:ea typeface="Roboto"/>
              </a:rPr>
              <a:t>Fazer gestão do conhecimento</a:t>
            </a:r>
            <a:endParaRPr b="0" lang="pt-BR" sz="3000" spc="-1" strike="noStrike">
              <a:solidFill>
                <a:srgbClr val="000000"/>
              </a:solidFill>
              <a:latin typeface="Arial"/>
            </a:endParaRPr>
          </a:p>
        </p:txBody>
      </p:sp>
      <p:sp>
        <p:nvSpPr>
          <p:cNvPr id="2057" name="Title 2"/>
          <p:cNvSpPr/>
          <p:nvPr/>
        </p:nvSpPr>
        <p:spPr>
          <a:xfrm>
            <a:off x="719280" y="-274680"/>
            <a:ext cx="8229240" cy="17863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Delegar também é...</a:t>
            </a:r>
            <a:endParaRPr b="0" lang="pt-BR" sz="4050" spc="-1" strike="noStrike">
              <a:solidFill>
                <a:srgbClr val="000000"/>
              </a:solidFill>
              <a:latin typeface="Arial"/>
            </a:endParaRPr>
          </a:p>
        </p:txBody>
      </p:sp>
      <p:sp>
        <p:nvSpPr>
          <p:cNvPr id="2058" name="Rectangle 37"/>
          <p:cNvSpPr/>
          <p:nvPr/>
        </p:nvSpPr>
        <p:spPr>
          <a:xfrm>
            <a:off x="1102680" y="2551320"/>
            <a:ext cx="6094440" cy="5935320"/>
          </a:xfrm>
          <a:prstGeom prst="rect">
            <a:avLst/>
          </a:prstGeom>
          <a:blipFill rotWithShape="0">
            <a:blip r:embed="rId1"/>
            <a:srcRect/>
            <a:tile tx="6072699" ty="5888678" sx="100000" sy="100000" algn="tl"/>
          </a:blipFill>
          <a:ln>
            <a:noFill/>
          </a:ln>
          <a:effectLst>
            <a:innerShdw blurRad="63500" dir="10800000" dist="50800">
              <a:srgbClr val="000000">
                <a:alpha val="50000"/>
              </a:srgbClr>
            </a:innerShdw>
          </a:effectLst>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9" name="PlaceHolder 1"/>
          <p:cNvSpPr>
            <a:spLocks noGrp="1"/>
          </p:cNvSpPr>
          <p:nvPr>
            <p:ph type="title"/>
          </p:nvPr>
        </p:nvSpPr>
        <p:spPr>
          <a:xfrm>
            <a:off x="1151280" y="3352680"/>
            <a:ext cx="6836040" cy="3580920"/>
          </a:xfrm>
          <a:prstGeom prst="rect">
            <a:avLst/>
          </a:prstGeom>
          <a:noFill/>
          <a:ln w="0">
            <a:noFill/>
          </a:ln>
        </p:spPr>
        <p:txBody>
          <a:bodyPr lIns="90000" rIns="90000" tIns="45000" bIns="45000" anchor="ctr">
            <a:noAutofit/>
          </a:bodyPr>
          <a:p>
            <a:pPr indent="0" algn="ctr">
              <a:lnSpc>
                <a:spcPct val="100000"/>
              </a:lnSpc>
              <a:buNone/>
            </a:pPr>
            <a:r>
              <a:rPr b="1" lang="pt-BR" sz="5400" spc="-1" strike="noStrike">
                <a:solidFill>
                  <a:srgbClr val="ffffff"/>
                </a:solidFill>
                <a:latin typeface="Calibri"/>
              </a:rPr>
              <a:t>Por que delegar?</a:t>
            </a:r>
            <a:endParaRPr b="0" lang="pt-BR" sz="5400" spc="-1" strike="noStrike">
              <a:solidFill>
                <a:srgbClr val="000000"/>
              </a:solidFill>
              <a:latin typeface="Arial"/>
            </a:endParaRPr>
          </a:p>
        </p:txBody>
      </p:sp>
      <p:sp>
        <p:nvSpPr>
          <p:cNvPr id="2060" name="Espaço Reservado para Texto 13"/>
          <p:cNvSpPr/>
          <p:nvPr/>
        </p:nvSpPr>
        <p:spPr>
          <a:xfrm>
            <a:off x="9178920" y="1550880"/>
            <a:ext cx="7813080" cy="6400440"/>
          </a:xfrm>
          <a:prstGeom prst="rect">
            <a:avLst/>
          </a:prstGeom>
          <a:noFill/>
          <a:ln w="0">
            <a:noFill/>
          </a:ln>
        </p:spPr>
        <p:style>
          <a:lnRef idx="0"/>
          <a:fillRef idx="0"/>
          <a:effectRef idx="0"/>
          <a:fontRef idx="minor"/>
        </p:style>
        <p:txBody>
          <a:bodyPr lIns="137160" rIns="137160" tIns="68760" bIns="68760" anchor="t">
            <a:noAutofit/>
          </a:bodyPr>
          <a:p>
            <a:pPr marL="228600" indent="-228600">
              <a:lnSpc>
                <a:spcPct val="150000"/>
              </a:lnSpc>
              <a:spcAft>
                <a:spcPts val="1800"/>
              </a:spcAft>
              <a:buClr>
                <a:srgbClr val="595959"/>
              </a:buClr>
              <a:buFont typeface="Arial"/>
              <a:buChar char="•"/>
            </a:pPr>
            <a:r>
              <a:rPr b="0" lang="pt-BR" sz="3200" spc="-1" strike="noStrike">
                <a:solidFill>
                  <a:srgbClr val="595959"/>
                </a:solidFill>
                <a:latin typeface="Calibri"/>
                <a:ea typeface="Roboto"/>
              </a:rPr>
              <a:t>Aumentar a </a:t>
            </a:r>
            <a:r>
              <a:rPr b="1" lang="pt-BR" sz="3200" spc="-1" strike="noStrike">
                <a:solidFill>
                  <a:srgbClr val="595959"/>
                </a:solidFill>
                <a:latin typeface="Calibri"/>
                <a:ea typeface="Roboto"/>
              </a:rPr>
              <a:t>produtividade</a:t>
            </a:r>
            <a:r>
              <a:rPr b="0" lang="pt-BR" sz="3200" spc="-1" strike="noStrike">
                <a:solidFill>
                  <a:srgbClr val="595959"/>
                </a:solidFill>
                <a:latin typeface="Calibri"/>
                <a:ea typeface="Roboto"/>
              </a:rPr>
              <a:t> e a </a:t>
            </a:r>
            <a:r>
              <a:rPr b="1" lang="pt-BR" sz="3200" spc="-1" strike="noStrike">
                <a:solidFill>
                  <a:srgbClr val="595959"/>
                </a:solidFill>
                <a:latin typeface="Calibri"/>
                <a:ea typeface="Roboto"/>
              </a:rPr>
              <a:t>organização</a:t>
            </a:r>
            <a:r>
              <a:rPr b="0" lang="pt-BR" sz="3200" spc="-1" strike="noStrike">
                <a:solidFill>
                  <a:srgbClr val="595959"/>
                </a:solidFill>
                <a:latin typeface="Calibri"/>
                <a:ea typeface="Roboto"/>
              </a:rPr>
              <a:t> do trabalho</a:t>
            </a:r>
            <a:endParaRPr b="0" lang="pt-BR" sz="3200" spc="-1" strike="noStrike">
              <a:solidFill>
                <a:srgbClr val="000000"/>
              </a:solidFill>
              <a:latin typeface="Arial"/>
            </a:endParaRPr>
          </a:p>
          <a:p>
            <a:pPr marL="228600" indent="-228600">
              <a:lnSpc>
                <a:spcPct val="150000"/>
              </a:lnSpc>
              <a:spcAft>
                <a:spcPts val="1800"/>
              </a:spcAft>
              <a:buClr>
                <a:srgbClr val="595959"/>
              </a:buClr>
              <a:buFont typeface="Arial"/>
              <a:buChar char="•"/>
            </a:pPr>
            <a:r>
              <a:rPr b="1" lang="pt-BR" sz="3200" spc="-1" strike="noStrike">
                <a:solidFill>
                  <a:srgbClr val="595959"/>
                </a:solidFill>
                <a:latin typeface="Calibri"/>
                <a:ea typeface="Roboto"/>
              </a:rPr>
              <a:t>Desenvolver</a:t>
            </a:r>
            <a:r>
              <a:rPr b="0" lang="pt-BR" sz="3200" spc="-1" strike="noStrike">
                <a:solidFill>
                  <a:srgbClr val="595959"/>
                </a:solidFill>
                <a:latin typeface="Calibri"/>
                <a:ea typeface="Roboto"/>
              </a:rPr>
              <a:t> aptidões específicas dos liderados</a:t>
            </a:r>
            <a:endParaRPr b="0" lang="pt-BR" sz="3200" spc="-1" strike="noStrike">
              <a:solidFill>
                <a:srgbClr val="000000"/>
              </a:solidFill>
              <a:latin typeface="Arial"/>
            </a:endParaRPr>
          </a:p>
          <a:p>
            <a:pPr marL="228600" indent="-228600">
              <a:lnSpc>
                <a:spcPct val="150000"/>
              </a:lnSpc>
              <a:spcAft>
                <a:spcPts val="1800"/>
              </a:spcAft>
              <a:buClr>
                <a:srgbClr val="595959"/>
              </a:buClr>
              <a:buFont typeface="Arial"/>
              <a:buChar char="•"/>
            </a:pPr>
            <a:r>
              <a:rPr b="0" lang="pt-BR" sz="3200" spc="-1" strike="noStrike">
                <a:solidFill>
                  <a:srgbClr val="595959"/>
                </a:solidFill>
                <a:latin typeface="Calibri"/>
                <a:ea typeface="Roboto"/>
              </a:rPr>
              <a:t>Motivar</a:t>
            </a:r>
            <a:endParaRPr b="0" lang="pt-BR" sz="3200" spc="-1" strike="noStrike">
              <a:solidFill>
                <a:srgbClr val="000000"/>
              </a:solidFill>
              <a:latin typeface="Arial"/>
            </a:endParaRPr>
          </a:p>
          <a:p>
            <a:pPr marL="228600" indent="-228600">
              <a:lnSpc>
                <a:spcPct val="150000"/>
              </a:lnSpc>
              <a:spcAft>
                <a:spcPts val="1800"/>
              </a:spcAft>
              <a:buClr>
                <a:srgbClr val="595959"/>
              </a:buClr>
              <a:buFont typeface="Arial"/>
              <a:buChar char="•"/>
            </a:pPr>
            <a:r>
              <a:rPr b="0" lang="pt-BR" sz="3200" spc="-1" strike="noStrike">
                <a:solidFill>
                  <a:srgbClr val="595959"/>
                </a:solidFill>
                <a:latin typeface="Calibri"/>
                <a:ea typeface="Roboto"/>
              </a:rPr>
              <a:t>Aumentar o grau de </a:t>
            </a:r>
            <a:r>
              <a:rPr b="1" lang="pt-BR" sz="3200" spc="-1" strike="noStrike">
                <a:solidFill>
                  <a:srgbClr val="595959"/>
                </a:solidFill>
                <a:latin typeface="Calibri"/>
                <a:ea typeface="Roboto"/>
              </a:rPr>
              <a:t>iniciativa</a:t>
            </a:r>
            <a:endParaRPr b="0" lang="pt-BR" sz="3200" spc="-1" strike="noStrike">
              <a:solidFill>
                <a:srgbClr val="000000"/>
              </a:solidFill>
              <a:latin typeface="Arial"/>
            </a:endParaRPr>
          </a:p>
          <a:p>
            <a:pPr marL="228600" indent="-228600">
              <a:lnSpc>
                <a:spcPct val="150000"/>
              </a:lnSpc>
              <a:spcAft>
                <a:spcPts val="1800"/>
              </a:spcAft>
              <a:buClr>
                <a:srgbClr val="595959"/>
              </a:buClr>
              <a:buFont typeface="Arial"/>
              <a:buChar char="•"/>
            </a:pPr>
            <a:r>
              <a:rPr b="0" lang="pt-BR" sz="3200" spc="-1" strike="noStrike">
                <a:solidFill>
                  <a:srgbClr val="595959"/>
                </a:solidFill>
                <a:latin typeface="Calibri"/>
                <a:ea typeface="Roboto"/>
              </a:rPr>
              <a:t>Aumentar a </a:t>
            </a:r>
            <a:r>
              <a:rPr b="1" lang="pt-BR" sz="3200" spc="-1" strike="noStrike">
                <a:solidFill>
                  <a:srgbClr val="595959"/>
                </a:solidFill>
                <a:latin typeface="Calibri"/>
                <a:ea typeface="Roboto"/>
              </a:rPr>
              <a:t>criatividade </a:t>
            </a:r>
            <a:r>
              <a:rPr b="0" lang="pt-BR" sz="3200" spc="-1" strike="noStrike">
                <a:solidFill>
                  <a:srgbClr val="595959"/>
                </a:solidFill>
                <a:latin typeface="Calibri"/>
                <a:ea typeface="Roboto"/>
              </a:rPr>
              <a:t>e a</a:t>
            </a:r>
            <a:r>
              <a:rPr b="1" lang="pt-BR" sz="3200" spc="-1" strike="noStrike">
                <a:solidFill>
                  <a:srgbClr val="595959"/>
                </a:solidFill>
                <a:latin typeface="Calibri"/>
                <a:ea typeface="Roboto"/>
              </a:rPr>
              <a:t> inovação </a:t>
            </a:r>
            <a:r>
              <a:rPr b="0" lang="pt-BR" sz="3200" spc="-1" strike="noStrike">
                <a:solidFill>
                  <a:srgbClr val="595959"/>
                </a:solidFill>
                <a:latin typeface="Calibri"/>
                <a:ea typeface="Roboto"/>
              </a:rPr>
              <a:t>a partir das contribuições dos liderados</a:t>
            </a:r>
            <a:endParaRPr b="0" lang="pt-BR" sz="3200" spc="-1" strike="noStrike">
              <a:solidFill>
                <a:srgbClr val="000000"/>
              </a:solidFill>
              <a:latin typeface="Arial"/>
            </a:endParaRPr>
          </a:p>
          <a:p>
            <a:pPr marL="228600" indent="-228600">
              <a:lnSpc>
                <a:spcPct val="150000"/>
              </a:lnSpc>
              <a:spcAft>
                <a:spcPts val="1800"/>
              </a:spcAft>
              <a:buClr>
                <a:srgbClr val="595959"/>
              </a:buClr>
              <a:buFont typeface="Arial"/>
              <a:buChar char="•"/>
            </a:pPr>
            <a:r>
              <a:rPr b="0" lang="pt-BR" sz="3200" spc="-1" strike="noStrike">
                <a:solidFill>
                  <a:srgbClr val="595959"/>
                </a:solidFill>
                <a:latin typeface="Calibri"/>
                <a:ea typeface="Roboto"/>
              </a:rPr>
              <a:t>Ter tempo para execução de atividades</a:t>
            </a:r>
            <a:br>
              <a:rPr sz="3200"/>
            </a:br>
            <a:r>
              <a:rPr b="0" lang="pt-BR" sz="3200" spc="-1" strike="noStrike">
                <a:solidFill>
                  <a:srgbClr val="595959"/>
                </a:solidFill>
                <a:latin typeface="Calibri"/>
                <a:ea typeface="Roboto"/>
              </a:rPr>
              <a:t>mais importantes </a:t>
            </a:r>
            <a:br>
              <a:rPr sz="3200"/>
            </a:br>
            <a:r>
              <a:rPr b="0" lang="pt-BR" sz="3200" spc="-1" strike="noStrike">
                <a:solidFill>
                  <a:srgbClr val="595959"/>
                </a:solidFill>
                <a:latin typeface="Calibri"/>
              </a:rPr>
              <a:t> </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1" name="PlaceHolder 1"/>
          <p:cNvSpPr>
            <a:spLocks noGrp="1"/>
          </p:cNvSpPr>
          <p:nvPr>
            <p:ph type="title"/>
          </p:nvPr>
        </p:nvSpPr>
        <p:spPr>
          <a:xfrm>
            <a:off x="0" y="182520"/>
            <a:ext cx="5486040" cy="761760"/>
          </a:xfrm>
          <a:prstGeom prst="rect">
            <a:avLst/>
          </a:prstGeom>
          <a:noFill/>
          <a:ln w="0">
            <a:noFill/>
          </a:ln>
        </p:spPr>
        <p:txBody>
          <a:bodyPr anchor="ctr">
            <a:normAutofit/>
          </a:bodyPr>
          <a:p>
            <a:pPr indent="0" algn="ctr">
              <a:lnSpc>
                <a:spcPct val="100000"/>
              </a:lnSpc>
              <a:buNone/>
            </a:pPr>
            <a:r>
              <a:rPr b="0" lang="en-US" sz="2930" spc="-1" strike="noStrike">
                <a:solidFill>
                  <a:srgbClr val="000000"/>
                </a:solidFill>
                <a:latin typeface="Calibri"/>
              </a:rPr>
              <a:t>Click to edit Master title style</a:t>
            </a:r>
            <a:endParaRPr b="0" lang="pt-BR" sz="2930" spc="-1" strike="noStrike">
              <a:solidFill>
                <a:srgbClr val="000000"/>
              </a:solidFill>
              <a:latin typeface="Arial"/>
            </a:endParaRPr>
          </a:p>
        </p:txBody>
      </p:sp>
      <p:sp>
        <p:nvSpPr>
          <p:cNvPr id="2062" name="Espaço Reservado para Texto 13"/>
          <p:cNvSpPr/>
          <p:nvPr/>
        </p:nvSpPr>
        <p:spPr>
          <a:xfrm>
            <a:off x="10368000" y="2865600"/>
            <a:ext cx="6264360" cy="2285640"/>
          </a:xfrm>
          <a:prstGeom prst="rect">
            <a:avLst/>
          </a:prstGeom>
          <a:noFill/>
          <a:ln w="0">
            <a:noFill/>
          </a:ln>
        </p:spPr>
        <p:style>
          <a:lnRef idx="0"/>
          <a:fillRef idx="0"/>
          <a:effectRef idx="0"/>
          <a:fontRef idx="minor"/>
        </p:style>
        <p:txBody>
          <a:bodyPr lIns="137160" rIns="137160" tIns="68760" bIns="68760" anchor="t">
            <a:noAutofit/>
          </a:bodyPr>
          <a:p>
            <a:pPr>
              <a:lnSpc>
                <a:spcPct val="150000"/>
              </a:lnSpc>
              <a:spcAft>
                <a:spcPts val="1800"/>
              </a:spcAft>
              <a:tabLst>
                <a:tab algn="l" pos="0"/>
              </a:tabLst>
            </a:pPr>
            <a:r>
              <a:rPr b="0" lang="pt-BR" sz="3600" spc="-1" strike="noStrike">
                <a:solidFill>
                  <a:srgbClr val="000000"/>
                </a:solidFill>
                <a:latin typeface="Calibri"/>
                <a:ea typeface="Roboto"/>
              </a:rPr>
              <a:t>Entender seus medos e preocupações sobre delegar é essencial.</a:t>
            </a:r>
            <a:endParaRPr b="0" lang="pt-BR" sz="3600" spc="-1" strike="noStrike">
              <a:solidFill>
                <a:srgbClr val="000000"/>
              </a:solidFill>
              <a:latin typeface="Arial"/>
            </a:endParaRPr>
          </a:p>
          <a:p>
            <a:pPr>
              <a:lnSpc>
                <a:spcPct val="150000"/>
              </a:lnSpc>
              <a:spcAft>
                <a:spcPts val="1800"/>
              </a:spcAft>
              <a:tabLst>
                <a:tab algn="l" pos="0"/>
              </a:tabLst>
            </a:pPr>
            <a:r>
              <a:rPr b="0" lang="pt-BR" sz="3600" spc="-1" strike="noStrike">
                <a:solidFill>
                  <a:srgbClr val="000000"/>
                </a:solidFill>
                <a:latin typeface="Calibri"/>
                <a:ea typeface="Roboto"/>
              </a:rPr>
              <a:t>Caso contrário, você pode acabar sobrecarregado, fazendo tudo sozinho.</a:t>
            </a:r>
            <a:endParaRPr b="0" lang="pt-BR" sz="3600" spc="-1" strike="noStrike">
              <a:solidFill>
                <a:srgbClr val="000000"/>
              </a:solidFill>
              <a:latin typeface="Arial"/>
            </a:endParaRPr>
          </a:p>
        </p:txBody>
      </p:sp>
      <p:pic>
        <p:nvPicPr>
          <p:cNvPr id="2063" name="Picture 2" descr="7 sinais de que você está sobrecarregado no trabalho | Kpacit"/>
          <p:cNvPicPr/>
          <p:nvPr/>
        </p:nvPicPr>
        <p:blipFill>
          <a:blip r:embed="rId1"/>
          <a:srcRect l="13042" t="3857" r="17392" b="1396"/>
          <a:stretch/>
        </p:blipFill>
        <p:spPr>
          <a:xfrm>
            <a:off x="1018800" y="1326960"/>
            <a:ext cx="8934480" cy="8599680"/>
          </a:xfrm>
          <a:prstGeom prst="rect">
            <a:avLst/>
          </a:prstGeom>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4" name="Título 5"/>
          <p:cNvSpPr/>
          <p:nvPr/>
        </p:nvSpPr>
        <p:spPr>
          <a:xfrm>
            <a:off x="796680" y="102960"/>
            <a:ext cx="15959520" cy="9230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Quais as dificuldades para quem quer delegar? </a:t>
            </a:r>
            <a:endParaRPr b="0" lang="pt-BR" sz="4050" spc="-1" strike="noStrike">
              <a:solidFill>
                <a:srgbClr val="000000"/>
              </a:solidFill>
              <a:latin typeface="Arial"/>
            </a:endParaRPr>
          </a:p>
        </p:txBody>
      </p:sp>
      <p:sp>
        <p:nvSpPr>
          <p:cNvPr id="2065" name="Espaço Reservado para Texto 2"/>
          <p:cNvSpPr/>
          <p:nvPr/>
        </p:nvSpPr>
        <p:spPr>
          <a:xfrm>
            <a:off x="1339560" y="4936680"/>
            <a:ext cx="15905160" cy="3097800"/>
          </a:xfrm>
          <a:prstGeom prst="rect">
            <a:avLst/>
          </a:prstGeom>
          <a:noFill/>
          <a:ln w="0">
            <a:noFill/>
          </a:ln>
        </p:spPr>
        <p:style>
          <a:lnRef idx="0"/>
          <a:fillRef idx="0"/>
          <a:effectRef idx="0"/>
          <a:fontRef idx="minor"/>
        </p:style>
        <p:txBody>
          <a:bodyPr lIns="90000" rIns="90000" tIns="45000" bIns="45000" anchor="t">
            <a:noAutofit/>
          </a:bodyPr>
          <a:p>
            <a:pPr>
              <a:lnSpc>
                <a:spcPct val="100000"/>
              </a:lnSpc>
              <a:spcAft>
                <a:spcPts val="1205"/>
              </a:spcAft>
            </a:pPr>
            <a:endParaRPr b="0" lang="pt-BR" sz="3300" spc="-1" strike="noStrike">
              <a:solidFill>
                <a:srgbClr val="000000"/>
              </a:solidFill>
              <a:latin typeface="BancoDoBrasil Titulos 2"/>
            </a:endParaRPr>
          </a:p>
        </p:txBody>
      </p:sp>
      <p:sp>
        <p:nvSpPr>
          <p:cNvPr id="2066" name="Rectangle 6"/>
          <p:cNvSpPr/>
          <p:nvPr/>
        </p:nvSpPr>
        <p:spPr>
          <a:xfrm>
            <a:off x="574920" y="2407320"/>
            <a:ext cx="5836320" cy="6990120"/>
          </a:xfrm>
          <a:prstGeom prst="rect">
            <a:avLst/>
          </a:prstGeom>
          <a:solidFill>
            <a:srgbClr val="c4c6ea"/>
          </a:solidFill>
          <a:ln>
            <a:noFill/>
          </a:ln>
        </p:spPr>
        <p:style>
          <a:lnRef idx="2">
            <a:schemeClr val="accent1">
              <a:shade val="15000"/>
            </a:schemeClr>
          </a:lnRef>
          <a:fillRef idx="1">
            <a:schemeClr val="accent1"/>
          </a:fillRef>
          <a:effectRef idx="0">
            <a:schemeClr val="accent1"/>
          </a:effectRef>
          <a:fontRef idx="minor"/>
        </p:style>
        <p:txBody>
          <a:bodyPr lIns="432000" rIns="378000" tIns="432000" bIns="0" anchor="t">
            <a:noAutofit/>
          </a:bodyPr>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Só eu sei fazer</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Faço melhor e mais rápido</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Perfeccionismo</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Falta de confiança em quem delegar</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Preferir executar do que liderar</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Falta experiência em delegar</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Dificuldade em se comunicar</a:t>
            </a:r>
            <a:endParaRPr b="0" lang="pt-BR" sz="3200" spc="-1" strike="noStrike">
              <a:solidFill>
                <a:srgbClr val="000000"/>
              </a:solidFill>
              <a:latin typeface="Arial"/>
            </a:endParaRPr>
          </a:p>
        </p:txBody>
      </p:sp>
      <p:sp>
        <p:nvSpPr>
          <p:cNvPr id="2067" name="Rectangle 7"/>
          <p:cNvSpPr/>
          <p:nvPr/>
        </p:nvSpPr>
        <p:spPr>
          <a:xfrm>
            <a:off x="6411600" y="2407320"/>
            <a:ext cx="5446440" cy="6990120"/>
          </a:xfrm>
          <a:prstGeom prst="rect">
            <a:avLst/>
          </a:prstGeom>
          <a:solidFill>
            <a:srgbClr val="a4d1ea"/>
          </a:solidFill>
          <a:ln>
            <a:noFill/>
          </a:ln>
        </p:spPr>
        <p:style>
          <a:lnRef idx="2">
            <a:schemeClr val="accent1">
              <a:shade val="15000"/>
            </a:schemeClr>
          </a:lnRef>
          <a:fillRef idx="1">
            <a:schemeClr val="accent1"/>
          </a:fillRef>
          <a:effectRef idx="0">
            <a:schemeClr val="accent1"/>
          </a:effectRef>
          <a:fontRef idx="minor"/>
        </p:style>
        <p:txBody>
          <a:bodyPr lIns="432000" rIns="378000" tIns="432000" bIns="0" anchor="t">
            <a:noAutofit/>
          </a:bodyPr>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Incapacidade de controlar</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Insegurança pessoal ou profissional</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Medo do erro</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Medo da competição</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Medo de ser considerado incompetente</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Medo de perder poder</a:t>
            </a:r>
            <a:endParaRPr b="0" lang="pt-BR" sz="3200" spc="-1" strike="noStrike">
              <a:solidFill>
                <a:srgbClr val="000000"/>
              </a:solidFill>
              <a:latin typeface="Arial"/>
            </a:endParaRPr>
          </a:p>
          <a:p>
            <a:pPr>
              <a:lnSpc>
                <a:spcPct val="90000"/>
              </a:lnSpc>
              <a:spcBef>
                <a:spcPts val="1800"/>
              </a:spcBef>
            </a:pPr>
            <a:endParaRPr b="0" lang="pt-BR" sz="3200" spc="-1" strike="noStrike">
              <a:solidFill>
                <a:srgbClr val="000000"/>
              </a:solidFill>
              <a:latin typeface="Arial"/>
            </a:endParaRPr>
          </a:p>
        </p:txBody>
      </p:sp>
      <p:sp>
        <p:nvSpPr>
          <p:cNvPr id="2068" name="Rectangle 8"/>
          <p:cNvSpPr/>
          <p:nvPr/>
        </p:nvSpPr>
        <p:spPr>
          <a:xfrm>
            <a:off x="11842560" y="2407320"/>
            <a:ext cx="5201640" cy="6990120"/>
          </a:xfrm>
          <a:prstGeom prst="rect">
            <a:avLst/>
          </a:prstGeom>
          <a:solidFill>
            <a:srgbClr val="afe3ef"/>
          </a:solidFill>
          <a:ln>
            <a:noFill/>
          </a:ln>
        </p:spPr>
        <p:style>
          <a:lnRef idx="2">
            <a:schemeClr val="accent1">
              <a:shade val="15000"/>
            </a:schemeClr>
          </a:lnRef>
          <a:fillRef idx="1">
            <a:schemeClr val="accent1"/>
          </a:fillRef>
          <a:effectRef idx="0">
            <a:schemeClr val="accent1"/>
          </a:effectRef>
          <a:fontRef idx="minor"/>
        </p:style>
        <p:txBody>
          <a:bodyPr lIns="432000" rIns="378000" tIns="432000" bIns="0" anchor="t">
            <a:noAutofit/>
          </a:bodyPr>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Medo de que o liderado exerça autoridade</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O sucesso da equipe pode ser uma ameaça</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Achar que os liderados preferem não ter autonomia de ação</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Conflito de gerações</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Cultura nacional</a:t>
            </a:r>
            <a:endParaRPr b="0" lang="pt-BR" sz="3200" spc="-1" strike="noStrike">
              <a:solidFill>
                <a:srgbClr val="000000"/>
              </a:solidFill>
              <a:latin typeface="Arial"/>
            </a:endParaRPr>
          </a:p>
          <a:p>
            <a:pPr marL="514440" indent="-514440">
              <a:lnSpc>
                <a:spcPct val="90000"/>
              </a:lnSpc>
              <a:spcBef>
                <a:spcPts val="1800"/>
              </a:spcBef>
              <a:buClr>
                <a:srgbClr val="404040"/>
              </a:buClr>
              <a:buFont typeface="Arial"/>
              <a:buChar char="•"/>
            </a:pPr>
            <a:r>
              <a:rPr b="0" lang="pt-BR" sz="3200" spc="-1" strike="noStrike">
                <a:solidFill>
                  <a:srgbClr val="404040"/>
                </a:solidFill>
                <a:latin typeface="Calibri"/>
              </a:rPr>
              <a:t>Diversidade de origens sociais</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49" dur="indefinite" restart="never" nodeType="tmRoot">
          <p:childTnLst>
            <p:seq>
              <p:cTn id="650" dur="indefinite" nodeType="mainSeq">
                <p:childTnLst>
                  <p:par>
                    <p:cTn id="651" fill="hold">
                      <p:stCondLst>
                        <p:cond delay="0"/>
                      </p:stCondLst>
                      <p:childTnLst>
                        <p:par>
                          <p:cTn id="652" fill="hold">
                            <p:stCondLst>
                              <p:cond delay="0"/>
                            </p:stCondLst>
                            <p:childTnLst>
                              <p:par>
                                <p:cTn id="653" nodeType="afterEffect" fill="hold" presetClass="entr" presetID="42">
                                  <p:stCondLst>
                                    <p:cond delay="0"/>
                                  </p:stCondLst>
                                  <p:childTnLst>
                                    <p:set>
                                      <p:cBhvr>
                                        <p:cTn id="654" dur="1" fill="hold">
                                          <p:stCondLst>
                                            <p:cond delay="0"/>
                                          </p:stCondLst>
                                        </p:cTn>
                                        <p:tgtEl>
                                          <p:spTgt spid="2066"/>
                                        </p:tgtEl>
                                        <p:attrNameLst>
                                          <p:attrName>style.visibility</p:attrName>
                                        </p:attrNameLst>
                                      </p:cBhvr>
                                      <p:to>
                                        <p:strVal val="visible"/>
                                      </p:to>
                                    </p:set>
                                    <p:animEffect filter="fade" transition="in">
                                      <p:cBhvr additive="repl">
                                        <p:cTn id="655" dur="1000"/>
                                        <p:tgtEl>
                                          <p:spTgt spid="2066"/>
                                        </p:tgtEl>
                                      </p:cBhvr>
                                    </p:animEffect>
                                    <p:anim calcmode="lin" valueType="num">
                                      <p:cBhvr additive="repl">
                                        <p:cTn id="656" dur="1000" fill="hold"/>
                                        <p:tgtEl>
                                          <p:spTgt spid="2066"/>
                                        </p:tgtEl>
                                        <p:attrNameLst>
                                          <p:attrName>ppt_x</p:attrName>
                                        </p:attrNameLst>
                                      </p:cBhvr>
                                      <p:tavLst>
                                        <p:tav tm="0">
                                          <p:val>
                                            <p:strVal val="#ppt_x"/>
                                          </p:val>
                                        </p:tav>
                                        <p:tav tm="100000">
                                          <p:val>
                                            <p:strVal val="#ppt_x"/>
                                          </p:val>
                                        </p:tav>
                                      </p:tavLst>
                                    </p:anim>
                                    <p:anim calcmode="lin" valueType="num">
                                      <p:cBhvr additive="repl">
                                        <p:cTn id="657" dur="1000" fill="hold"/>
                                        <p:tgtEl>
                                          <p:spTgt spid="2066"/>
                                        </p:tgtEl>
                                        <p:attrNameLst>
                                          <p:attrName>ppt_y</p:attrName>
                                        </p:attrNameLst>
                                      </p:cBhvr>
                                      <p:tavLst>
                                        <p:tav tm="0">
                                          <p:val>
                                            <p:strVal val="#ppt_y+.1"/>
                                          </p:val>
                                        </p:tav>
                                        <p:tav tm="100000">
                                          <p:val>
                                            <p:strVal val="#ppt_y"/>
                                          </p:val>
                                        </p:tav>
                                      </p:tavLst>
                                    </p:anim>
                                  </p:childTnLst>
                                </p:cTn>
                              </p:par>
                            </p:childTnLst>
                          </p:cTn>
                        </p:par>
                        <p:par>
                          <p:cTn id="658" fill="hold">
                            <p:stCondLst>
                              <p:cond delay="1000"/>
                            </p:stCondLst>
                            <p:childTnLst>
                              <p:par>
                                <p:cTn id="659" nodeType="afterEffect" fill="hold" presetClass="entr" presetID="42">
                                  <p:stCondLst>
                                    <p:cond delay="0"/>
                                  </p:stCondLst>
                                  <p:childTnLst>
                                    <p:set>
                                      <p:cBhvr>
                                        <p:cTn id="660" dur="1" fill="hold">
                                          <p:stCondLst>
                                            <p:cond delay="0"/>
                                          </p:stCondLst>
                                        </p:cTn>
                                        <p:tgtEl>
                                          <p:spTgt spid="2067"/>
                                        </p:tgtEl>
                                        <p:attrNameLst>
                                          <p:attrName>style.visibility</p:attrName>
                                        </p:attrNameLst>
                                      </p:cBhvr>
                                      <p:to>
                                        <p:strVal val="visible"/>
                                      </p:to>
                                    </p:set>
                                    <p:animEffect filter="fade" transition="in">
                                      <p:cBhvr additive="repl">
                                        <p:cTn id="661" dur="1000"/>
                                        <p:tgtEl>
                                          <p:spTgt spid="2067"/>
                                        </p:tgtEl>
                                      </p:cBhvr>
                                    </p:animEffect>
                                    <p:anim calcmode="lin" valueType="num">
                                      <p:cBhvr additive="repl">
                                        <p:cTn id="662" dur="1000" fill="hold"/>
                                        <p:tgtEl>
                                          <p:spTgt spid="2067"/>
                                        </p:tgtEl>
                                        <p:attrNameLst>
                                          <p:attrName>ppt_x</p:attrName>
                                        </p:attrNameLst>
                                      </p:cBhvr>
                                      <p:tavLst>
                                        <p:tav tm="0">
                                          <p:val>
                                            <p:strVal val="#ppt_x"/>
                                          </p:val>
                                        </p:tav>
                                        <p:tav tm="100000">
                                          <p:val>
                                            <p:strVal val="#ppt_x"/>
                                          </p:val>
                                        </p:tav>
                                      </p:tavLst>
                                    </p:anim>
                                    <p:anim calcmode="lin" valueType="num">
                                      <p:cBhvr additive="repl">
                                        <p:cTn id="663" dur="1000" fill="hold"/>
                                        <p:tgtEl>
                                          <p:spTgt spid="2067"/>
                                        </p:tgtEl>
                                        <p:attrNameLst>
                                          <p:attrName>ppt_y</p:attrName>
                                        </p:attrNameLst>
                                      </p:cBhvr>
                                      <p:tavLst>
                                        <p:tav tm="0">
                                          <p:val>
                                            <p:strVal val="#ppt_y+.1"/>
                                          </p:val>
                                        </p:tav>
                                        <p:tav tm="100000">
                                          <p:val>
                                            <p:strVal val="#ppt_y"/>
                                          </p:val>
                                        </p:tav>
                                      </p:tavLst>
                                    </p:anim>
                                  </p:childTnLst>
                                </p:cTn>
                              </p:par>
                            </p:childTnLst>
                          </p:cTn>
                        </p:par>
                        <p:par>
                          <p:cTn id="664" fill="hold">
                            <p:stCondLst>
                              <p:cond delay="2000"/>
                            </p:stCondLst>
                            <p:childTnLst>
                              <p:par>
                                <p:cTn id="665" nodeType="afterEffect" fill="hold" presetClass="entr" presetID="42">
                                  <p:stCondLst>
                                    <p:cond delay="0"/>
                                  </p:stCondLst>
                                  <p:childTnLst>
                                    <p:set>
                                      <p:cBhvr>
                                        <p:cTn id="666" dur="1" fill="hold">
                                          <p:stCondLst>
                                            <p:cond delay="0"/>
                                          </p:stCondLst>
                                        </p:cTn>
                                        <p:tgtEl>
                                          <p:spTgt spid="2068"/>
                                        </p:tgtEl>
                                        <p:attrNameLst>
                                          <p:attrName>style.visibility</p:attrName>
                                        </p:attrNameLst>
                                      </p:cBhvr>
                                      <p:to>
                                        <p:strVal val="visible"/>
                                      </p:to>
                                    </p:set>
                                    <p:animEffect filter="fade" transition="in">
                                      <p:cBhvr additive="repl">
                                        <p:cTn id="667" dur="1000"/>
                                        <p:tgtEl>
                                          <p:spTgt spid="2068"/>
                                        </p:tgtEl>
                                      </p:cBhvr>
                                    </p:animEffect>
                                    <p:anim calcmode="lin" valueType="num">
                                      <p:cBhvr additive="repl">
                                        <p:cTn id="668" dur="1000" fill="hold"/>
                                        <p:tgtEl>
                                          <p:spTgt spid="2068"/>
                                        </p:tgtEl>
                                        <p:attrNameLst>
                                          <p:attrName>ppt_x</p:attrName>
                                        </p:attrNameLst>
                                      </p:cBhvr>
                                      <p:tavLst>
                                        <p:tav tm="0">
                                          <p:val>
                                            <p:strVal val="#ppt_x"/>
                                          </p:val>
                                        </p:tav>
                                        <p:tav tm="100000">
                                          <p:val>
                                            <p:strVal val="#ppt_x"/>
                                          </p:val>
                                        </p:tav>
                                      </p:tavLst>
                                    </p:anim>
                                    <p:anim calcmode="lin" valueType="num">
                                      <p:cBhvr additive="repl">
                                        <p:cTn id="669" dur="1000" fill="hold"/>
                                        <p:tgtEl>
                                          <p:spTgt spid="20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9" name="Título 5"/>
          <p:cNvSpPr/>
          <p:nvPr/>
        </p:nvSpPr>
        <p:spPr>
          <a:xfrm>
            <a:off x="790920" y="24840"/>
            <a:ext cx="15905160" cy="17539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Delegação é a prática da </a:t>
            </a:r>
            <a:br>
              <a:rPr sz="4050"/>
            </a:br>
            <a:r>
              <a:rPr b="1" lang="pt-BR" sz="4050" spc="-1" strike="noStrike">
                <a:solidFill>
                  <a:srgbClr val="4f81bd"/>
                </a:solidFill>
                <a:latin typeface="Calibri"/>
              </a:rPr>
              <a:t>Autonomia com Responsabilidade</a:t>
            </a:r>
            <a:endParaRPr b="0" lang="pt-BR" sz="4050" spc="-1" strike="noStrike">
              <a:solidFill>
                <a:srgbClr val="000000"/>
              </a:solidFill>
              <a:latin typeface="Arial"/>
            </a:endParaRPr>
          </a:p>
        </p:txBody>
      </p:sp>
      <p:cxnSp>
        <p:nvCxnSpPr>
          <p:cNvPr id="2070" name="Conector de Seta Reta 3"/>
          <p:cNvCxnSpPr/>
          <p:nvPr/>
        </p:nvCxnSpPr>
        <p:spPr>
          <a:xfrm>
            <a:off x="2080440" y="4854960"/>
            <a:ext cx="14093640" cy="360"/>
          </a:xfrm>
          <a:prstGeom prst="straightConnector1">
            <a:avLst/>
          </a:prstGeom>
          <a:ln>
            <a:solidFill>
              <a:srgbClr val="0d1a44"/>
            </a:solidFill>
            <a:round/>
            <a:headEnd len="med" type="triangle" w="med"/>
            <a:tailEnd len="med" type="triangle" w="med"/>
          </a:ln>
        </p:spPr>
      </p:cxnSp>
      <p:grpSp>
        <p:nvGrpSpPr>
          <p:cNvPr id="2071" name="Group 27"/>
          <p:cNvGrpSpPr/>
          <p:nvPr/>
        </p:nvGrpSpPr>
        <p:grpSpPr>
          <a:xfrm>
            <a:off x="1846440" y="3501000"/>
            <a:ext cx="14594760" cy="2447640"/>
            <a:chOff x="1846440" y="3501000"/>
            <a:chExt cx="14594760" cy="2447640"/>
          </a:xfrm>
        </p:grpSpPr>
        <p:sp>
          <p:nvSpPr>
            <p:cNvPr id="2072" name="_s1029"/>
            <p:cNvSpPr/>
            <p:nvPr/>
          </p:nvSpPr>
          <p:spPr>
            <a:xfrm>
              <a:off x="1846440" y="3501000"/>
              <a:ext cx="2448720" cy="2447640"/>
            </a:xfrm>
            <a:prstGeom prst="ellipse">
              <a:avLst/>
            </a:prstGeom>
            <a:solidFill>
              <a:srgbClr val="ffc000"/>
            </a:solidFill>
            <a:ln w="9525">
              <a:noFill/>
            </a:ln>
            <a:effectLst>
              <a:outerShdw algn="ctr" blurRad="108000" dir="5400000" dist="12600">
                <a:srgbClr val="000000"/>
              </a:outerShdw>
            </a:effectLst>
          </p:spPr>
          <p:style>
            <a:lnRef idx="0"/>
            <a:fillRef idx="1002">
              <a:schemeClr val="dk2"/>
            </a:fillRef>
            <a:effectRef idx="0"/>
            <a:fontRef idx="minor"/>
          </p:style>
          <p:txBody>
            <a:bodyPr wrap="none" lIns="0" rIns="0" tIns="0" bIns="0" anchor="ctr">
              <a:noAutofit/>
            </a:bodyPr>
            <a:p>
              <a:pPr algn="ctr">
                <a:lnSpc>
                  <a:spcPct val="100000"/>
                </a:lnSpc>
              </a:pPr>
              <a:r>
                <a:rPr b="1" lang="pt-BR" sz="2400" spc="-1" strike="noStrike">
                  <a:solidFill>
                    <a:srgbClr val="404040"/>
                  </a:solidFill>
                  <a:latin typeface="Calibri"/>
                </a:rPr>
                <a:t>Centralização</a:t>
              </a:r>
              <a:endParaRPr b="0" lang="pt-BR" sz="2400" spc="-1" strike="noStrike">
                <a:solidFill>
                  <a:srgbClr val="000000"/>
                </a:solidFill>
                <a:latin typeface="Arial"/>
              </a:endParaRPr>
            </a:p>
            <a:p>
              <a:pPr algn="ctr">
                <a:lnSpc>
                  <a:spcPct val="100000"/>
                </a:lnSpc>
              </a:pPr>
              <a:r>
                <a:rPr b="1" lang="pt-BR" sz="2400" spc="-1" strike="noStrike">
                  <a:solidFill>
                    <a:srgbClr val="404040"/>
                  </a:solidFill>
                  <a:latin typeface="Calibri"/>
                </a:rPr>
                <a:t>Autoritária</a:t>
              </a:r>
              <a:endParaRPr b="0" lang="pt-BR" sz="2400" spc="-1" strike="noStrike">
                <a:solidFill>
                  <a:srgbClr val="000000"/>
                </a:solidFill>
                <a:latin typeface="Arial"/>
              </a:endParaRPr>
            </a:p>
          </p:txBody>
        </p:sp>
        <p:sp>
          <p:nvSpPr>
            <p:cNvPr id="2073" name="_s1031"/>
            <p:cNvSpPr/>
            <p:nvPr/>
          </p:nvSpPr>
          <p:spPr>
            <a:xfrm>
              <a:off x="13992480" y="3501000"/>
              <a:ext cx="2448720" cy="2447640"/>
            </a:xfrm>
            <a:prstGeom prst="ellipse">
              <a:avLst/>
            </a:prstGeom>
            <a:solidFill>
              <a:srgbClr val="ec6608"/>
            </a:solidFill>
            <a:ln w="9525">
              <a:noFill/>
            </a:ln>
            <a:effectLst>
              <a:outerShdw algn="ctr" blurRad="108000" dir="5400000" dist="12600">
                <a:srgbClr val="000000"/>
              </a:outerShdw>
            </a:effectLst>
          </p:spPr>
          <p:style>
            <a:lnRef idx="0"/>
            <a:fillRef idx="1002">
              <a:schemeClr val="lt1"/>
            </a:fillRef>
            <a:effectRef idx="0"/>
            <a:fontRef idx="minor"/>
          </p:style>
          <p:txBody>
            <a:bodyPr wrap="none" lIns="0" rIns="0" tIns="0" bIns="0" anchor="ctr">
              <a:noAutofit/>
            </a:bodyPr>
            <a:p>
              <a:pPr algn="ctr">
                <a:lnSpc>
                  <a:spcPct val="100000"/>
                </a:lnSpc>
              </a:pPr>
              <a:r>
                <a:rPr b="1" lang="pt-BR" sz="2400" spc="-1" strike="noStrike">
                  <a:solidFill>
                    <a:srgbClr val="ffffff"/>
                  </a:solidFill>
                  <a:latin typeface="Calibri"/>
                </a:rPr>
                <a:t>Complacência</a:t>
              </a:r>
              <a:endParaRPr b="0" lang="pt-BR" sz="2400" spc="-1" strike="noStrike">
                <a:solidFill>
                  <a:srgbClr val="000000"/>
                </a:solidFill>
                <a:latin typeface="Arial"/>
              </a:endParaRPr>
            </a:p>
            <a:p>
              <a:pPr algn="ctr">
                <a:lnSpc>
                  <a:spcPct val="100000"/>
                </a:lnSpc>
              </a:pPr>
              <a:r>
                <a:rPr b="1" lang="pt-BR" sz="2400" spc="-1" strike="noStrike">
                  <a:solidFill>
                    <a:srgbClr val="ffffff"/>
                  </a:solidFill>
                  <a:latin typeface="Calibri"/>
                </a:rPr>
                <a:t>“</a:t>
              </a:r>
              <a:r>
                <a:rPr b="1" lang="pt-BR" sz="2400" spc="-1" strike="noStrike">
                  <a:solidFill>
                    <a:srgbClr val="ffffff"/>
                  </a:solidFill>
                  <a:latin typeface="Calibri"/>
                </a:rPr>
                <a:t>Delargação”</a:t>
              </a:r>
              <a:endParaRPr b="0" lang="pt-BR" sz="2400" spc="-1" strike="noStrike">
                <a:solidFill>
                  <a:srgbClr val="000000"/>
                </a:solidFill>
                <a:latin typeface="Arial"/>
              </a:endParaRPr>
            </a:p>
          </p:txBody>
        </p:sp>
        <p:sp>
          <p:nvSpPr>
            <p:cNvPr id="2074" name="_s1034"/>
            <p:cNvSpPr/>
            <p:nvPr/>
          </p:nvSpPr>
          <p:spPr>
            <a:xfrm>
              <a:off x="7919640" y="3501000"/>
              <a:ext cx="2448720" cy="2447640"/>
            </a:xfrm>
            <a:prstGeom prst="ellipse">
              <a:avLst/>
            </a:prstGeom>
            <a:solidFill>
              <a:schemeClr val="bg2">
                <a:lumMod val="20000"/>
                <a:lumOff val="80000"/>
              </a:schemeClr>
            </a:solidFill>
            <a:ln w="9525">
              <a:noFill/>
            </a:ln>
            <a:effectLst>
              <a:outerShdw algn="ctr" blurRad="108000" dir="5400000" dist="12600">
                <a:srgbClr val="000000"/>
              </a:outerShdw>
            </a:effectLst>
          </p:spPr>
          <p:style>
            <a:lnRef idx="0"/>
            <a:fillRef idx="1002">
              <a:schemeClr val="lt2"/>
            </a:fillRef>
            <a:effectRef idx="0"/>
            <a:fontRef idx="minor"/>
          </p:style>
          <p:txBody>
            <a:bodyPr wrap="none" lIns="0" rIns="0" tIns="0" bIns="0" anchor="ctr">
              <a:noAutofit/>
            </a:bodyPr>
            <a:p>
              <a:pPr algn="ctr">
                <a:lnSpc>
                  <a:spcPct val="100000"/>
                </a:lnSpc>
              </a:pPr>
              <a:r>
                <a:rPr b="1" lang="pt-BR" sz="2400" spc="-1" strike="noStrike">
                  <a:solidFill>
                    <a:srgbClr val="404040"/>
                  </a:solidFill>
                  <a:latin typeface="Calibri"/>
                </a:rPr>
                <a:t>Delegação</a:t>
              </a:r>
              <a:endParaRPr b="0" lang="pt-BR" sz="2400" spc="-1" strike="noStrike">
                <a:solidFill>
                  <a:srgbClr val="000000"/>
                </a:solidFill>
                <a:latin typeface="Arial"/>
              </a:endParaRPr>
            </a:p>
          </p:txBody>
        </p:sp>
        <p:sp>
          <p:nvSpPr>
            <p:cNvPr id="2075" name="Line 25"/>
            <p:cNvSpPr/>
            <p:nvPr/>
          </p:nvSpPr>
          <p:spPr>
            <a:xfrm>
              <a:off x="4295160" y="4705920"/>
              <a:ext cx="3624120" cy="360"/>
            </a:xfrm>
            <a:prstGeom prst="line">
              <a:avLst/>
            </a:prstGeom>
            <a:ln w="28575">
              <a:noFill/>
            </a:ln>
          </p:spPr>
          <p:style>
            <a:lnRef idx="0"/>
            <a:fillRef idx="0"/>
            <a:effectRef idx="0"/>
            <a:fontRef idx="minor"/>
          </p:style>
          <p:txBody>
            <a:bodyPr lIns="90000" rIns="90000" tIns="-44640" bIns="-44640" anchor="t" anchorCtr="1">
              <a:noAutofit/>
            </a:bodyPr>
            <a:p>
              <a:endParaRPr b="1" lang="pt-BR" sz="1800" spc="-1" strike="noStrike">
                <a:solidFill>
                  <a:srgbClr val="000000"/>
                </a:solidFill>
                <a:latin typeface="Calibri"/>
              </a:endParaRPr>
            </a:p>
          </p:txBody>
        </p:sp>
        <p:sp>
          <p:nvSpPr>
            <p:cNvPr id="2076" name="Line 26"/>
            <p:cNvSpPr/>
            <p:nvPr/>
          </p:nvSpPr>
          <p:spPr>
            <a:xfrm>
              <a:off x="10349280" y="4705920"/>
              <a:ext cx="3643200" cy="360"/>
            </a:xfrm>
            <a:prstGeom prst="line">
              <a:avLst/>
            </a:prstGeom>
            <a:ln w="28575">
              <a:noFill/>
            </a:ln>
          </p:spPr>
          <p:style>
            <a:lnRef idx="0"/>
            <a:fillRef idx="0"/>
            <a:effectRef idx="0"/>
            <a:fontRef idx="minor"/>
          </p:style>
          <p:txBody>
            <a:bodyPr lIns="90000" rIns="90000" tIns="-44640" bIns="-44640" anchor="t" anchorCtr="1">
              <a:noAutofit/>
            </a:bodyPr>
            <a:p>
              <a:endParaRPr b="1" lang="pt-BR" sz="1800" spc="-1" strike="noStrike">
                <a:solidFill>
                  <a:srgbClr val="000000"/>
                </a:solidFill>
                <a:latin typeface="Calibri"/>
              </a:endParaRPr>
            </a:p>
          </p:txBody>
        </p:sp>
      </p:grpSp>
      <p:sp>
        <p:nvSpPr>
          <p:cNvPr id="2077" name="Retângulo 2"/>
          <p:cNvSpPr/>
          <p:nvPr/>
        </p:nvSpPr>
        <p:spPr>
          <a:xfrm>
            <a:off x="1846440" y="6438960"/>
            <a:ext cx="14849640" cy="2160720"/>
          </a:xfrm>
          <a:prstGeom prst="rect">
            <a:avLst/>
          </a:prstGeom>
          <a:noFill/>
          <a:ln w="0">
            <a:noFill/>
          </a:ln>
        </p:spPr>
        <p:style>
          <a:lnRef idx="0"/>
          <a:fillRef idx="0"/>
          <a:effectRef idx="0"/>
          <a:fontRef idx="minor"/>
        </p:style>
        <p:txBody>
          <a:bodyPr numCol="1" spcCol="0" lIns="90000" rIns="90000" tIns="45000" bIns="45000" anchor="t">
            <a:noAutofit/>
          </a:bodyPr>
          <a:p>
            <a:pPr>
              <a:lnSpc>
                <a:spcPct val="100000"/>
              </a:lnSpc>
              <a:spcAft>
                <a:spcPts val="901"/>
              </a:spcAft>
            </a:pPr>
            <a:r>
              <a:rPr b="0" lang="pt-BR" sz="3200" spc="-1" strike="noStrike">
                <a:solidFill>
                  <a:srgbClr val="000000"/>
                </a:solidFill>
                <a:latin typeface="Calibri"/>
              </a:rPr>
              <a:t>Consiste em identificar partes do seu trabalho que possam ser feitas por alguém da sua equipe:</a:t>
            </a:r>
            <a:endParaRPr b="0" lang="pt-BR" sz="3200" spc="-1" strike="noStrike">
              <a:solidFill>
                <a:srgbClr val="000000"/>
              </a:solidFill>
              <a:latin typeface="Arial"/>
            </a:endParaRPr>
          </a:p>
          <a:p>
            <a:pPr marL="514440" indent="-514440">
              <a:lnSpc>
                <a:spcPct val="100000"/>
              </a:lnSpc>
              <a:spcAft>
                <a:spcPts val="901"/>
              </a:spcAft>
              <a:buClr>
                <a:srgbClr val="000000"/>
              </a:buClr>
              <a:buFont typeface="Arial"/>
              <a:buChar char="•"/>
            </a:pPr>
            <a:r>
              <a:rPr b="0" lang="pt-BR" sz="3200" spc="-1" strike="noStrike">
                <a:solidFill>
                  <a:srgbClr val="000000"/>
                </a:solidFill>
                <a:latin typeface="Calibri"/>
              </a:rPr>
              <a:t>Dando autoridade para que a pessoa assuma de fato essas atribuições</a:t>
            </a:r>
            <a:endParaRPr b="0" lang="pt-BR" sz="3200" spc="-1" strike="noStrike">
              <a:solidFill>
                <a:srgbClr val="000000"/>
              </a:solidFill>
              <a:latin typeface="Arial"/>
            </a:endParaRPr>
          </a:p>
          <a:p>
            <a:pPr marL="514440" indent="-514440">
              <a:lnSpc>
                <a:spcPct val="100000"/>
              </a:lnSpc>
              <a:spcAft>
                <a:spcPts val="901"/>
              </a:spcAft>
              <a:buClr>
                <a:srgbClr val="000000"/>
              </a:buClr>
              <a:buFont typeface="Arial"/>
              <a:buChar char="•"/>
            </a:pPr>
            <a:r>
              <a:rPr b="0" lang="pt-BR" sz="3200" spc="-1" strike="noStrike">
                <a:solidFill>
                  <a:srgbClr val="000000"/>
                </a:solidFill>
                <a:latin typeface="Calibri"/>
              </a:rPr>
              <a:t>Não necessite recorrer necessariamente à palavra final do líder</a:t>
            </a:r>
            <a:endParaRPr b="0" lang="pt-BR" sz="3200" spc="-1" strike="noStrike">
              <a:solidFill>
                <a:srgbClr val="000000"/>
              </a:solidFill>
              <a:latin typeface="Arial"/>
            </a:endParaRPr>
          </a:p>
          <a:p>
            <a:pPr marL="514440" indent="-514440">
              <a:lnSpc>
                <a:spcPct val="100000"/>
              </a:lnSpc>
              <a:spcAft>
                <a:spcPts val="901"/>
              </a:spcAft>
              <a:buClr>
                <a:srgbClr val="000000"/>
              </a:buClr>
              <a:buFont typeface="Arial"/>
              <a:buChar char="•"/>
            </a:pPr>
            <a:r>
              <a:rPr b="0" lang="pt-BR" sz="3200" spc="-1" strike="noStrike">
                <a:solidFill>
                  <a:srgbClr val="000000"/>
                </a:solidFill>
                <a:latin typeface="Calibri"/>
              </a:rPr>
              <a:t>Tenha delimitação clara dos limites de autonomia</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8" name="Título 5"/>
          <p:cNvSpPr/>
          <p:nvPr/>
        </p:nvSpPr>
        <p:spPr>
          <a:xfrm>
            <a:off x="719280" y="174960"/>
            <a:ext cx="15905160" cy="9230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Delegação x Autonomia</a:t>
            </a:r>
            <a:endParaRPr b="0" lang="pt-BR" sz="4050" spc="-1" strike="noStrike">
              <a:solidFill>
                <a:srgbClr val="000000"/>
              </a:solidFill>
              <a:latin typeface="Arial"/>
            </a:endParaRPr>
          </a:p>
        </p:txBody>
      </p:sp>
      <p:sp>
        <p:nvSpPr>
          <p:cNvPr id="2079" name="Retângulo 2"/>
          <p:cNvSpPr/>
          <p:nvPr/>
        </p:nvSpPr>
        <p:spPr>
          <a:xfrm>
            <a:off x="960480" y="4213800"/>
            <a:ext cx="15803640" cy="4673520"/>
          </a:xfrm>
          <a:prstGeom prst="rect">
            <a:avLst/>
          </a:prstGeom>
          <a:noFill/>
          <a:ln w="0">
            <a:noFill/>
          </a:ln>
        </p:spPr>
        <p:style>
          <a:lnRef idx="0"/>
          <a:fillRef idx="0"/>
          <a:effectRef idx="0"/>
          <a:fontRef idx="minor"/>
        </p:style>
        <p:txBody>
          <a:bodyPr numCol="1" spcCol="0" lIns="90000" rIns="90000" tIns="45000" bIns="45000" anchor="t">
            <a:noAutofit/>
          </a:bodyPr>
          <a:p>
            <a:pPr marL="514440" indent="-514440">
              <a:lnSpc>
                <a:spcPct val="150000"/>
              </a:lnSpc>
              <a:spcBef>
                <a:spcPts val="901"/>
              </a:spcBef>
              <a:buClr>
                <a:srgbClr val="000000"/>
              </a:buClr>
              <a:buFont typeface="Calibri"/>
              <a:buAutoNum type="arabicPeriod"/>
            </a:pPr>
            <a:r>
              <a:rPr b="0" lang="pt-BR" sz="2800" spc="-1" strike="noStrike">
                <a:solidFill>
                  <a:srgbClr val="000000"/>
                </a:solidFill>
                <a:latin typeface="Calibri"/>
              </a:rPr>
              <a:t>Vamos ver isso juntos: forneça todas as informações e eu decidirei o que fazer</a:t>
            </a:r>
            <a:endParaRPr b="0" lang="pt-BR" sz="2800" spc="-1" strike="noStrike">
              <a:solidFill>
                <a:srgbClr val="000000"/>
              </a:solidFill>
              <a:latin typeface="Arial"/>
            </a:endParaRPr>
          </a:p>
          <a:p>
            <a:pPr marL="514440" indent="-514440">
              <a:lnSpc>
                <a:spcPct val="150000"/>
              </a:lnSpc>
              <a:spcBef>
                <a:spcPts val="901"/>
              </a:spcBef>
              <a:buClr>
                <a:srgbClr val="000000"/>
              </a:buClr>
              <a:buFont typeface="Calibri"/>
              <a:buAutoNum type="arabicPeriod"/>
            </a:pPr>
            <a:r>
              <a:rPr b="0" lang="pt-BR" sz="2800" spc="-1" strike="noStrike">
                <a:solidFill>
                  <a:srgbClr val="000000"/>
                </a:solidFill>
                <a:latin typeface="Calibri"/>
              </a:rPr>
              <a:t>Vamos ver isso juntos: traga alternativas de ação e recomende a melhor opção para minha aprovação</a:t>
            </a:r>
            <a:endParaRPr b="0" lang="pt-BR" sz="2800" spc="-1" strike="noStrike">
              <a:solidFill>
                <a:srgbClr val="000000"/>
              </a:solidFill>
              <a:latin typeface="Arial"/>
            </a:endParaRPr>
          </a:p>
          <a:p>
            <a:pPr marL="514440" indent="-514440">
              <a:lnSpc>
                <a:spcPct val="150000"/>
              </a:lnSpc>
              <a:spcBef>
                <a:spcPts val="901"/>
              </a:spcBef>
              <a:buClr>
                <a:srgbClr val="000000"/>
              </a:buClr>
              <a:buFont typeface="Calibri"/>
              <a:buAutoNum type="arabicPeriod"/>
            </a:pPr>
            <a:r>
              <a:rPr b="0" lang="pt-BR" sz="2800" spc="-1" strike="noStrike">
                <a:solidFill>
                  <a:srgbClr val="000000"/>
                </a:solidFill>
                <a:latin typeface="Calibri"/>
              </a:rPr>
              <a:t>Vamos ver isso juntos: mantenha-me informado do que você pretende fazer, mas não faça nada até que eu aprove</a:t>
            </a:r>
            <a:endParaRPr b="0" lang="pt-BR" sz="2800" spc="-1" strike="noStrike">
              <a:solidFill>
                <a:srgbClr val="000000"/>
              </a:solidFill>
              <a:latin typeface="Arial"/>
            </a:endParaRPr>
          </a:p>
          <a:p>
            <a:pPr marL="514440" indent="-514440">
              <a:lnSpc>
                <a:spcPct val="150000"/>
              </a:lnSpc>
              <a:spcBef>
                <a:spcPts val="901"/>
              </a:spcBef>
              <a:buClr>
                <a:srgbClr val="000000"/>
              </a:buClr>
              <a:buFont typeface="Calibri"/>
              <a:buAutoNum type="arabicPeriod"/>
            </a:pPr>
            <a:r>
              <a:rPr b="0" lang="pt-BR" sz="2800" spc="-1" strike="noStrike">
                <a:solidFill>
                  <a:srgbClr val="000000"/>
                </a:solidFill>
                <a:latin typeface="Calibri"/>
              </a:rPr>
              <a:t>Vamos ver isso juntos: mantenha-me informado e vá fazendo a menos que eu diga para não fazer</a:t>
            </a:r>
            <a:endParaRPr b="0" lang="pt-BR" sz="2800" spc="-1" strike="noStrike">
              <a:solidFill>
                <a:srgbClr val="000000"/>
              </a:solidFill>
              <a:latin typeface="Arial"/>
            </a:endParaRPr>
          </a:p>
          <a:p>
            <a:pPr marL="514440" indent="-514440">
              <a:lnSpc>
                <a:spcPct val="150000"/>
              </a:lnSpc>
              <a:spcBef>
                <a:spcPts val="901"/>
              </a:spcBef>
              <a:buClr>
                <a:srgbClr val="000000"/>
              </a:buClr>
              <a:buFont typeface="Calibri"/>
              <a:buAutoNum type="arabicPeriod"/>
            </a:pPr>
            <a:r>
              <a:rPr b="0" lang="pt-BR" sz="2800" spc="-1" strike="noStrike">
                <a:solidFill>
                  <a:srgbClr val="000000"/>
                </a:solidFill>
                <a:latin typeface="Calibri"/>
              </a:rPr>
              <a:t>Vá em frente e me informe o que você fez</a:t>
            </a:r>
            <a:endParaRPr b="0" lang="pt-BR" sz="2800" spc="-1" strike="noStrike">
              <a:solidFill>
                <a:srgbClr val="000000"/>
              </a:solidFill>
              <a:latin typeface="Arial"/>
            </a:endParaRPr>
          </a:p>
          <a:p>
            <a:pPr marL="514440" indent="-514440">
              <a:lnSpc>
                <a:spcPct val="150000"/>
              </a:lnSpc>
              <a:spcBef>
                <a:spcPts val="901"/>
              </a:spcBef>
              <a:buClr>
                <a:srgbClr val="000000"/>
              </a:buClr>
              <a:buFont typeface="Calibri"/>
              <a:buAutoNum type="arabicPeriod"/>
            </a:pPr>
            <a:r>
              <a:rPr b="0" lang="pt-BR" sz="2800" spc="-1" strike="noStrike">
                <a:solidFill>
                  <a:srgbClr val="000000"/>
                </a:solidFill>
                <a:latin typeface="Calibri"/>
              </a:rPr>
              <a:t>Vá em frente: nenhum contato comigo é necessário</a:t>
            </a:r>
            <a:endParaRPr b="0" lang="pt-BR" sz="2800" spc="-1" strike="noStrike">
              <a:solidFill>
                <a:srgbClr val="000000"/>
              </a:solidFill>
              <a:latin typeface="Arial"/>
            </a:endParaRPr>
          </a:p>
        </p:txBody>
      </p:sp>
      <p:pic>
        <p:nvPicPr>
          <p:cNvPr id="2080" name="Picture 2" descr="http://3.bp.blogspot.com/_vcp8An3fHRs/TTGy91rEc3I/AAAAAAAABI4/t-ZmmS9TGJ0/s1600/6%2527eren.jpg"/>
          <p:cNvPicPr/>
          <p:nvPr/>
        </p:nvPicPr>
        <p:blipFill>
          <a:blip r:embed="rId1"/>
          <a:stretch/>
        </p:blipFill>
        <p:spPr>
          <a:xfrm>
            <a:off x="960480" y="2432880"/>
            <a:ext cx="1287720" cy="1287720"/>
          </a:xfrm>
          <a:prstGeom prst="rect">
            <a:avLst/>
          </a:prstGeom>
          <a:ln w="0">
            <a:noFill/>
          </a:ln>
        </p:spPr>
      </p:pic>
      <p:sp>
        <p:nvSpPr>
          <p:cNvPr id="2081" name="Retângulo 6"/>
          <p:cNvSpPr/>
          <p:nvPr/>
        </p:nvSpPr>
        <p:spPr>
          <a:xfrm>
            <a:off x="1878840" y="2691360"/>
            <a:ext cx="4812840" cy="759960"/>
          </a:xfrm>
          <a:prstGeom prst="rect">
            <a:avLst/>
          </a:prstGeom>
          <a:noFill/>
          <a:ln w="0">
            <a:noFill/>
          </a:ln>
        </p:spPr>
        <p:style>
          <a:lnRef idx="0"/>
          <a:fillRef idx="0"/>
          <a:effectRef idx="0"/>
          <a:fontRef idx="minor"/>
        </p:style>
        <p:txBody>
          <a:bodyPr wrap="none" lIns="90000" rIns="90000" tIns="45000" bIns="45000" anchor="t">
            <a:spAutoFit/>
          </a:bodyPr>
          <a:p>
            <a:pPr marL="514440" indent="-514440">
              <a:lnSpc>
                <a:spcPct val="100000"/>
              </a:lnSpc>
              <a:tabLst>
                <a:tab algn="l" pos="0"/>
              </a:tabLst>
            </a:pPr>
            <a:r>
              <a:rPr b="1" lang="pt-BR" sz="4400" spc="-1" strike="noStrike">
                <a:solidFill>
                  <a:srgbClr val="000000"/>
                </a:solidFill>
                <a:latin typeface="Calibri"/>
              </a:rPr>
              <a:t>Níveis Possíveis</a:t>
            </a:r>
            <a:endParaRPr b="0" lang="pt-BR" sz="4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70" dur="indefinite" restart="never" nodeType="tmRoot">
          <p:childTnLst>
            <p:seq>
              <p:cTn id="671" dur="indefinite" nodeType="mainSeq">
                <p:childTnLst>
                  <p:par>
                    <p:cTn id="672" fill="hold">
                      <p:stCondLst>
                        <p:cond delay="indefinite"/>
                      </p:stCondLst>
                      <p:childTnLst>
                        <p:par>
                          <p:cTn id="673" fill="hold">
                            <p:stCondLst>
                              <p:cond delay="0"/>
                            </p:stCondLst>
                            <p:childTnLst>
                              <p:par>
                                <p:cTn id="674" nodeType="clickEffect" fill="hold" presetClass="entr" presetID="47">
                                  <p:stCondLst>
                                    <p:cond delay="0"/>
                                  </p:stCondLst>
                                  <p:childTnLst>
                                    <p:set>
                                      <p:cBhvr>
                                        <p:cTn id="675" dur="1" fill="hold">
                                          <p:stCondLst>
                                            <p:cond delay="0"/>
                                          </p:stCondLst>
                                        </p:cTn>
                                        <p:tgtEl>
                                          <p:spTgt spid="2079">
                                            <p:txEl>
                                              <p:pRg st="0" end="0"/>
                                            </p:txEl>
                                          </p:spTgt>
                                        </p:tgtEl>
                                        <p:attrNameLst>
                                          <p:attrName>style.visibility</p:attrName>
                                        </p:attrNameLst>
                                      </p:cBhvr>
                                      <p:to>
                                        <p:strVal val="visible"/>
                                      </p:to>
                                    </p:set>
                                    <p:animEffect filter="fade" transition="in">
                                      <p:cBhvr additive="repl">
                                        <p:cTn id="676" dur="1000"/>
                                        <p:tgtEl>
                                          <p:spTgt spid="2079">
                                            <p:txEl>
                                              <p:pRg st="0" end="0"/>
                                            </p:txEl>
                                          </p:spTgt>
                                        </p:tgtEl>
                                      </p:cBhvr>
                                    </p:animEffect>
                                    <p:anim calcmode="lin" valueType="num">
                                      <p:cBhvr additive="repl">
                                        <p:cTn id="677" dur="1000" fill="hold"/>
                                        <p:tgtEl>
                                          <p:spTgt spid="2079">
                                            <p:txEl>
                                              <p:pRg st="0" end="0"/>
                                            </p:txEl>
                                          </p:spTgt>
                                        </p:tgtEl>
                                        <p:attrNameLst>
                                          <p:attrName>ppt_x</p:attrName>
                                        </p:attrNameLst>
                                      </p:cBhvr>
                                      <p:tavLst>
                                        <p:tav tm="0">
                                          <p:val>
                                            <p:strVal val="#ppt_x"/>
                                          </p:val>
                                        </p:tav>
                                        <p:tav tm="100000">
                                          <p:val>
                                            <p:strVal val="#ppt_x"/>
                                          </p:val>
                                        </p:tav>
                                      </p:tavLst>
                                    </p:anim>
                                    <p:anim calcmode="lin" valueType="num">
                                      <p:cBhvr additive="repl">
                                        <p:cTn id="678" dur="1000" fill="hold"/>
                                        <p:tgtEl>
                                          <p:spTgt spid="20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79" fill="hold">
                      <p:stCondLst>
                        <p:cond delay="indefinite"/>
                      </p:stCondLst>
                      <p:childTnLst>
                        <p:par>
                          <p:cTn id="680" fill="hold">
                            <p:stCondLst>
                              <p:cond delay="0"/>
                            </p:stCondLst>
                            <p:childTnLst>
                              <p:par>
                                <p:cTn id="681" nodeType="clickEffect" fill="hold" presetClass="entr" presetID="47">
                                  <p:stCondLst>
                                    <p:cond delay="0"/>
                                  </p:stCondLst>
                                  <p:childTnLst>
                                    <p:set>
                                      <p:cBhvr>
                                        <p:cTn id="682" dur="1" fill="hold">
                                          <p:stCondLst>
                                            <p:cond delay="0"/>
                                          </p:stCondLst>
                                        </p:cTn>
                                        <p:tgtEl>
                                          <p:spTgt spid="2079">
                                            <p:txEl>
                                              <p:pRg st="1" end="1"/>
                                            </p:txEl>
                                          </p:spTgt>
                                        </p:tgtEl>
                                        <p:attrNameLst>
                                          <p:attrName>style.visibility</p:attrName>
                                        </p:attrNameLst>
                                      </p:cBhvr>
                                      <p:to>
                                        <p:strVal val="visible"/>
                                      </p:to>
                                    </p:set>
                                    <p:animEffect filter="fade" transition="in">
                                      <p:cBhvr additive="repl">
                                        <p:cTn id="683" dur="1000"/>
                                        <p:tgtEl>
                                          <p:spTgt spid="2079">
                                            <p:txEl>
                                              <p:pRg st="1" end="1"/>
                                            </p:txEl>
                                          </p:spTgt>
                                        </p:tgtEl>
                                      </p:cBhvr>
                                    </p:animEffect>
                                    <p:anim calcmode="lin" valueType="num">
                                      <p:cBhvr additive="repl">
                                        <p:cTn id="684" dur="1000" fill="hold"/>
                                        <p:tgtEl>
                                          <p:spTgt spid="2079">
                                            <p:txEl>
                                              <p:pRg st="1" end="1"/>
                                            </p:txEl>
                                          </p:spTgt>
                                        </p:tgtEl>
                                        <p:attrNameLst>
                                          <p:attrName>ppt_x</p:attrName>
                                        </p:attrNameLst>
                                      </p:cBhvr>
                                      <p:tavLst>
                                        <p:tav tm="0">
                                          <p:val>
                                            <p:strVal val="#ppt_x"/>
                                          </p:val>
                                        </p:tav>
                                        <p:tav tm="100000">
                                          <p:val>
                                            <p:strVal val="#ppt_x"/>
                                          </p:val>
                                        </p:tav>
                                      </p:tavLst>
                                    </p:anim>
                                    <p:anim calcmode="lin" valueType="num">
                                      <p:cBhvr additive="repl">
                                        <p:cTn id="685" dur="1000" fill="hold"/>
                                        <p:tgtEl>
                                          <p:spTgt spid="207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86" fill="hold">
                      <p:stCondLst>
                        <p:cond delay="indefinite"/>
                      </p:stCondLst>
                      <p:childTnLst>
                        <p:par>
                          <p:cTn id="687" fill="hold">
                            <p:stCondLst>
                              <p:cond delay="0"/>
                            </p:stCondLst>
                            <p:childTnLst>
                              <p:par>
                                <p:cTn id="688" nodeType="clickEffect" fill="hold" presetClass="entr" presetID="47">
                                  <p:stCondLst>
                                    <p:cond delay="0"/>
                                  </p:stCondLst>
                                  <p:childTnLst>
                                    <p:set>
                                      <p:cBhvr>
                                        <p:cTn id="689" dur="1" fill="hold">
                                          <p:stCondLst>
                                            <p:cond delay="0"/>
                                          </p:stCondLst>
                                        </p:cTn>
                                        <p:tgtEl>
                                          <p:spTgt spid="2079">
                                            <p:txEl>
                                              <p:pRg st="2" end="2"/>
                                            </p:txEl>
                                          </p:spTgt>
                                        </p:tgtEl>
                                        <p:attrNameLst>
                                          <p:attrName>style.visibility</p:attrName>
                                        </p:attrNameLst>
                                      </p:cBhvr>
                                      <p:to>
                                        <p:strVal val="visible"/>
                                      </p:to>
                                    </p:set>
                                    <p:animEffect filter="fade" transition="in">
                                      <p:cBhvr additive="repl">
                                        <p:cTn id="690" dur="1000"/>
                                        <p:tgtEl>
                                          <p:spTgt spid="2079">
                                            <p:txEl>
                                              <p:pRg st="2" end="2"/>
                                            </p:txEl>
                                          </p:spTgt>
                                        </p:tgtEl>
                                      </p:cBhvr>
                                    </p:animEffect>
                                    <p:anim calcmode="lin" valueType="num">
                                      <p:cBhvr additive="repl">
                                        <p:cTn id="691" dur="1000" fill="hold"/>
                                        <p:tgtEl>
                                          <p:spTgt spid="2079">
                                            <p:txEl>
                                              <p:pRg st="2" end="2"/>
                                            </p:txEl>
                                          </p:spTgt>
                                        </p:tgtEl>
                                        <p:attrNameLst>
                                          <p:attrName>ppt_x</p:attrName>
                                        </p:attrNameLst>
                                      </p:cBhvr>
                                      <p:tavLst>
                                        <p:tav tm="0">
                                          <p:val>
                                            <p:strVal val="#ppt_x"/>
                                          </p:val>
                                        </p:tav>
                                        <p:tav tm="100000">
                                          <p:val>
                                            <p:strVal val="#ppt_x"/>
                                          </p:val>
                                        </p:tav>
                                      </p:tavLst>
                                    </p:anim>
                                    <p:anim calcmode="lin" valueType="num">
                                      <p:cBhvr additive="repl">
                                        <p:cTn id="692" dur="1000" fill="hold"/>
                                        <p:tgtEl>
                                          <p:spTgt spid="20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93" fill="hold">
                      <p:stCondLst>
                        <p:cond delay="indefinite"/>
                      </p:stCondLst>
                      <p:childTnLst>
                        <p:par>
                          <p:cTn id="694" fill="hold">
                            <p:stCondLst>
                              <p:cond delay="0"/>
                            </p:stCondLst>
                            <p:childTnLst>
                              <p:par>
                                <p:cTn id="695" nodeType="clickEffect" fill="hold" presetClass="entr" presetID="47">
                                  <p:stCondLst>
                                    <p:cond delay="0"/>
                                  </p:stCondLst>
                                  <p:childTnLst>
                                    <p:set>
                                      <p:cBhvr>
                                        <p:cTn id="696" dur="1" fill="hold">
                                          <p:stCondLst>
                                            <p:cond delay="0"/>
                                          </p:stCondLst>
                                        </p:cTn>
                                        <p:tgtEl>
                                          <p:spTgt spid="2079">
                                            <p:txEl>
                                              <p:pRg st="3" end="3"/>
                                            </p:txEl>
                                          </p:spTgt>
                                        </p:tgtEl>
                                        <p:attrNameLst>
                                          <p:attrName>style.visibility</p:attrName>
                                        </p:attrNameLst>
                                      </p:cBhvr>
                                      <p:to>
                                        <p:strVal val="visible"/>
                                      </p:to>
                                    </p:set>
                                    <p:animEffect filter="fade" transition="in">
                                      <p:cBhvr additive="repl">
                                        <p:cTn id="697" dur="1000"/>
                                        <p:tgtEl>
                                          <p:spTgt spid="2079">
                                            <p:txEl>
                                              <p:pRg st="3" end="3"/>
                                            </p:txEl>
                                          </p:spTgt>
                                        </p:tgtEl>
                                      </p:cBhvr>
                                    </p:animEffect>
                                    <p:anim calcmode="lin" valueType="num">
                                      <p:cBhvr additive="repl">
                                        <p:cTn id="698" dur="1000" fill="hold"/>
                                        <p:tgtEl>
                                          <p:spTgt spid="2079">
                                            <p:txEl>
                                              <p:pRg st="3" end="3"/>
                                            </p:txEl>
                                          </p:spTgt>
                                        </p:tgtEl>
                                        <p:attrNameLst>
                                          <p:attrName>ppt_x</p:attrName>
                                        </p:attrNameLst>
                                      </p:cBhvr>
                                      <p:tavLst>
                                        <p:tav tm="0">
                                          <p:val>
                                            <p:strVal val="#ppt_x"/>
                                          </p:val>
                                        </p:tav>
                                        <p:tav tm="100000">
                                          <p:val>
                                            <p:strVal val="#ppt_x"/>
                                          </p:val>
                                        </p:tav>
                                      </p:tavLst>
                                    </p:anim>
                                    <p:anim calcmode="lin" valueType="num">
                                      <p:cBhvr additive="repl">
                                        <p:cTn id="699" dur="1000" fill="hold"/>
                                        <p:tgtEl>
                                          <p:spTgt spid="207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00" fill="hold">
                      <p:stCondLst>
                        <p:cond delay="indefinite"/>
                      </p:stCondLst>
                      <p:childTnLst>
                        <p:par>
                          <p:cTn id="701" fill="hold">
                            <p:stCondLst>
                              <p:cond delay="0"/>
                            </p:stCondLst>
                            <p:childTnLst>
                              <p:par>
                                <p:cTn id="702" nodeType="clickEffect" fill="hold" presetClass="entr" presetID="47">
                                  <p:stCondLst>
                                    <p:cond delay="0"/>
                                  </p:stCondLst>
                                  <p:childTnLst>
                                    <p:set>
                                      <p:cBhvr>
                                        <p:cTn id="703" dur="1" fill="hold">
                                          <p:stCondLst>
                                            <p:cond delay="0"/>
                                          </p:stCondLst>
                                        </p:cTn>
                                        <p:tgtEl>
                                          <p:spTgt spid="2079">
                                            <p:txEl>
                                              <p:pRg st="4" end="4"/>
                                            </p:txEl>
                                          </p:spTgt>
                                        </p:tgtEl>
                                        <p:attrNameLst>
                                          <p:attrName>style.visibility</p:attrName>
                                        </p:attrNameLst>
                                      </p:cBhvr>
                                      <p:to>
                                        <p:strVal val="visible"/>
                                      </p:to>
                                    </p:set>
                                    <p:animEffect filter="fade" transition="in">
                                      <p:cBhvr additive="repl">
                                        <p:cTn id="704" dur="1000"/>
                                        <p:tgtEl>
                                          <p:spTgt spid="2079">
                                            <p:txEl>
                                              <p:pRg st="4" end="4"/>
                                            </p:txEl>
                                          </p:spTgt>
                                        </p:tgtEl>
                                      </p:cBhvr>
                                    </p:animEffect>
                                    <p:anim calcmode="lin" valueType="num">
                                      <p:cBhvr additive="repl">
                                        <p:cTn id="705" dur="1000" fill="hold"/>
                                        <p:tgtEl>
                                          <p:spTgt spid="2079">
                                            <p:txEl>
                                              <p:pRg st="4" end="4"/>
                                            </p:txEl>
                                          </p:spTgt>
                                        </p:tgtEl>
                                        <p:attrNameLst>
                                          <p:attrName>ppt_x</p:attrName>
                                        </p:attrNameLst>
                                      </p:cBhvr>
                                      <p:tavLst>
                                        <p:tav tm="0">
                                          <p:val>
                                            <p:strVal val="#ppt_x"/>
                                          </p:val>
                                        </p:tav>
                                        <p:tav tm="100000">
                                          <p:val>
                                            <p:strVal val="#ppt_x"/>
                                          </p:val>
                                        </p:tav>
                                      </p:tavLst>
                                    </p:anim>
                                    <p:anim calcmode="lin" valueType="num">
                                      <p:cBhvr additive="repl">
                                        <p:cTn id="706" dur="1000" fill="hold"/>
                                        <p:tgtEl>
                                          <p:spTgt spid="207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07" fill="hold">
                      <p:stCondLst>
                        <p:cond delay="indefinite"/>
                      </p:stCondLst>
                      <p:childTnLst>
                        <p:par>
                          <p:cTn id="708" fill="hold">
                            <p:stCondLst>
                              <p:cond delay="0"/>
                            </p:stCondLst>
                            <p:childTnLst>
                              <p:par>
                                <p:cTn id="709" nodeType="clickEffect" fill="hold" presetClass="entr" presetID="47">
                                  <p:stCondLst>
                                    <p:cond delay="0"/>
                                  </p:stCondLst>
                                  <p:childTnLst>
                                    <p:set>
                                      <p:cBhvr>
                                        <p:cTn id="710" dur="1" fill="hold">
                                          <p:stCondLst>
                                            <p:cond delay="0"/>
                                          </p:stCondLst>
                                        </p:cTn>
                                        <p:tgtEl>
                                          <p:spTgt spid="2079">
                                            <p:txEl>
                                              <p:pRg st="5" end="5"/>
                                            </p:txEl>
                                          </p:spTgt>
                                        </p:tgtEl>
                                        <p:attrNameLst>
                                          <p:attrName>style.visibility</p:attrName>
                                        </p:attrNameLst>
                                      </p:cBhvr>
                                      <p:to>
                                        <p:strVal val="visible"/>
                                      </p:to>
                                    </p:set>
                                    <p:animEffect filter="fade" transition="in">
                                      <p:cBhvr additive="repl">
                                        <p:cTn id="711" dur="1000"/>
                                        <p:tgtEl>
                                          <p:spTgt spid="2079">
                                            <p:txEl>
                                              <p:pRg st="5" end="5"/>
                                            </p:txEl>
                                          </p:spTgt>
                                        </p:tgtEl>
                                      </p:cBhvr>
                                    </p:animEffect>
                                    <p:anim calcmode="lin" valueType="num">
                                      <p:cBhvr additive="repl">
                                        <p:cTn id="712" dur="1000" fill="hold"/>
                                        <p:tgtEl>
                                          <p:spTgt spid="2079">
                                            <p:txEl>
                                              <p:pRg st="5" end="5"/>
                                            </p:txEl>
                                          </p:spTgt>
                                        </p:tgtEl>
                                        <p:attrNameLst>
                                          <p:attrName>ppt_x</p:attrName>
                                        </p:attrNameLst>
                                      </p:cBhvr>
                                      <p:tavLst>
                                        <p:tav tm="0">
                                          <p:val>
                                            <p:strVal val="#ppt_x"/>
                                          </p:val>
                                        </p:tav>
                                        <p:tav tm="100000">
                                          <p:val>
                                            <p:strVal val="#ppt_x"/>
                                          </p:val>
                                        </p:tav>
                                      </p:tavLst>
                                    </p:anim>
                                    <p:anim calcmode="lin" valueType="num">
                                      <p:cBhvr additive="repl">
                                        <p:cTn id="713" dur="1000" fill="hold"/>
                                        <p:tgtEl>
                                          <p:spTgt spid="207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82" name="Group 7"/>
          <p:cNvGrpSpPr/>
          <p:nvPr/>
        </p:nvGrpSpPr>
        <p:grpSpPr>
          <a:xfrm>
            <a:off x="2473920" y="1564200"/>
            <a:ext cx="12430080" cy="8331480"/>
            <a:chOff x="2473920" y="1564200"/>
            <a:chExt cx="12430080" cy="8331480"/>
          </a:xfrm>
        </p:grpSpPr>
        <p:sp>
          <p:nvSpPr>
            <p:cNvPr id="2083" name="Elipse 17"/>
            <p:cNvSpPr/>
            <p:nvPr/>
          </p:nvSpPr>
          <p:spPr>
            <a:xfrm>
              <a:off x="4774680" y="1647360"/>
              <a:ext cx="3377880" cy="2210760"/>
            </a:xfrm>
            <a:prstGeom prst="ellipse">
              <a:avLst/>
            </a:prstGeom>
            <a:solidFill>
              <a:srgbClr val="254061"/>
            </a:solidFill>
            <a:ln w="2540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0"/>
            <a:fontRef idx="minor"/>
          </p:style>
          <p:txBody>
            <a:bodyPr lIns="54000" rIns="54000" tIns="54000" bIns="54000" anchor="ctr">
              <a:noAutofit/>
            </a:bodyPr>
            <a:p>
              <a:pPr algn="ctr">
                <a:lnSpc>
                  <a:spcPct val="100000"/>
                </a:lnSpc>
              </a:pPr>
              <a:r>
                <a:rPr b="1" lang="pt-BR" sz="2400" spc="-1" strike="noStrike">
                  <a:solidFill>
                    <a:srgbClr val="ffffff"/>
                  </a:solidFill>
                  <a:latin typeface="Calibri"/>
                </a:rPr>
                <a:t>1. Definir o que será delegado</a:t>
              </a:r>
              <a:endParaRPr b="0" lang="pt-BR" sz="2400" spc="-1" strike="noStrike">
                <a:solidFill>
                  <a:srgbClr val="ffffff"/>
                </a:solidFill>
                <a:latin typeface="Arial"/>
              </a:endParaRPr>
            </a:p>
          </p:txBody>
        </p:sp>
        <p:sp>
          <p:nvSpPr>
            <p:cNvPr id="2084" name="Elipse 17"/>
            <p:cNvSpPr/>
            <p:nvPr/>
          </p:nvSpPr>
          <p:spPr>
            <a:xfrm>
              <a:off x="2473920" y="4366440"/>
              <a:ext cx="3577320" cy="2210760"/>
            </a:xfrm>
            <a:prstGeom prst="ellipse">
              <a:avLst/>
            </a:prstGeom>
            <a:solidFill>
              <a:srgbClr val="254061"/>
            </a:solidFill>
            <a:ln w="2540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0"/>
            <a:fontRef idx="minor"/>
          </p:style>
          <p:txBody>
            <a:bodyPr lIns="54000" rIns="54000" tIns="54000" bIns="54000" anchor="ctr">
              <a:noAutofit/>
            </a:bodyPr>
            <a:p>
              <a:pPr algn="ctr">
                <a:lnSpc>
                  <a:spcPct val="100000"/>
                </a:lnSpc>
              </a:pPr>
              <a:r>
                <a:rPr b="1" lang="pt-BR" sz="2400" spc="-1" strike="noStrike">
                  <a:solidFill>
                    <a:srgbClr val="ffffff"/>
                  </a:solidFill>
                  <a:latin typeface="Calibri"/>
                </a:rPr>
                <a:t>6. Avaliar os resultados</a:t>
              </a:r>
              <a:endParaRPr b="0" lang="pt-BR" sz="2400" spc="-1" strike="noStrike">
                <a:solidFill>
                  <a:srgbClr val="ffffff"/>
                </a:solidFill>
                <a:latin typeface="Arial"/>
              </a:endParaRPr>
            </a:p>
          </p:txBody>
        </p:sp>
        <p:sp>
          <p:nvSpPr>
            <p:cNvPr id="2085" name="Elipse 17"/>
            <p:cNvSpPr/>
            <p:nvPr/>
          </p:nvSpPr>
          <p:spPr>
            <a:xfrm>
              <a:off x="4774680" y="7317720"/>
              <a:ext cx="3377880" cy="2210760"/>
            </a:xfrm>
            <a:prstGeom prst="ellipse">
              <a:avLst/>
            </a:prstGeom>
            <a:solidFill>
              <a:srgbClr val="254061"/>
            </a:solidFill>
            <a:ln w="2540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0"/>
            <a:fontRef idx="minor"/>
          </p:style>
          <p:txBody>
            <a:bodyPr lIns="54000" rIns="54000" tIns="54000" bIns="54000" anchor="ctr">
              <a:noAutofit/>
            </a:bodyPr>
            <a:p>
              <a:pPr algn="ctr">
                <a:lnSpc>
                  <a:spcPct val="100000"/>
                </a:lnSpc>
              </a:pPr>
              <a:r>
                <a:rPr b="1" lang="pt-BR" sz="2400" spc="-1" strike="noStrike">
                  <a:solidFill>
                    <a:srgbClr val="ffffff"/>
                  </a:solidFill>
                  <a:latin typeface="Calibri"/>
                </a:rPr>
                <a:t>5. Controlar o que foi delegado</a:t>
              </a:r>
              <a:endParaRPr b="0" lang="pt-BR" sz="2400" spc="-1" strike="noStrike">
                <a:solidFill>
                  <a:srgbClr val="ffffff"/>
                </a:solidFill>
                <a:latin typeface="Arial"/>
              </a:endParaRPr>
            </a:p>
          </p:txBody>
        </p:sp>
        <p:grpSp>
          <p:nvGrpSpPr>
            <p:cNvPr id="2086" name="Group 6"/>
            <p:cNvGrpSpPr/>
            <p:nvPr/>
          </p:nvGrpSpPr>
          <p:grpSpPr>
            <a:xfrm>
              <a:off x="8829360" y="7296480"/>
              <a:ext cx="3762000" cy="2599200"/>
              <a:chOff x="8829360" y="7296480"/>
              <a:chExt cx="3762000" cy="2599200"/>
            </a:xfrm>
          </p:grpSpPr>
          <p:pic>
            <p:nvPicPr>
              <p:cNvPr id="2087" name="Elipse 17" descr=""/>
              <p:cNvPicPr/>
              <p:nvPr/>
            </p:nvPicPr>
            <p:blipFill>
              <a:blip r:embed="rId1"/>
              <a:stretch/>
            </p:blipFill>
            <p:spPr>
              <a:xfrm>
                <a:off x="8829360" y="7296480"/>
                <a:ext cx="3762000" cy="2599200"/>
              </a:xfrm>
              <a:prstGeom prst="rect">
                <a:avLst/>
              </a:prstGeom>
              <a:ln w="0">
                <a:noFill/>
              </a:ln>
            </p:spPr>
          </p:pic>
          <p:sp>
            <p:nvSpPr>
              <p:cNvPr id="2088" name="Text Box 31"/>
              <p:cNvSpPr/>
              <p:nvPr/>
            </p:nvSpPr>
            <p:spPr>
              <a:xfrm>
                <a:off x="9698400" y="7638840"/>
                <a:ext cx="2388240" cy="1563480"/>
              </a:xfrm>
              <a:prstGeom prst="rect">
                <a:avLst/>
              </a:prstGeom>
              <a:noFill/>
              <a:ln w="0">
                <a:noFill/>
              </a:ln>
            </p:spPr>
            <p:style>
              <a:lnRef idx="0"/>
              <a:fillRef idx="0"/>
              <a:effectRef idx="0"/>
              <a:fontRef idx="minor"/>
            </p:style>
            <p:txBody>
              <a:bodyPr lIns="0" rIns="0" tIns="54000" bIns="54000" anchor="ctr">
                <a:noAutofit/>
              </a:bodyPr>
              <a:p>
                <a:pPr algn="ctr">
                  <a:lnSpc>
                    <a:spcPct val="100000"/>
                  </a:lnSpc>
                </a:pPr>
                <a:r>
                  <a:rPr b="1" lang="pt-BR" sz="2400" spc="-1" strike="noStrike">
                    <a:solidFill>
                      <a:srgbClr val="ffffff"/>
                    </a:solidFill>
                    <a:latin typeface="Calibri"/>
                  </a:rPr>
                  <a:t>4. Realizar a delegação</a:t>
                </a:r>
                <a:endParaRPr b="0" lang="pt-BR" sz="2400" spc="-1" strike="noStrike">
                  <a:solidFill>
                    <a:srgbClr val="000000"/>
                  </a:solidFill>
                  <a:latin typeface="Arial"/>
                </a:endParaRPr>
              </a:p>
            </p:txBody>
          </p:sp>
        </p:grpSp>
        <p:sp>
          <p:nvSpPr>
            <p:cNvPr id="2089" name="Elipse 17"/>
            <p:cNvSpPr/>
            <p:nvPr/>
          </p:nvSpPr>
          <p:spPr>
            <a:xfrm>
              <a:off x="11526120" y="4369320"/>
              <a:ext cx="3377880" cy="2210760"/>
            </a:xfrm>
            <a:prstGeom prst="ellipse">
              <a:avLst/>
            </a:prstGeom>
            <a:solidFill>
              <a:srgbClr val="254061"/>
            </a:solidFill>
            <a:ln w="2540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0"/>
            <a:fontRef idx="minor"/>
          </p:style>
          <p:txBody>
            <a:bodyPr lIns="54000" rIns="54000" tIns="54000" bIns="54000" anchor="ctr">
              <a:noAutofit/>
            </a:bodyPr>
            <a:p>
              <a:pPr algn="ctr">
                <a:lnSpc>
                  <a:spcPct val="100000"/>
                </a:lnSpc>
              </a:pPr>
              <a:r>
                <a:rPr b="1" lang="pt-BR" sz="2400" spc="-1" strike="noStrike">
                  <a:solidFill>
                    <a:srgbClr val="ffffff"/>
                  </a:solidFill>
                  <a:latin typeface="Calibri"/>
                </a:rPr>
                <a:t>3. Selecionar quem vai receber a delegação</a:t>
              </a:r>
              <a:endParaRPr b="0" lang="pt-BR" sz="2400" spc="-1" strike="noStrike">
                <a:solidFill>
                  <a:srgbClr val="ffffff"/>
                </a:solidFill>
                <a:latin typeface="Arial"/>
              </a:endParaRPr>
            </a:p>
          </p:txBody>
        </p:sp>
        <p:sp>
          <p:nvSpPr>
            <p:cNvPr id="2090" name="Elipse 17"/>
            <p:cNvSpPr/>
            <p:nvPr/>
          </p:nvSpPr>
          <p:spPr>
            <a:xfrm>
              <a:off x="9200880" y="1647360"/>
              <a:ext cx="3377880" cy="2210760"/>
            </a:xfrm>
            <a:prstGeom prst="ellipse">
              <a:avLst/>
            </a:prstGeom>
            <a:solidFill>
              <a:srgbClr val="254061"/>
            </a:solidFill>
            <a:ln w="2540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fillRef idx="0"/>
            <a:effectRef idx="0"/>
            <a:fontRef idx="minor"/>
          </p:style>
          <p:txBody>
            <a:bodyPr lIns="54000" rIns="54000" tIns="54000" bIns="54000" anchor="ctr">
              <a:noAutofit/>
            </a:bodyPr>
            <a:p>
              <a:pPr algn="ctr">
                <a:lnSpc>
                  <a:spcPct val="100000"/>
                </a:lnSpc>
              </a:pPr>
              <a:r>
                <a:rPr b="1" lang="pt-BR" sz="2400" spc="-1" strike="noStrike">
                  <a:solidFill>
                    <a:srgbClr val="ffffff"/>
                  </a:solidFill>
                  <a:latin typeface="Calibri"/>
                </a:rPr>
                <a:t>2. Planejar a delegação</a:t>
              </a:r>
              <a:endParaRPr b="0" lang="pt-BR" sz="2400" spc="-1" strike="noStrike">
                <a:solidFill>
                  <a:srgbClr val="ffffff"/>
                </a:solidFill>
                <a:latin typeface="Arial"/>
              </a:endParaRPr>
            </a:p>
          </p:txBody>
        </p:sp>
        <p:pic>
          <p:nvPicPr>
            <p:cNvPr id="2091" name="Seta dobrada 24" descr=""/>
            <p:cNvPicPr/>
            <p:nvPr/>
          </p:nvPicPr>
          <p:blipFill>
            <a:blip r:embed="rId2"/>
            <a:stretch/>
          </p:blipFill>
          <p:spPr>
            <a:xfrm rot="2485200">
              <a:off x="12259800" y="3282480"/>
              <a:ext cx="1771200" cy="828000"/>
            </a:xfrm>
            <a:prstGeom prst="rect">
              <a:avLst/>
            </a:prstGeom>
            <a:ln w="0">
              <a:noFill/>
            </a:ln>
          </p:spPr>
        </p:pic>
        <p:pic>
          <p:nvPicPr>
            <p:cNvPr id="2092" name="Seta dobrada 24" descr=""/>
            <p:cNvPicPr/>
            <p:nvPr/>
          </p:nvPicPr>
          <p:blipFill>
            <a:blip r:embed="rId3"/>
            <a:stretch/>
          </p:blipFill>
          <p:spPr>
            <a:xfrm rot="8059200">
              <a:off x="12144240" y="6914160"/>
              <a:ext cx="1890720" cy="775440"/>
            </a:xfrm>
            <a:prstGeom prst="rect">
              <a:avLst/>
            </a:prstGeom>
            <a:ln w="0">
              <a:noFill/>
            </a:ln>
          </p:spPr>
        </p:pic>
        <p:pic>
          <p:nvPicPr>
            <p:cNvPr id="2093" name="Seta dobrada 24" descr=""/>
            <p:cNvPicPr/>
            <p:nvPr/>
          </p:nvPicPr>
          <p:blipFill>
            <a:blip r:embed="rId4"/>
            <a:stretch/>
          </p:blipFill>
          <p:spPr>
            <a:xfrm rot="10110600">
              <a:off x="7721640" y="8836200"/>
              <a:ext cx="1771200" cy="828000"/>
            </a:xfrm>
            <a:prstGeom prst="rect">
              <a:avLst/>
            </a:prstGeom>
            <a:ln w="0">
              <a:noFill/>
            </a:ln>
          </p:spPr>
        </p:pic>
        <p:pic>
          <p:nvPicPr>
            <p:cNvPr id="2094" name="Seta dobrada 24" descr=""/>
            <p:cNvPicPr/>
            <p:nvPr/>
          </p:nvPicPr>
          <p:blipFill>
            <a:blip r:embed="rId5"/>
            <a:stretch/>
          </p:blipFill>
          <p:spPr>
            <a:xfrm rot="13597200">
              <a:off x="3368520" y="6950520"/>
              <a:ext cx="1771200" cy="828000"/>
            </a:xfrm>
            <a:prstGeom prst="rect">
              <a:avLst/>
            </a:prstGeom>
            <a:ln w="0">
              <a:noFill/>
            </a:ln>
          </p:spPr>
        </p:pic>
        <p:pic>
          <p:nvPicPr>
            <p:cNvPr id="2095" name="Seta dobrada 24" descr=""/>
            <p:cNvPicPr/>
            <p:nvPr/>
          </p:nvPicPr>
          <p:blipFill>
            <a:blip r:embed="rId6"/>
            <a:stretch/>
          </p:blipFill>
          <p:spPr>
            <a:xfrm rot="18609600">
              <a:off x="3348720" y="3222720"/>
              <a:ext cx="1771200" cy="828000"/>
            </a:xfrm>
            <a:prstGeom prst="rect">
              <a:avLst/>
            </a:prstGeom>
            <a:ln w="0">
              <a:noFill/>
            </a:ln>
          </p:spPr>
        </p:pic>
        <p:pic>
          <p:nvPicPr>
            <p:cNvPr id="2096" name="Seta dobrada 24" descr=""/>
            <p:cNvPicPr/>
            <p:nvPr/>
          </p:nvPicPr>
          <p:blipFill>
            <a:blip r:embed="rId7"/>
            <a:stretch/>
          </p:blipFill>
          <p:spPr>
            <a:xfrm rot="21439800">
              <a:off x="7799400" y="1604880"/>
              <a:ext cx="1771200" cy="828000"/>
            </a:xfrm>
            <a:prstGeom prst="rect">
              <a:avLst/>
            </a:prstGeom>
            <a:ln w="0">
              <a:noFill/>
            </a:ln>
          </p:spPr>
        </p:pic>
      </p:grpSp>
      <p:sp>
        <p:nvSpPr>
          <p:cNvPr id="2097" name="Título 5"/>
          <p:cNvSpPr/>
          <p:nvPr/>
        </p:nvSpPr>
        <p:spPr>
          <a:xfrm>
            <a:off x="732600" y="174240"/>
            <a:ext cx="15905160" cy="9230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Processo de delegação eficaz</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title"/>
          </p:nvPr>
        </p:nvSpPr>
        <p:spPr>
          <a:xfrm>
            <a:off x="719280" y="103320"/>
            <a:ext cx="15739560" cy="1188720"/>
          </a:xfrm>
          <a:prstGeom prst="rect">
            <a:avLst/>
          </a:prstGeom>
          <a:noFill/>
          <a:ln w="0">
            <a:noFill/>
          </a:ln>
        </p:spPr>
        <p:txBody>
          <a:bodyPr lIns="90000" rIns="90000" tIns="45000" bIns="45000" anchor="ctr">
            <a:noAutofit/>
          </a:bodyPr>
          <a:p>
            <a:pPr indent="0">
              <a:lnSpc>
                <a:spcPct val="100000"/>
              </a:lnSpc>
              <a:buNone/>
            </a:pPr>
            <a:r>
              <a:rPr b="1" lang="pt-BR" sz="4050" spc="-1" strike="noStrike">
                <a:solidFill>
                  <a:srgbClr val="4f81bd"/>
                </a:solidFill>
                <a:latin typeface="Calibri"/>
              </a:rPr>
              <a:t>Quem é o líder?</a:t>
            </a:r>
            <a:endParaRPr b="0" lang="pt-BR" sz="4050" spc="-1" strike="noStrike">
              <a:solidFill>
                <a:srgbClr val="000000"/>
              </a:solidFill>
              <a:latin typeface="Arial"/>
            </a:endParaRPr>
          </a:p>
        </p:txBody>
      </p:sp>
      <p:sp>
        <p:nvSpPr>
          <p:cNvPr id="892" name="Shape 132"/>
          <p:cNvSpPr/>
          <p:nvPr/>
        </p:nvSpPr>
        <p:spPr>
          <a:xfrm>
            <a:off x="2951280" y="1455120"/>
            <a:ext cx="4320000" cy="1046160"/>
          </a:xfrm>
          <a:prstGeom prst="rect">
            <a:avLst/>
          </a:prstGeom>
          <a:gradFill rotWithShape="0">
            <a:gsLst>
              <a:gs pos="0">
                <a:srgbClr val="2d5c97"/>
              </a:gs>
              <a:gs pos="100000">
                <a:srgbClr val="3c7ac5"/>
              </a:gs>
            </a:gsLst>
            <a:lin ang="16200000"/>
          </a:gradFill>
          <a:ln w="0">
            <a:noFill/>
          </a:ln>
        </p:spPr>
        <p:style>
          <a:lnRef idx="0"/>
          <a:fillRef idx="0"/>
          <a:effectRef idx="0"/>
          <a:fontRef idx="minor"/>
        </p:style>
        <p:txBody>
          <a:bodyPr lIns="182880" rIns="182880" tIns="91440" bIns="91440" anchor="t">
            <a:noAutofit/>
          </a:bodyPr>
          <a:p>
            <a:pPr algn="ctr">
              <a:lnSpc>
                <a:spcPct val="100000"/>
              </a:lnSpc>
            </a:pPr>
            <a:r>
              <a:rPr b="1" lang="pt-BR" sz="5600" spc="-1" strike="noStrike">
                <a:solidFill>
                  <a:schemeClr val="lt1"/>
                </a:solidFill>
                <a:latin typeface="Calibri"/>
                <a:ea typeface="Arial"/>
              </a:rPr>
              <a:t>Gestor</a:t>
            </a:r>
            <a:endParaRPr b="0" lang="pt-BR" sz="5600" spc="-1" strike="noStrike">
              <a:solidFill>
                <a:srgbClr val="000000"/>
              </a:solidFill>
              <a:latin typeface="Arial"/>
            </a:endParaRPr>
          </a:p>
        </p:txBody>
      </p:sp>
      <p:sp>
        <p:nvSpPr>
          <p:cNvPr id="893" name="Shape 133"/>
          <p:cNvSpPr/>
          <p:nvPr/>
        </p:nvSpPr>
        <p:spPr>
          <a:xfrm>
            <a:off x="10872360" y="1455120"/>
            <a:ext cx="4320000" cy="1046160"/>
          </a:xfrm>
          <a:prstGeom prst="rect">
            <a:avLst/>
          </a:prstGeom>
          <a:gradFill rotWithShape="0">
            <a:gsLst>
              <a:gs pos="0">
                <a:srgbClr val="2d5c97"/>
              </a:gs>
              <a:gs pos="100000">
                <a:srgbClr val="3c7ac5"/>
              </a:gs>
            </a:gsLst>
            <a:lin ang="16200000"/>
          </a:gradFill>
          <a:ln w="0">
            <a:noFill/>
          </a:ln>
        </p:spPr>
        <p:style>
          <a:lnRef idx="0"/>
          <a:fillRef idx="0"/>
          <a:effectRef idx="0"/>
          <a:fontRef idx="minor"/>
        </p:style>
        <p:txBody>
          <a:bodyPr lIns="182880" rIns="182880" tIns="91440" bIns="91440" anchor="t">
            <a:noAutofit/>
          </a:bodyPr>
          <a:p>
            <a:pPr algn="ctr">
              <a:lnSpc>
                <a:spcPct val="100000"/>
              </a:lnSpc>
            </a:pPr>
            <a:r>
              <a:rPr b="1" lang="pt-BR" sz="5600" spc="-1" strike="noStrike">
                <a:solidFill>
                  <a:schemeClr val="lt1"/>
                </a:solidFill>
                <a:latin typeface="Calibri"/>
                <a:ea typeface="Arial"/>
              </a:rPr>
              <a:t>Líder</a:t>
            </a:r>
            <a:endParaRPr b="0" lang="pt-BR" sz="5600" spc="-1" strike="noStrike">
              <a:solidFill>
                <a:srgbClr val="000000"/>
              </a:solidFill>
              <a:latin typeface="Arial"/>
            </a:endParaRPr>
          </a:p>
        </p:txBody>
      </p:sp>
      <p:sp>
        <p:nvSpPr>
          <p:cNvPr id="894" name="Shape 134"/>
          <p:cNvSpPr/>
          <p:nvPr/>
        </p:nvSpPr>
        <p:spPr>
          <a:xfrm>
            <a:off x="6695640" y="1455120"/>
            <a:ext cx="4320000" cy="1046160"/>
          </a:xfrm>
          <a:prstGeom prst="rect">
            <a:avLst/>
          </a:prstGeom>
          <a:noFill/>
          <a:ln w="0">
            <a:noFill/>
          </a:ln>
        </p:spPr>
        <p:style>
          <a:lnRef idx="0"/>
          <a:fillRef idx="0"/>
          <a:effectRef idx="0"/>
          <a:fontRef idx="minor"/>
        </p:style>
        <p:txBody>
          <a:bodyPr lIns="182880" rIns="182880" tIns="91440" bIns="91440" anchor="t">
            <a:noAutofit/>
          </a:bodyPr>
          <a:p>
            <a:pPr algn="ctr">
              <a:lnSpc>
                <a:spcPct val="100000"/>
              </a:lnSpc>
            </a:pPr>
            <a:r>
              <a:rPr b="1" lang="pt-BR" sz="5600" spc="-1" strike="noStrike">
                <a:solidFill>
                  <a:schemeClr val="dk1"/>
                </a:solidFill>
                <a:latin typeface="Arial"/>
                <a:ea typeface="Arial"/>
              </a:rPr>
              <a:t>X</a:t>
            </a:r>
            <a:endParaRPr b="0" lang="pt-BR" sz="5600" spc="-1" strike="noStrike">
              <a:solidFill>
                <a:srgbClr val="000000"/>
              </a:solidFill>
              <a:latin typeface="Arial"/>
            </a:endParaRPr>
          </a:p>
        </p:txBody>
      </p:sp>
      <p:sp>
        <p:nvSpPr>
          <p:cNvPr id="895" name="Shape 135"/>
          <p:cNvSpPr/>
          <p:nvPr/>
        </p:nvSpPr>
        <p:spPr>
          <a:xfrm>
            <a:off x="847440" y="2551680"/>
            <a:ext cx="8440200" cy="923040"/>
          </a:xfrm>
          <a:prstGeom prst="rect">
            <a:avLst/>
          </a:prstGeom>
          <a:noFill/>
          <a:ln w="0">
            <a:noFill/>
          </a:ln>
        </p:spPr>
        <p:style>
          <a:lnRef idx="0"/>
          <a:fillRef idx="0"/>
          <a:effectRef idx="0"/>
          <a:fontRef idx="minor"/>
        </p:style>
        <p:txBody>
          <a:bodyPr lIns="182880" rIns="182880" tIns="91440" bIns="91440" anchor="t">
            <a:noAutofit/>
          </a:bodyPr>
          <a:p>
            <a:pPr algn="ctr">
              <a:lnSpc>
                <a:spcPct val="100000"/>
              </a:lnSpc>
            </a:pPr>
            <a:r>
              <a:rPr b="0" lang="pt-BR" sz="5600" spc="-1" strike="noStrike">
                <a:solidFill>
                  <a:srgbClr val="000000"/>
                </a:solidFill>
                <a:latin typeface="Calibri"/>
                <a:ea typeface="Calibri"/>
              </a:rPr>
              <a:t>Lida com a </a:t>
            </a:r>
            <a:r>
              <a:rPr b="1" lang="pt-BR" sz="5600" spc="-1" strike="noStrike">
                <a:solidFill>
                  <a:srgbClr val="000000"/>
                </a:solidFill>
                <a:latin typeface="Calibri"/>
                <a:ea typeface="Calibri"/>
              </a:rPr>
              <a:t>complexidade</a:t>
            </a:r>
            <a:endParaRPr b="0" lang="pt-BR" sz="5600" spc="-1" strike="noStrike">
              <a:solidFill>
                <a:srgbClr val="000000"/>
              </a:solidFill>
              <a:latin typeface="Arial"/>
            </a:endParaRPr>
          </a:p>
        </p:txBody>
      </p:sp>
      <p:sp>
        <p:nvSpPr>
          <p:cNvPr id="896" name="Shape 136"/>
          <p:cNvSpPr/>
          <p:nvPr/>
        </p:nvSpPr>
        <p:spPr>
          <a:xfrm>
            <a:off x="9288000" y="2551680"/>
            <a:ext cx="7488360" cy="923040"/>
          </a:xfrm>
          <a:prstGeom prst="rect">
            <a:avLst/>
          </a:prstGeom>
          <a:noFill/>
          <a:ln w="0">
            <a:noFill/>
          </a:ln>
        </p:spPr>
        <p:style>
          <a:lnRef idx="0"/>
          <a:fillRef idx="0"/>
          <a:effectRef idx="0"/>
          <a:fontRef idx="minor"/>
        </p:style>
        <p:txBody>
          <a:bodyPr lIns="182880" rIns="182880" tIns="91440" bIns="91440" anchor="t">
            <a:noAutofit/>
          </a:bodyPr>
          <a:p>
            <a:pPr algn="ctr">
              <a:lnSpc>
                <a:spcPct val="100000"/>
              </a:lnSpc>
            </a:pPr>
            <a:r>
              <a:rPr b="0" lang="pt-BR" sz="5600" spc="-1" strike="noStrike">
                <a:solidFill>
                  <a:srgbClr val="000000"/>
                </a:solidFill>
                <a:latin typeface="Calibri"/>
                <a:ea typeface="Calibri"/>
              </a:rPr>
              <a:t>Lida com a </a:t>
            </a:r>
            <a:r>
              <a:rPr b="1" lang="pt-BR" sz="5600" spc="-1" strike="noStrike">
                <a:solidFill>
                  <a:srgbClr val="000000"/>
                </a:solidFill>
                <a:latin typeface="Calibri"/>
                <a:ea typeface="Calibri"/>
              </a:rPr>
              <a:t>mudança</a:t>
            </a:r>
            <a:endParaRPr b="0" lang="pt-BR" sz="5600" spc="-1" strike="noStrike">
              <a:solidFill>
                <a:srgbClr val="000000"/>
              </a:solidFill>
              <a:latin typeface="Arial"/>
            </a:endParaRPr>
          </a:p>
        </p:txBody>
      </p:sp>
      <p:sp>
        <p:nvSpPr>
          <p:cNvPr id="897" name="Shape 137"/>
          <p:cNvSpPr/>
          <p:nvPr/>
        </p:nvSpPr>
        <p:spPr>
          <a:xfrm>
            <a:off x="1511280" y="3488040"/>
            <a:ext cx="7200360" cy="3138840"/>
          </a:xfrm>
          <a:prstGeom prst="rect">
            <a:avLst/>
          </a:prstGeom>
          <a:noFill/>
          <a:ln w="0">
            <a:noFill/>
          </a:ln>
        </p:spPr>
        <p:style>
          <a:lnRef idx="0"/>
          <a:fillRef idx="0"/>
          <a:effectRef idx="0"/>
          <a:fontRef idx="minor"/>
        </p:style>
        <p:txBody>
          <a:bodyPr lIns="182880" rIns="182880" tIns="91440" bIns="91440" anchor="t">
            <a:noAutofit/>
          </a:bodyPr>
          <a:p>
            <a:pPr marL="216000" indent="-216000">
              <a:lnSpc>
                <a:spcPct val="100000"/>
              </a:lnSpc>
              <a:buClr>
                <a:srgbClr val="000000"/>
              </a:buClr>
              <a:buFont typeface="Arial"/>
              <a:buChar char="•"/>
            </a:pPr>
            <a:r>
              <a:rPr b="0" lang="pt-BR" sz="4800" spc="-1" strike="noStrike">
                <a:solidFill>
                  <a:srgbClr val="000000"/>
                </a:solidFill>
                <a:latin typeface="Calibri"/>
                <a:ea typeface="Calibri"/>
              </a:rPr>
              <a:t> </a:t>
            </a:r>
            <a:r>
              <a:rPr b="0" lang="pt-BR" sz="4800" spc="-1" strike="noStrike">
                <a:solidFill>
                  <a:srgbClr val="000000"/>
                </a:solidFill>
                <a:latin typeface="Calibri"/>
                <a:ea typeface="Calibri"/>
              </a:rPr>
              <a:t>Projeta planos formais</a:t>
            </a:r>
            <a:endParaRPr b="0" lang="pt-BR" sz="4800" spc="-1" strike="noStrike">
              <a:solidFill>
                <a:srgbClr val="000000"/>
              </a:solidFill>
              <a:latin typeface="Arial"/>
            </a:endParaRPr>
          </a:p>
          <a:p>
            <a:pPr marL="216000" indent="-216000">
              <a:lnSpc>
                <a:spcPct val="100000"/>
              </a:lnSpc>
              <a:buClr>
                <a:srgbClr val="000000"/>
              </a:buClr>
              <a:buFont typeface="Arial"/>
              <a:buChar char="•"/>
            </a:pPr>
            <a:r>
              <a:rPr b="0" lang="pt-BR" sz="4800" spc="-1" strike="noStrike">
                <a:solidFill>
                  <a:srgbClr val="000000"/>
                </a:solidFill>
                <a:latin typeface="Calibri"/>
                <a:ea typeface="Calibri"/>
              </a:rPr>
              <a:t> </a:t>
            </a:r>
            <a:r>
              <a:rPr b="0" lang="pt-BR" sz="4800" spc="-1" strike="noStrike">
                <a:solidFill>
                  <a:srgbClr val="000000"/>
                </a:solidFill>
                <a:latin typeface="Calibri"/>
                <a:ea typeface="Calibri"/>
              </a:rPr>
              <a:t>Planeja estruturas</a:t>
            </a:r>
            <a:endParaRPr b="0" lang="pt-BR" sz="4800" spc="-1" strike="noStrike">
              <a:solidFill>
                <a:srgbClr val="000000"/>
              </a:solidFill>
              <a:latin typeface="Arial"/>
            </a:endParaRPr>
          </a:p>
          <a:p>
            <a:pPr marL="216000" indent="-216000">
              <a:lnSpc>
                <a:spcPct val="100000"/>
              </a:lnSpc>
              <a:buClr>
                <a:srgbClr val="000000"/>
              </a:buClr>
              <a:buFont typeface="Arial"/>
              <a:buChar char="•"/>
            </a:pPr>
            <a:r>
              <a:rPr b="0" lang="pt-BR" sz="4800" spc="-1" strike="noStrike">
                <a:solidFill>
                  <a:srgbClr val="000000"/>
                </a:solidFill>
                <a:latin typeface="Calibri"/>
                <a:ea typeface="Calibri"/>
              </a:rPr>
              <a:t> </a:t>
            </a:r>
            <a:r>
              <a:rPr b="0" lang="pt-BR" sz="4800" spc="-1" strike="noStrike">
                <a:solidFill>
                  <a:srgbClr val="000000"/>
                </a:solidFill>
                <a:latin typeface="Calibri"/>
                <a:ea typeface="Calibri"/>
              </a:rPr>
              <a:t>Organiza</a:t>
            </a:r>
            <a:endParaRPr b="0" lang="pt-BR" sz="4800" spc="-1" strike="noStrike">
              <a:solidFill>
                <a:srgbClr val="000000"/>
              </a:solidFill>
              <a:latin typeface="Arial"/>
            </a:endParaRPr>
          </a:p>
          <a:p>
            <a:pPr marL="216000" indent="-216000">
              <a:lnSpc>
                <a:spcPct val="100000"/>
              </a:lnSpc>
              <a:buClr>
                <a:srgbClr val="000000"/>
              </a:buClr>
              <a:buFont typeface="Arial"/>
              <a:buChar char="•"/>
            </a:pPr>
            <a:r>
              <a:rPr b="0" lang="pt-BR" sz="4800" spc="-1" strike="noStrike">
                <a:solidFill>
                  <a:srgbClr val="000000"/>
                </a:solidFill>
                <a:latin typeface="Calibri"/>
                <a:ea typeface="Calibri"/>
              </a:rPr>
              <a:t> </a:t>
            </a:r>
            <a:r>
              <a:rPr b="0" lang="pt-BR" sz="4800" spc="-1" strike="noStrike">
                <a:solidFill>
                  <a:srgbClr val="000000"/>
                </a:solidFill>
                <a:latin typeface="Calibri"/>
                <a:ea typeface="Calibri"/>
              </a:rPr>
              <a:t>Acompanha resultados</a:t>
            </a:r>
            <a:endParaRPr b="0" lang="pt-BR" sz="4800" spc="-1" strike="noStrike">
              <a:solidFill>
                <a:srgbClr val="000000"/>
              </a:solidFill>
              <a:latin typeface="Arial"/>
            </a:endParaRPr>
          </a:p>
        </p:txBody>
      </p:sp>
      <p:sp>
        <p:nvSpPr>
          <p:cNvPr id="898" name="Shape 138"/>
          <p:cNvSpPr/>
          <p:nvPr/>
        </p:nvSpPr>
        <p:spPr>
          <a:xfrm>
            <a:off x="10296000" y="3488040"/>
            <a:ext cx="7200360" cy="3138840"/>
          </a:xfrm>
          <a:prstGeom prst="rect">
            <a:avLst/>
          </a:prstGeom>
          <a:noFill/>
          <a:ln w="0">
            <a:noFill/>
          </a:ln>
        </p:spPr>
        <p:style>
          <a:lnRef idx="0"/>
          <a:fillRef idx="0"/>
          <a:effectRef idx="0"/>
          <a:fontRef idx="minor"/>
        </p:style>
        <p:txBody>
          <a:bodyPr lIns="182880" rIns="182880" tIns="91440" bIns="91440" anchor="t">
            <a:noAutofit/>
          </a:bodyPr>
          <a:p>
            <a:pPr marL="360000" indent="-360000">
              <a:lnSpc>
                <a:spcPct val="100000"/>
              </a:lnSpc>
              <a:buClr>
                <a:srgbClr val="000000"/>
              </a:buClr>
              <a:buFont typeface="Arial"/>
              <a:buChar char="•"/>
            </a:pPr>
            <a:r>
              <a:rPr b="0" lang="pt-BR" sz="4800" spc="-1" strike="noStrike">
                <a:solidFill>
                  <a:srgbClr val="000000"/>
                </a:solidFill>
                <a:latin typeface="Calibri"/>
                <a:ea typeface="Calibri"/>
              </a:rPr>
              <a:t>Estabelece uma visão de futuro</a:t>
            </a:r>
            <a:endParaRPr b="0" lang="pt-BR" sz="4800" spc="-1" strike="noStrike">
              <a:solidFill>
                <a:srgbClr val="000000"/>
              </a:solidFill>
              <a:latin typeface="Arial"/>
            </a:endParaRPr>
          </a:p>
          <a:p>
            <a:pPr marL="360000" indent="-360000">
              <a:lnSpc>
                <a:spcPct val="100000"/>
              </a:lnSpc>
              <a:buClr>
                <a:srgbClr val="000000"/>
              </a:buClr>
              <a:buFont typeface="Arial"/>
              <a:buChar char="•"/>
            </a:pPr>
            <a:r>
              <a:rPr b="0" lang="pt-BR" sz="4800" spc="-1" strike="noStrike">
                <a:solidFill>
                  <a:srgbClr val="000000"/>
                </a:solidFill>
                <a:latin typeface="Calibri"/>
                <a:ea typeface="Calibri"/>
              </a:rPr>
              <a:t>Comunica essa visão</a:t>
            </a:r>
            <a:endParaRPr b="0" lang="pt-BR" sz="4800" spc="-1" strike="noStrike">
              <a:solidFill>
                <a:srgbClr val="000000"/>
              </a:solidFill>
              <a:latin typeface="Arial"/>
            </a:endParaRPr>
          </a:p>
          <a:p>
            <a:pPr marL="360000" indent="-360000">
              <a:lnSpc>
                <a:spcPct val="100000"/>
              </a:lnSpc>
              <a:buClr>
                <a:srgbClr val="000000"/>
              </a:buClr>
              <a:buFont typeface="Arial"/>
              <a:buChar char="•"/>
            </a:pPr>
            <a:r>
              <a:rPr b="0" lang="pt-BR" sz="4800" spc="-1" strike="noStrike">
                <a:solidFill>
                  <a:srgbClr val="000000"/>
                </a:solidFill>
                <a:latin typeface="Calibri"/>
                <a:ea typeface="Calibri"/>
              </a:rPr>
              <a:t>Inspira as pessoas</a:t>
            </a:r>
            <a:endParaRPr b="0" lang="pt-BR" sz="4800" spc="-1" strike="noStrike">
              <a:solidFill>
                <a:srgbClr val="000000"/>
              </a:solidFill>
              <a:latin typeface="Arial"/>
            </a:endParaRPr>
          </a:p>
        </p:txBody>
      </p:sp>
      <p:pic>
        <p:nvPicPr>
          <p:cNvPr id="899" name="Picture 2" descr="Ilustração do conceito de orquestra"/>
          <p:cNvPicPr/>
          <p:nvPr/>
        </p:nvPicPr>
        <p:blipFill>
          <a:blip r:embed="rId1"/>
          <a:stretch/>
        </p:blipFill>
        <p:spPr>
          <a:xfrm>
            <a:off x="2015280" y="6571800"/>
            <a:ext cx="5616360" cy="3741120"/>
          </a:xfrm>
          <a:prstGeom prst="rect">
            <a:avLst/>
          </a:prstGeom>
          <a:ln w="0">
            <a:noFill/>
          </a:ln>
        </p:spPr>
      </p:pic>
      <p:pic>
        <p:nvPicPr>
          <p:cNvPr id="900" name="Picture 4" descr="Ilustração do conceito de grande sala de reuniões"/>
          <p:cNvPicPr/>
          <p:nvPr/>
        </p:nvPicPr>
        <p:blipFill>
          <a:blip r:embed="rId2"/>
          <a:srcRect l="0" t="0" r="0" b="7722"/>
          <a:stretch/>
        </p:blipFill>
        <p:spPr>
          <a:xfrm>
            <a:off x="10515240" y="6572160"/>
            <a:ext cx="6117480" cy="3760200"/>
          </a:xfrm>
          <a:prstGeom prst="rect">
            <a:avLst/>
          </a:prstGeom>
          <a:ln w="0">
            <a:noFill/>
          </a:ln>
        </p:spPr>
      </p:pic>
      <p:sp>
        <p:nvSpPr>
          <p:cNvPr id="901" name="CaixaDeTexto 2"/>
          <p:cNvSpPr/>
          <p:nvPr/>
        </p:nvSpPr>
        <p:spPr>
          <a:xfrm>
            <a:off x="862920" y="9723960"/>
            <a:ext cx="9143640" cy="363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pt-BR" sz="1800" spc="-1" strike="noStrike">
                <a:solidFill>
                  <a:schemeClr val="dk1"/>
                </a:solidFill>
                <a:latin typeface="Calibri"/>
                <a:ea typeface="Calibri"/>
              </a:rPr>
              <a:t>Fonte: John Kotter</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9" dur="indefinite" restart="never" nodeType="tmRoot">
          <p:childTnLst>
            <p:seq>
              <p:cTn id="100" dur="indefinite" nodeType="mainSeq">
                <p:childTnLst>
                  <p:par>
                    <p:cTn id="101" fill="hold">
                      <p:stCondLst>
                        <p:cond delay="indefinite"/>
                      </p:stCondLst>
                      <p:childTnLst>
                        <p:par>
                          <p:cTn id="102" fill="hold">
                            <p:stCondLst>
                              <p:cond delay="0"/>
                            </p:stCondLst>
                            <p:childTnLst>
                              <p:par>
                                <p:cTn id="103" nodeType="clickEffect" fill="hold" presetClass="entr" presetID="10">
                                  <p:stCondLst>
                                    <p:cond delay="0"/>
                                  </p:stCondLst>
                                  <p:childTnLst>
                                    <p:set>
                                      <p:cBhvr>
                                        <p:cTn id="104" dur="1" fill="hold">
                                          <p:stCondLst>
                                            <p:cond delay="0"/>
                                          </p:stCondLst>
                                        </p:cTn>
                                        <p:tgtEl>
                                          <p:spTgt spid="895"/>
                                        </p:tgtEl>
                                        <p:attrNameLst>
                                          <p:attrName>style.visibility</p:attrName>
                                        </p:attrNameLst>
                                      </p:cBhvr>
                                      <p:to>
                                        <p:strVal val="visible"/>
                                      </p:to>
                                    </p:set>
                                    <p:animEffect filter="fade" transition="in">
                                      <p:cBhvr additive="repl">
                                        <p:cTn id="105" dur="500"/>
                                        <p:tgtEl>
                                          <p:spTgt spid="895"/>
                                        </p:tgtEl>
                                      </p:cBhvr>
                                    </p:animEffect>
                                  </p:childTnLst>
                                </p:cTn>
                              </p:par>
                              <p:par>
                                <p:cTn id="106" nodeType="withEffect" fill="hold" presetClass="entr" presetID="10">
                                  <p:stCondLst>
                                    <p:cond delay="0"/>
                                  </p:stCondLst>
                                  <p:childTnLst>
                                    <p:set>
                                      <p:cBhvr>
                                        <p:cTn id="107" dur="1" fill="hold">
                                          <p:stCondLst>
                                            <p:cond delay="0"/>
                                          </p:stCondLst>
                                        </p:cTn>
                                        <p:tgtEl>
                                          <p:spTgt spid="897"/>
                                        </p:tgtEl>
                                        <p:attrNameLst>
                                          <p:attrName>style.visibility</p:attrName>
                                        </p:attrNameLst>
                                      </p:cBhvr>
                                      <p:to>
                                        <p:strVal val="visible"/>
                                      </p:to>
                                    </p:set>
                                    <p:animEffect filter="fade" transition="in">
                                      <p:cBhvr additive="repl">
                                        <p:cTn id="108" dur="500"/>
                                        <p:tgtEl>
                                          <p:spTgt spid="897"/>
                                        </p:tgtEl>
                                      </p:cBhvr>
                                    </p:animEffect>
                                  </p:childTnLst>
                                </p:cTn>
                              </p:par>
                              <p:par>
                                <p:cTn id="109" nodeType="withEffect" fill="hold" presetClass="entr" presetID="10">
                                  <p:stCondLst>
                                    <p:cond delay="0"/>
                                  </p:stCondLst>
                                  <p:childTnLst>
                                    <p:set>
                                      <p:cBhvr>
                                        <p:cTn id="110" dur="1" fill="hold">
                                          <p:stCondLst>
                                            <p:cond delay="0"/>
                                          </p:stCondLst>
                                        </p:cTn>
                                        <p:tgtEl>
                                          <p:spTgt spid="892"/>
                                        </p:tgtEl>
                                        <p:attrNameLst>
                                          <p:attrName>style.visibility</p:attrName>
                                        </p:attrNameLst>
                                      </p:cBhvr>
                                      <p:to>
                                        <p:strVal val="visible"/>
                                      </p:to>
                                    </p:set>
                                    <p:animEffect filter="fade" transition="in">
                                      <p:cBhvr additive="repl">
                                        <p:cTn id="111" dur="500"/>
                                        <p:tgtEl>
                                          <p:spTgt spid="892"/>
                                        </p:tgtEl>
                                      </p:cBhvr>
                                    </p:animEffect>
                                  </p:childTnLst>
                                </p:cTn>
                              </p:par>
                            </p:childTnLst>
                          </p:cTn>
                        </p:par>
                      </p:childTnLst>
                    </p:cTn>
                  </p:par>
                  <p:par>
                    <p:cTn id="112" fill="hold">
                      <p:stCondLst>
                        <p:cond delay="indefinite"/>
                      </p:stCondLst>
                      <p:childTnLst>
                        <p:par>
                          <p:cTn id="113" fill="hold">
                            <p:stCondLst>
                              <p:cond delay="0"/>
                            </p:stCondLst>
                            <p:childTnLst>
                              <p:par>
                                <p:cTn id="114" nodeType="clickEffect" fill="hold" presetClass="entr" presetID="10">
                                  <p:stCondLst>
                                    <p:cond delay="0"/>
                                  </p:stCondLst>
                                  <p:childTnLst>
                                    <p:set>
                                      <p:cBhvr>
                                        <p:cTn id="115" dur="1" fill="hold">
                                          <p:stCondLst>
                                            <p:cond delay="0"/>
                                          </p:stCondLst>
                                        </p:cTn>
                                        <p:tgtEl>
                                          <p:spTgt spid="896"/>
                                        </p:tgtEl>
                                        <p:attrNameLst>
                                          <p:attrName>style.visibility</p:attrName>
                                        </p:attrNameLst>
                                      </p:cBhvr>
                                      <p:to>
                                        <p:strVal val="visible"/>
                                      </p:to>
                                    </p:set>
                                    <p:animEffect filter="fade" transition="in">
                                      <p:cBhvr additive="repl">
                                        <p:cTn id="116" dur="500"/>
                                        <p:tgtEl>
                                          <p:spTgt spid="896"/>
                                        </p:tgtEl>
                                      </p:cBhvr>
                                    </p:animEffect>
                                  </p:childTnLst>
                                </p:cTn>
                              </p:par>
                              <p:par>
                                <p:cTn id="117" nodeType="withEffect" fill="hold" presetClass="entr" presetID="10">
                                  <p:stCondLst>
                                    <p:cond delay="0"/>
                                  </p:stCondLst>
                                  <p:childTnLst>
                                    <p:set>
                                      <p:cBhvr>
                                        <p:cTn id="118" dur="1" fill="hold">
                                          <p:stCondLst>
                                            <p:cond delay="0"/>
                                          </p:stCondLst>
                                        </p:cTn>
                                        <p:tgtEl>
                                          <p:spTgt spid="898"/>
                                        </p:tgtEl>
                                        <p:attrNameLst>
                                          <p:attrName>style.visibility</p:attrName>
                                        </p:attrNameLst>
                                      </p:cBhvr>
                                      <p:to>
                                        <p:strVal val="visible"/>
                                      </p:to>
                                    </p:set>
                                    <p:animEffect filter="fade" transition="in">
                                      <p:cBhvr additive="repl">
                                        <p:cTn id="119" dur="500"/>
                                        <p:tgtEl>
                                          <p:spTgt spid="898"/>
                                        </p:tgtEl>
                                      </p:cBhvr>
                                    </p:animEffect>
                                  </p:childTnLst>
                                </p:cTn>
                              </p:par>
                              <p:par>
                                <p:cTn id="120" nodeType="withEffect" fill="hold" presetClass="entr" presetID="10">
                                  <p:stCondLst>
                                    <p:cond delay="0"/>
                                  </p:stCondLst>
                                  <p:childTnLst>
                                    <p:set>
                                      <p:cBhvr>
                                        <p:cTn id="121" dur="1" fill="hold">
                                          <p:stCondLst>
                                            <p:cond delay="0"/>
                                          </p:stCondLst>
                                        </p:cTn>
                                        <p:tgtEl>
                                          <p:spTgt spid="894"/>
                                        </p:tgtEl>
                                        <p:attrNameLst>
                                          <p:attrName>style.visibility</p:attrName>
                                        </p:attrNameLst>
                                      </p:cBhvr>
                                      <p:to>
                                        <p:strVal val="visible"/>
                                      </p:to>
                                    </p:set>
                                    <p:animEffect filter="fade" transition="in">
                                      <p:cBhvr additive="repl">
                                        <p:cTn id="122" dur="500"/>
                                        <p:tgtEl>
                                          <p:spTgt spid="894"/>
                                        </p:tgtEl>
                                      </p:cBhvr>
                                    </p:animEffect>
                                  </p:childTnLst>
                                </p:cTn>
                              </p:par>
                              <p:par>
                                <p:cTn id="123" nodeType="withEffect" fill="hold" presetClass="entr" presetID="10">
                                  <p:stCondLst>
                                    <p:cond delay="0"/>
                                  </p:stCondLst>
                                  <p:childTnLst>
                                    <p:set>
                                      <p:cBhvr>
                                        <p:cTn id="124" dur="1" fill="hold">
                                          <p:stCondLst>
                                            <p:cond delay="0"/>
                                          </p:stCondLst>
                                        </p:cTn>
                                        <p:tgtEl>
                                          <p:spTgt spid="893"/>
                                        </p:tgtEl>
                                        <p:attrNameLst>
                                          <p:attrName>style.visibility</p:attrName>
                                        </p:attrNameLst>
                                      </p:cBhvr>
                                      <p:to>
                                        <p:strVal val="visible"/>
                                      </p:to>
                                    </p:set>
                                    <p:animEffect filter="fade" transition="in">
                                      <p:cBhvr additive="repl">
                                        <p:cTn id="125" dur="500"/>
                                        <p:tgtEl>
                                          <p:spTgt spid="8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8" name="Picture 7" descr="Two women, one in glasses and blazer, talking in business office"/>
          <p:cNvPicPr/>
          <p:nvPr/>
        </p:nvPicPr>
        <p:blipFill>
          <a:blip r:embed="rId1"/>
          <a:srcRect l="0" t="0" r="8494" b="0"/>
          <a:stretch/>
        </p:blipFill>
        <p:spPr>
          <a:xfrm>
            <a:off x="8928000" y="1935720"/>
            <a:ext cx="7709400" cy="7887960"/>
          </a:xfrm>
          <a:prstGeom prst="rect">
            <a:avLst/>
          </a:prstGeom>
          <a:ln w="0">
            <a:noFill/>
          </a:ln>
        </p:spPr>
      </p:pic>
      <p:sp>
        <p:nvSpPr>
          <p:cNvPr id="2099" name="Title 3"/>
          <p:cNvSpPr/>
          <p:nvPr/>
        </p:nvSpPr>
        <p:spPr>
          <a:xfrm>
            <a:off x="744480" y="-1049040"/>
            <a:ext cx="9822960" cy="39510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Feedback é uma ferramenta fundamental para desenvolver e gerir pessoas</a:t>
            </a:r>
            <a:endParaRPr b="0" lang="pt-BR" sz="4050" spc="-1" strike="noStrike">
              <a:solidFill>
                <a:srgbClr val="000000"/>
              </a:solidFill>
              <a:latin typeface="Arial"/>
            </a:endParaRPr>
          </a:p>
        </p:txBody>
      </p:sp>
      <p:sp>
        <p:nvSpPr>
          <p:cNvPr id="2100" name="Text Placeholder 4"/>
          <p:cNvSpPr/>
          <p:nvPr/>
        </p:nvSpPr>
        <p:spPr>
          <a:xfrm>
            <a:off x="1151280" y="3732480"/>
            <a:ext cx="7115760" cy="4294080"/>
          </a:xfrm>
          <a:prstGeom prst="rect">
            <a:avLst/>
          </a:prstGeom>
          <a:noFill/>
          <a:ln w="0">
            <a:noFill/>
          </a:ln>
        </p:spPr>
        <p:style>
          <a:lnRef idx="0"/>
          <a:fillRef idx="0"/>
          <a:effectRef idx="0"/>
          <a:fontRef idx="minor"/>
        </p:style>
        <p:txBody>
          <a:bodyPr lIns="90000" rIns="90000" tIns="45000" bIns="45000" anchor="t">
            <a:normAutofit/>
          </a:bodyPr>
          <a:p>
            <a:pPr>
              <a:lnSpc>
                <a:spcPct val="150000"/>
              </a:lnSpc>
              <a:spcBef>
                <a:spcPts val="641"/>
              </a:spcBef>
              <a:tabLst>
                <a:tab algn="l" pos="0"/>
              </a:tabLst>
            </a:pPr>
            <a:r>
              <a:rPr b="0" lang="pt-BR" sz="3200" spc="-1" strike="noStrike">
                <a:solidFill>
                  <a:srgbClr val="737373"/>
                </a:solidFill>
                <a:latin typeface="Calibri"/>
                <a:ea typeface="FSP DEMO - Rustica regular"/>
              </a:rPr>
              <a:t>O feedback é o ponto culminante da gestão do desempenho, pois permite que os líderes avaliem o progresso e incentivem o desenvolvimento contínuo, fechando o ciclo de aprendizagem.</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1" name="Espaço Reservado para Número de Slide 3"/>
          <p:cNvSpPr/>
          <p:nvPr/>
        </p:nvSpPr>
        <p:spPr>
          <a:xfrm>
            <a:off x="17862120" y="-111600"/>
            <a:ext cx="628200" cy="445320"/>
          </a:xfrm>
          <a:prstGeom prst="rect">
            <a:avLst/>
          </a:prstGeom>
          <a:noFill/>
          <a:ln w="0">
            <a:noFill/>
          </a:ln>
        </p:spPr>
        <p:style>
          <a:lnRef idx="0"/>
          <a:fillRef idx="0"/>
          <a:effectRef idx="0"/>
          <a:fontRef idx="minor"/>
        </p:style>
        <p:txBody>
          <a:bodyPr lIns="137160" rIns="137160" tIns="68760" bIns="68760" anchor="b">
            <a:noAutofit/>
          </a:bodyPr>
          <a:p>
            <a:pPr>
              <a:lnSpc>
                <a:spcPct val="100000"/>
              </a:lnSpc>
            </a:pPr>
            <a:fld id="{75633D27-CB67-424D-BEC0-823E9B425D13}" type="slidenum">
              <a:rPr b="0" lang="en-US" sz="1200" spc="-1" strike="noStrike">
                <a:solidFill>
                  <a:srgbClr val="595959"/>
                </a:solidFill>
                <a:latin typeface="BancoDoBrasil Titulos 2"/>
                <a:ea typeface="Century Gothic"/>
              </a:rPr>
              <a:t>110</a:t>
            </a:fld>
            <a:endParaRPr b="0" lang="pt-BR" sz="1200" spc="-1" strike="noStrike">
              <a:solidFill>
                <a:srgbClr val="000000"/>
              </a:solidFill>
              <a:latin typeface="Arial"/>
            </a:endParaRPr>
          </a:p>
        </p:txBody>
      </p:sp>
      <p:grpSp>
        <p:nvGrpSpPr>
          <p:cNvPr id="2102" name="Group 1"/>
          <p:cNvGrpSpPr/>
          <p:nvPr/>
        </p:nvGrpSpPr>
        <p:grpSpPr>
          <a:xfrm>
            <a:off x="3465000" y="1029960"/>
            <a:ext cx="11357640" cy="8426520"/>
            <a:chOff x="3465000" y="1029960"/>
            <a:chExt cx="11357640" cy="8426520"/>
          </a:xfrm>
        </p:grpSpPr>
        <p:sp>
          <p:nvSpPr>
            <p:cNvPr id="2103" name="Título 1"/>
            <p:cNvSpPr/>
            <p:nvPr/>
          </p:nvSpPr>
          <p:spPr>
            <a:xfrm>
              <a:off x="6470280" y="4232160"/>
              <a:ext cx="5121720" cy="26391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tabLst>
                  <a:tab algn="l" pos="0"/>
                </a:tabLst>
              </a:pPr>
              <a:r>
                <a:rPr b="1" lang="pt-BR" sz="5400" spc="-1" strike="noStrike">
                  <a:solidFill>
                    <a:srgbClr val="004d80"/>
                  </a:solidFill>
                  <a:latin typeface="Calibri"/>
                </a:rPr>
                <a:t>Como ser eficaz no feedback</a:t>
              </a:r>
              <a:endParaRPr b="0" lang="pt-BR" sz="5400" spc="-1" strike="noStrike">
                <a:solidFill>
                  <a:srgbClr val="000000"/>
                </a:solidFill>
                <a:latin typeface="Arial"/>
              </a:endParaRPr>
            </a:p>
          </p:txBody>
        </p:sp>
        <p:sp>
          <p:nvSpPr>
            <p:cNvPr id="2104" name="CaixaDeTexto 3"/>
            <p:cNvSpPr/>
            <p:nvPr/>
          </p:nvSpPr>
          <p:spPr>
            <a:xfrm>
              <a:off x="7401240" y="3271680"/>
              <a:ext cx="2772720" cy="1003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3000" spc="-1" strike="noStrike">
                  <a:solidFill>
                    <a:srgbClr val="004d80"/>
                  </a:solidFill>
                  <a:latin typeface="Calibri"/>
                </a:rPr>
                <a:t>Técnicas de Feedback</a:t>
              </a:r>
              <a:endParaRPr b="0" lang="pt-BR" sz="3000" spc="-1" strike="noStrike">
                <a:solidFill>
                  <a:srgbClr val="000000"/>
                </a:solidFill>
                <a:latin typeface="Arial"/>
              </a:endParaRPr>
            </a:p>
          </p:txBody>
        </p:sp>
        <p:pic>
          <p:nvPicPr>
            <p:cNvPr id="2105" name="Imagem 6" descr="Ícone&#10;&#10;Descrição gerada automaticamente"/>
            <p:cNvPicPr/>
            <p:nvPr/>
          </p:nvPicPr>
          <p:blipFill>
            <a:blip r:embed="rId1"/>
            <a:stretch/>
          </p:blipFill>
          <p:spPr>
            <a:xfrm>
              <a:off x="7626960" y="1029960"/>
              <a:ext cx="2320920" cy="2320920"/>
            </a:xfrm>
            <a:prstGeom prst="rect">
              <a:avLst/>
            </a:prstGeom>
            <a:ln w="0">
              <a:noFill/>
            </a:ln>
          </p:spPr>
        </p:pic>
        <p:sp>
          <p:nvSpPr>
            <p:cNvPr id="2106" name="CaixaDeTexto 24"/>
            <p:cNvSpPr/>
            <p:nvPr/>
          </p:nvSpPr>
          <p:spPr>
            <a:xfrm>
              <a:off x="8069040" y="1268280"/>
              <a:ext cx="718200" cy="226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900" spc="-1" strike="noStrike">
                  <a:solidFill>
                    <a:srgbClr val="004c7f"/>
                  </a:solidFill>
                  <a:latin typeface="BancoDoBrasil Titulos 2"/>
                </a:rPr>
                <a:t>FEED</a:t>
              </a:r>
              <a:endParaRPr b="0" lang="pt-BR" sz="900" spc="-1" strike="noStrike">
                <a:solidFill>
                  <a:srgbClr val="000000"/>
                </a:solidFill>
                <a:latin typeface="Arial"/>
              </a:endParaRPr>
            </a:p>
          </p:txBody>
        </p:sp>
        <p:sp>
          <p:nvSpPr>
            <p:cNvPr id="2107" name="CaixaDeTexto 25"/>
            <p:cNvSpPr/>
            <p:nvPr/>
          </p:nvSpPr>
          <p:spPr>
            <a:xfrm>
              <a:off x="8793000" y="1733760"/>
              <a:ext cx="718200" cy="226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900" spc="-1" strike="noStrike">
                  <a:solidFill>
                    <a:srgbClr val="004c7f"/>
                  </a:solidFill>
                  <a:latin typeface="BancoDoBrasil Titulos 2"/>
                </a:rPr>
                <a:t>BACK</a:t>
              </a:r>
              <a:endParaRPr b="0" lang="pt-BR" sz="900" spc="-1" strike="noStrike">
                <a:solidFill>
                  <a:srgbClr val="000000"/>
                </a:solidFill>
                <a:latin typeface="Arial"/>
              </a:endParaRPr>
            </a:p>
          </p:txBody>
        </p:sp>
        <p:pic>
          <p:nvPicPr>
            <p:cNvPr id="2108" name="Imagem 27" descr="Ícone&#10;&#10;Descrição gerada automaticamente"/>
            <p:cNvPicPr/>
            <p:nvPr/>
          </p:nvPicPr>
          <p:blipFill>
            <a:blip r:embed="rId2"/>
            <a:stretch/>
          </p:blipFill>
          <p:spPr>
            <a:xfrm>
              <a:off x="3706920" y="3488040"/>
              <a:ext cx="2318400" cy="2318400"/>
            </a:xfrm>
            <a:prstGeom prst="rect">
              <a:avLst/>
            </a:prstGeom>
            <a:ln w="0">
              <a:noFill/>
            </a:ln>
          </p:spPr>
        </p:pic>
        <p:sp>
          <p:nvSpPr>
            <p:cNvPr id="2109" name="CaixaDeTexto 28"/>
            <p:cNvSpPr/>
            <p:nvPr/>
          </p:nvSpPr>
          <p:spPr>
            <a:xfrm>
              <a:off x="3465000" y="5704560"/>
              <a:ext cx="2944440" cy="546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3000" spc="-1" strike="noStrike">
                  <a:solidFill>
                    <a:srgbClr val="004d80"/>
                  </a:solidFill>
                  <a:latin typeface="Calibri"/>
                </a:rPr>
                <a:t>Empatia</a:t>
              </a:r>
              <a:endParaRPr b="0" lang="pt-BR" sz="3000" spc="-1" strike="noStrike">
                <a:solidFill>
                  <a:srgbClr val="000000"/>
                </a:solidFill>
                <a:latin typeface="Arial"/>
              </a:endParaRPr>
            </a:p>
          </p:txBody>
        </p:sp>
        <p:pic>
          <p:nvPicPr>
            <p:cNvPr id="2110" name="Imagem 30" descr="Ícone&#10;&#10;Descrição gerada automaticamente"/>
            <p:cNvPicPr/>
            <p:nvPr/>
          </p:nvPicPr>
          <p:blipFill>
            <a:blip r:embed="rId3"/>
            <a:stretch/>
          </p:blipFill>
          <p:spPr>
            <a:xfrm>
              <a:off x="7789320" y="6807240"/>
              <a:ext cx="2158560" cy="2158560"/>
            </a:xfrm>
            <a:prstGeom prst="rect">
              <a:avLst/>
            </a:prstGeom>
            <a:ln w="0">
              <a:noFill/>
            </a:ln>
          </p:spPr>
        </p:pic>
        <p:sp>
          <p:nvSpPr>
            <p:cNvPr id="2111" name="CaixaDeTexto 31"/>
            <p:cNvSpPr/>
            <p:nvPr/>
          </p:nvSpPr>
          <p:spPr>
            <a:xfrm>
              <a:off x="7527600" y="8910000"/>
              <a:ext cx="2646360" cy="546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3000" spc="-1" strike="noStrike">
                  <a:solidFill>
                    <a:srgbClr val="004d80"/>
                  </a:solidFill>
                  <a:latin typeface="Calibri"/>
                </a:rPr>
                <a:t>Escuta ativa</a:t>
              </a:r>
              <a:endParaRPr b="0" lang="pt-BR" sz="3000" spc="-1" strike="noStrike">
                <a:solidFill>
                  <a:srgbClr val="000000"/>
                </a:solidFill>
                <a:latin typeface="Arial"/>
              </a:endParaRPr>
            </a:p>
          </p:txBody>
        </p:sp>
        <p:pic>
          <p:nvPicPr>
            <p:cNvPr id="2112" name="Imagem 33" descr="Ícone&#10;&#10;Descrição gerada automaticamente"/>
            <p:cNvPicPr/>
            <p:nvPr/>
          </p:nvPicPr>
          <p:blipFill>
            <a:blip r:embed="rId4"/>
            <a:stretch/>
          </p:blipFill>
          <p:spPr>
            <a:xfrm>
              <a:off x="12120840" y="3892320"/>
              <a:ext cx="2262600" cy="2262600"/>
            </a:xfrm>
            <a:prstGeom prst="rect">
              <a:avLst/>
            </a:prstGeom>
            <a:ln w="0">
              <a:noFill/>
            </a:ln>
          </p:spPr>
        </p:pic>
        <p:sp>
          <p:nvSpPr>
            <p:cNvPr id="2113" name="CaixaDeTexto 34"/>
            <p:cNvSpPr/>
            <p:nvPr/>
          </p:nvSpPr>
          <p:spPr>
            <a:xfrm>
              <a:off x="11878200" y="6286320"/>
              <a:ext cx="2944440" cy="546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3000" spc="-1" strike="noStrike">
                  <a:solidFill>
                    <a:srgbClr val="004d80"/>
                  </a:solidFill>
                  <a:latin typeface="Calibri"/>
                </a:rPr>
                <a:t>Assertividade</a:t>
              </a:r>
              <a:endParaRPr b="0" lang="pt-BR" sz="3000" spc="-1" strike="noStrike">
                <a:solidFill>
                  <a:srgbClr val="000000"/>
                </a:solidFill>
                <a:latin typeface="Arial"/>
              </a:endParaRPr>
            </a:p>
          </p:txBody>
        </p:sp>
        <p:pic>
          <p:nvPicPr>
            <p:cNvPr id="2114" name="Gráfico 36" descr=""/>
            <p:cNvPicPr/>
            <p:nvPr/>
          </p:nvPicPr>
          <p:blipFill>
            <a:blip r:embed="rId5"/>
            <a:stretch/>
          </p:blipFill>
          <p:spPr>
            <a:xfrm>
              <a:off x="5158440" y="6518160"/>
              <a:ext cx="2158560" cy="2252160"/>
            </a:xfrm>
            <a:prstGeom prst="rect">
              <a:avLst/>
            </a:prstGeom>
            <a:ln w="0">
              <a:noFill/>
            </a:ln>
          </p:spPr>
        </p:pic>
        <p:pic>
          <p:nvPicPr>
            <p:cNvPr id="2115" name="Gráfico 37" descr=""/>
            <p:cNvPicPr/>
            <p:nvPr/>
          </p:nvPicPr>
          <p:blipFill>
            <a:blip r:embed="rId6"/>
            <a:stretch/>
          </p:blipFill>
          <p:spPr>
            <a:xfrm rot="5400000">
              <a:off x="5438160" y="1497600"/>
              <a:ext cx="2180880" cy="2275200"/>
            </a:xfrm>
            <a:prstGeom prst="rect">
              <a:avLst/>
            </a:prstGeom>
            <a:ln w="0">
              <a:noFill/>
            </a:ln>
          </p:spPr>
        </p:pic>
        <p:pic>
          <p:nvPicPr>
            <p:cNvPr id="2116" name="Gráfico 38" descr=""/>
            <p:cNvPicPr/>
            <p:nvPr/>
          </p:nvPicPr>
          <p:blipFill>
            <a:blip r:embed="rId7"/>
            <a:stretch/>
          </p:blipFill>
          <p:spPr>
            <a:xfrm rot="10800000">
              <a:off x="10638720" y="1545480"/>
              <a:ext cx="2180880" cy="2275200"/>
            </a:xfrm>
            <a:prstGeom prst="rect">
              <a:avLst/>
            </a:prstGeom>
            <a:ln w="0">
              <a:noFill/>
            </a:ln>
          </p:spPr>
        </p:pic>
        <p:pic>
          <p:nvPicPr>
            <p:cNvPr id="2117" name="Gráfico 39" descr=""/>
            <p:cNvPicPr/>
            <p:nvPr/>
          </p:nvPicPr>
          <p:blipFill>
            <a:blip r:embed="rId8"/>
            <a:stretch/>
          </p:blipFill>
          <p:spPr>
            <a:xfrm rot="16200000">
              <a:off x="10493640" y="7025400"/>
              <a:ext cx="2180880" cy="2275200"/>
            </a:xfrm>
            <a:prstGeom prst="rect">
              <a:avLst/>
            </a:prstGeom>
            <a:ln w="0">
              <a:noFill/>
            </a:ln>
          </p:spPr>
        </p:pic>
      </p:gr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8" name="PlaceHolder 1"/>
          <p:cNvSpPr>
            <a:spLocks noGrp="1"/>
          </p:cNvSpPr>
          <p:nvPr>
            <p:ph/>
          </p:nvPr>
        </p:nvSpPr>
        <p:spPr>
          <a:xfrm>
            <a:off x="732240" y="319320"/>
            <a:ext cx="12480480" cy="64728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O que o tom do feedback provoca:</a:t>
            </a:r>
            <a:endParaRPr b="0" lang="pt-BR" sz="4050" spc="-1" strike="noStrike">
              <a:solidFill>
                <a:srgbClr val="000000"/>
              </a:solidFill>
              <a:latin typeface="Calibri"/>
            </a:endParaRPr>
          </a:p>
        </p:txBody>
      </p:sp>
      <p:sp>
        <p:nvSpPr>
          <p:cNvPr id="2119" name="Forma Livre: Forma 14"/>
          <p:cNvSpPr/>
          <p:nvPr/>
        </p:nvSpPr>
        <p:spPr>
          <a:xfrm>
            <a:off x="4429080" y="2786040"/>
            <a:ext cx="9429480" cy="1474560"/>
          </a:xfrm>
          <a:custGeom>
            <a:avLst/>
            <a:gdLst>
              <a:gd name="textAreaLeft" fmla="*/ 0 w 9429480"/>
              <a:gd name="textAreaRight" fmla="*/ 9429840 w 9429480"/>
              <a:gd name="textAreaTop" fmla="*/ 0 h 1474560"/>
              <a:gd name="textAreaBottom" fmla="*/ 1474920 h 1474560"/>
            </a:gdLst>
            <a:ahLst/>
            <a:rect l="textAreaLeft" t="textAreaTop" r="textAreaRight" b="textAreaBottom"/>
            <a:pathLst>
              <a:path w="6286500" h="983384">
                <a:moveTo>
                  <a:pt x="0" y="163901"/>
                </a:moveTo>
                <a:cubicBezTo>
                  <a:pt x="0" y="73381"/>
                  <a:pt x="73381" y="0"/>
                  <a:pt x="163901" y="0"/>
                </a:cubicBezTo>
                <a:lnTo>
                  <a:pt x="6122599" y="0"/>
                </a:lnTo>
                <a:cubicBezTo>
                  <a:pt x="6213119" y="0"/>
                  <a:pt x="6286500" y="73381"/>
                  <a:pt x="6286500" y="163901"/>
                </a:cubicBezTo>
                <a:lnTo>
                  <a:pt x="6286500" y="819483"/>
                </a:lnTo>
                <a:cubicBezTo>
                  <a:pt x="6286500" y="910003"/>
                  <a:pt x="6213119" y="983384"/>
                  <a:pt x="6122599" y="983384"/>
                </a:cubicBezTo>
                <a:lnTo>
                  <a:pt x="163901" y="983384"/>
                </a:lnTo>
                <a:cubicBezTo>
                  <a:pt x="73381" y="983384"/>
                  <a:pt x="0" y="910003"/>
                  <a:pt x="0" y="819483"/>
                </a:cubicBezTo>
                <a:lnTo>
                  <a:pt x="0" y="163901"/>
                </a:lnTo>
                <a:close/>
              </a:path>
            </a:pathLst>
          </a:custGeom>
          <a:solidFill>
            <a:schemeClr val="tx2">
              <a:lumMod val="60000"/>
              <a:lumOff val="40000"/>
            </a:schemeClr>
          </a:solidFill>
          <a:ln w="0">
            <a:noFill/>
          </a:ln>
          <a:effectLst>
            <a:outerShdw blurRad="39960" dir="5400000" dist="23040" rotWithShape="0">
              <a:srgbClr val="000000">
                <a:alpha val="35000"/>
              </a:srgbClr>
            </a:outerShdw>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p:style>
        <p:txBody>
          <a:bodyPr numCol="1" spcCol="1440" lIns="306360" rIns="306360" tIns="306360" bIns="306360" anchor="ctr">
            <a:noAutofit/>
          </a:bodyPr>
          <a:p>
            <a:pPr algn="ctr">
              <a:lnSpc>
                <a:spcPct val="90000"/>
              </a:lnSpc>
              <a:spcAft>
                <a:spcPts val="1400"/>
              </a:spcAft>
            </a:pPr>
            <a:r>
              <a:rPr b="1" lang="pt-BR" sz="4000" spc="-1" strike="noStrike">
                <a:solidFill>
                  <a:srgbClr val="000000"/>
                </a:solidFill>
                <a:latin typeface="Calibri"/>
              </a:rPr>
              <a:t>Você não me ajuda</a:t>
            </a:r>
            <a:endParaRPr b="0" lang="pt-BR" sz="4000" spc="-1" strike="noStrike">
              <a:solidFill>
                <a:srgbClr val="000000"/>
              </a:solidFill>
              <a:latin typeface="Arial"/>
            </a:endParaRPr>
          </a:p>
        </p:txBody>
      </p:sp>
      <p:sp>
        <p:nvSpPr>
          <p:cNvPr id="2120" name="Forma Livre: Forma 15"/>
          <p:cNvSpPr/>
          <p:nvPr/>
        </p:nvSpPr>
        <p:spPr>
          <a:xfrm>
            <a:off x="4429080" y="4438440"/>
            <a:ext cx="9429480" cy="1474560"/>
          </a:xfrm>
          <a:custGeom>
            <a:avLst/>
            <a:gdLst>
              <a:gd name="textAreaLeft" fmla="*/ 0 w 9429480"/>
              <a:gd name="textAreaRight" fmla="*/ 9429840 w 9429480"/>
              <a:gd name="textAreaTop" fmla="*/ 0 h 1474560"/>
              <a:gd name="textAreaBottom" fmla="*/ 1474920 h 1474560"/>
            </a:gdLst>
            <a:ahLst/>
            <a:rect l="textAreaLeft" t="textAreaTop" r="textAreaRight" b="textAreaBottom"/>
            <a:pathLst>
              <a:path w="6286500" h="983384">
                <a:moveTo>
                  <a:pt x="0" y="163901"/>
                </a:moveTo>
                <a:cubicBezTo>
                  <a:pt x="0" y="73381"/>
                  <a:pt x="73381" y="0"/>
                  <a:pt x="163901" y="0"/>
                </a:cubicBezTo>
                <a:lnTo>
                  <a:pt x="6122599" y="0"/>
                </a:lnTo>
                <a:cubicBezTo>
                  <a:pt x="6213119" y="0"/>
                  <a:pt x="6286500" y="73381"/>
                  <a:pt x="6286500" y="163901"/>
                </a:cubicBezTo>
                <a:lnTo>
                  <a:pt x="6286500" y="819483"/>
                </a:lnTo>
                <a:cubicBezTo>
                  <a:pt x="6286500" y="910003"/>
                  <a:pt x="6213119" y="983384"/>
                  <a:pt x="6122599" y="983384"/>
                </a:cubicBezTo>
                <a:lnTo>
                  <a:pt x="163901" y="983384"/>
                </a:lnTo>
                <a:cubicBezTo>
                  <a:pt x="73381" y="983384"/>
                  <a:pt x="0" y="910003"/>
                  <a:pt x="0" y="819483"/>
                </a:cubicBezTo>
                <a:lnTo>
                  <a:pt x="0" y="163901"/>
                </a:lnTo>
                <a:close/>
              </a:path>
            </a:pathLst>
          </a:custGeom>
          <a:solidFill>
            <a:schemeClr val="tx2">
              <a:lumMod val="40000"/>
              <a:lumOff val="60000"/>
            </a:schemeClr>
          </a:solidFill>
          <a:ln w="0">
            <a:noFill/>
          </a:ln>
          <a:effectLst>
            <a:outerShdw blurRad="39960" dir="5400000" dist="23040" rotWithShape="0">
              <a:srgbClr val="000000">
                <a:alpha val="35000"/>
              </a:srgbClr>
            </a:outerShdw>
          </a:effectLst>
        </p:spPr>
        <p:style>
          <a:lnRef idx="0">
            <a:schemeClr val="lt1">
              <a:hueOff val="0"/>
              <a:satOff val="0"/>
              <a:lumOff val="0"/>
              <a:alphaOff val="0"/>
            </a:schemeClr>
          </a:lnRef>
          <a:fillRef idx="3">
            <a:schemeClr val="accent2">
              <a:hueOff val="-485121"/>
              <a:satOff val="-27976"/>
              <a:lumOff val="2876"/>
              <a:alphaOff val="0"/>
            </a:schemeClr>
          </a:fillRef>
          <a:effectRef idx="2">
            <a:schemeClr val="accent2">
              <a:hueOff val="-485121"/>
              <a:satOff val="-27976"/>
              <a:lumOff val="2876"/>
              <a:alphaOff val="0"/>
            </a:schemeClr>
          </a:effectRef>
          <a:fontRef idx="minor"/>
        </p:style>
        <p:txBody>
          <a:bodyPr numCol="1" spcCol="1440" lIns="306360" rIns="306360" tIns="306360" bIns="306360" anchor="ctr">
            <a:noAutofit/>
          </a:bodyPr>
          <a:p>
            <a:pPr algn="ctr">
              <a:lnSpc>
                <a:spcPct val="90000"/>
              </a:lnSpc>
              <a:spcAft>
                <a:spcPts val="1400"/>
              </a:spcAft>
            </a:pPr>
            <a:r>
              <a:rPr b="1" lang="pt-BR" sz="4000" spc="-1" strike="noStrike">
                <a:solidFill>
                  <a:srgbClr val="000000"/>
                </a:solidFill>
                <a:latin typeface="Calibri"/>
              </a:rPr>
              <a:t>O que você faz não me ajuda</a:t>
            </a:r>
            <a:endParaRPr b="0" lang="pt-BR" sz="4000" spc="-1" strike="noStrike">
              <a:solidFill>
                <a:srgbClr val="000000"/>
              </a:solidFill>
              <a:latin typeface="Arial"/>
            </a:endParaRPr>
          </a:p>
        </p:txBody>
      </p:sp>
      <p:sp>
        <p:nvSpPr>
          <p:cNvPr id="2121" name="Forma Livre: Forma 16"/>
          <p:cNvSpPr/>
          <p:nvPr/>
        </p:nvSpPr>
        <p:spPr>
          <a:xfrm>
            <a:off x="4429080" y="6090480"/>
            <a:ext cx="9429480" cy="1474560"/>
          </a:xfrm>
          <a:custGeom>
            <a:avLst/>
            <a:gdLst>
              <a:gd name="textAreaLeft" fmla="*/ 0 w 9429480"/>
              <a:gd name="textAreaRight" fmla="*/ 9429840 w 9429480"/>
              <a:gd name="textAreaTop" fmla="*/ 0 h 1474560"/>
              <a:gd name="textAreaBottom" fmla="*/ 1474920 h 1474560"/>
            </a:gdLst>
            <a:ahLst/>
            <a:rect l="textAreaLeft" t="textAreaTop" r="textAreaRight" b="textAreaBottom"/>
            <a:pathLst>
              <a:path w="6286500" h="983384">
                <a:moveTo>
                  <a:pt x="0" y="163901"/>
                </a:moveTo>
                <a:cubicBezTo>
                  <a:pt x="0" y="73381"/>
                  <a:pt x="73381" y="0"/>
                  <a:pt x="163901" y="0"/>
                </a:cubicBezTo>
                <a:lnTo>
                  <a:pt x="6122599" y="0"/>
                </a:lnTo>
                <a:cubicBezTo>
                  <a:pt x="6213119" y="0"/>
                  <a:pt x="6286500" y="73381"/>
                  <a:pt x="6286500" y="163901"/>
                </a:cubicBezTo>
                <a:lnTo>
                  <a:pt x="6286500" y="819483"/>
                </a:lnTo>
                <a:cubicBezTo>
                  <a:pt x="6286500" y="910003"/>
                  <a:pt x="6213119" y="983384"/>
                  <a:pt x="6122599" y="983384"/>
                </a:cubicBezTo>
                <a:lnTo>
                  <a:pt x="163901" y="983384"/>
                </a:lnTo>
                <a:cubicBezTo>
                  <a:pt x="73381" y="983384"/>
                  <a:pt x="0" y="910003"/>
                  <a:pt x="0" y="819483"/>
                </a:cubicBezTo>
                <a:lnTo>
                  <a:pt x="0" y="163901"/>
                </a:lnTo>
                <a:close/>
              </a:path>
            </a:pathLst>
          </a:custGeom>
          <a:solidFill>
            <a:schemeClr val="tx2">
              <a:lumMod val="20000"/>
              <a:lumOff val="80000"/>
            </a:schemeClr>
          </a:solidFill>
          <a:ln w="0">
            <a:noFill/>
          </a:ln>
          <a:effectLst>
            <a:outerShdw blurRad="39960" dir="5400000" dist="23040" rotWithShape="0">
              <a:srgbClr val="000000">
                <a:alpha val="35000"/>
              </a:srgbClr>
            </a:outerShdw>
          </a:effectLst>
        </p:spPr>
        <p:style>
          <a:lnRef idx="0">
            <a:schemeClr val="lt1">
              <a:hueOff val="0"/>
              <a:satOff val="0"/>
              <a:lumOff val="0"/>
              <a:alphaOff val="0"/>
            </a:schemeClr>
          </a:lnRef>
          <a:fillRef idx="3">
            <a:schemeClr val="accent2">
              <a:hueOff val="-970242"/>
              <a:satOff val="-55952"/>
              <a:lumOff val="5752"/>
              <a:alphaOff val="0"/>
            </a:schemeClr>
          </a:fillRef>
          <a:effectRef idx="2">
            <a:schemeClr val="accent2">
              <a:hueOff val="-970242"/>
              <a:satOff val="-55952"/>
              <a:lumOff val="5752"/>
              <a:alphaOff val="0"/>
            </a:schemeClr>
          </a:effectRef>
          <a:fontRef idx="minor"/>
        </p:style>
        <p:txBody>
          <a:bodyPr numCol="1" spcCol="1440" lIns="306360" rIns="306360" tIns="306360" bIns="306360" anchor="ctr">
            <a:noAutofit/>
          </a:bodyPr>
          <a:p>
            <a:pPr algn="ctr">
              <a:lnSpc>
                <a:spcPct val="90000"/>
              </a:lnSpc>
              <a:spcAft>
                <a:spcPts val="1400"/>
              </a:spcAft>
            </a:pPr>
            <a:r>
              <a:rPr b="1" lang="pt-BR" sz="4000" spc="-1" strike="noStrike">
                <a:solidFill>
                  <a:srgbClr val="000000"/>
                </a:solidFill>
                <a:latin typeface="Calibri"/>
              </a:rPr>
              <a:t>Isso não me ajuda</a:t>
            </a:r>
            <a:endParaRPr b="0" lang="pt-BR" sz="4000" spc="-1" strike="noStrike">
              <a:solidFill>
                <a:srgbClr val="000000"/>
              </a:solidFill>
              <a:latin typeface="Arial"/>
            </a:endParaRPr>
          </a:p>
        </p:txBody>
      </p:sp>
      <p:sp>
        <p:nvSpPr>
          <p:cNvPr id="2122" name="Forma Livre: Forma 17"/>
          <p:cNvSpPr/>
          <p:nvPr/>
        </p:nvSpPr>
        <p:spPr>
          <a:xfrm>
            <a:off x="4429080" y="7742520"/>
            <a:ext cx="9429480" cy="1474560"/>
          </a:xfrm>
          <a:custGeom>
            <a:avLst/>
            <a:gdLst>
              <a:gd name="textAreaLeft" fmla="*/ 0 w 9429480"/>
              <a:gd name="textAreaRight" fmla="*/ 9429840 w 9429480"/>
              <a:gd name="textAreaTop" fmla="*/ 0 h 1474560"/>
              <a:gd name="textAreaBottom" fmla="*/ 1474920 h 1474560"/>
            </a:gdLst>
            <a:ahLst/>
            <a:rect l="textAreaLeft" t="textAreaTop" r="textAreaRight" b="textAreaBottom"/>
            <a:pathLst>
              <a:path w="6286500" h="983384">
                <a:moveTo>
                  <a:pt x="0" y="163901"/>
                </a:moveTo>
                <a:cubicBezTo>
                  <a:pt x="0" y="73381"/>
                  <a:pt x="73381" y="0"/>
                  <a:pt x="163901" y="0"/>
                </a:cubicBezTo>
                <a:lnTo>
                  <a:pt x="6122599" y="0"/>
                </a:lnTo>
                <a:cubicBezTo>
                  <a:pt x="6213119" y="0"/>
                  <a:pt x="6286500" y="73381"/>
                  <a:pt x="6286500" y="163901"/>
                </a:cubicBezTo>
                <a:lnTo>
                  <a:pt x="6286500" y="819483"/>
                </a:lnTo>
                <a:cubicBezTo>
                  <a:pt x="6286500" y="910003"/>
                  <a:pt x="6213119" y="983384"/>
                  <a:pt x="6122599" y="983384"/>
                </a:cubicBezTo>
                <a:lnTo>
                  <a:pt x="163901" y="983384"/>
                </a:lnTo>
                <a:cubicBezTo>
                  <a:pt x="73381" y="983384"/>
                  <a:pt x="0" y="910003"/>
                  <a:pt x="0" y="819483"/>
                </a:cubicBezTo>
                <a:lnTo>
                  <a:pt x="0" y="163901"/>
                </a:lnTo>
                <a:close/>
              </a:path>
            </a:pathLst>
          </a:custGeom>
          <a:solidFill>
            <a:schemeClr val="accent1">
              <a:lumMod val="20000"/>
              <a:lumOff val="80000"/>
            </a:schemeClr>
          </a:solidFill>
          <a:ln w="0">
            <a:noFill/>
          </a:ln>
          <a:effectLst>
            <a:outerShdw blurRad="39960" dir="5400000" dist="23040" rotWithShape="0">
              <a:srgbClr val="000000">
                <a:alpha val="35000"/>
              </a:srgbClr>
            </a:outerShdw>
          </a:effectLst>
        </p:spPr>
        <p:style>
          <a:lnRef idx="0">
            <a:schemeClr val="lt1">
              <a:hueOff val="0"/>
              <a:satOff val="0"/>
              <a:lumOff val="0"/>
              <a:alphaOff val="0"/>
            </a:schemeClr>
          </a:lnRef>
          <a:fillRef idx="3">
            <a:schemeClr val="accent2">
              <a:hueOff val="-1455363"/>
              <a:satOff val="-83928"/>
              <a:lumOff val="8628"/>
              <a:alphaOff val="0"/>
            </a:schemeClr>
          </a:fillRef>
          <a:effectRef idx="2">
            <a:schemeClr val="accent2">
              <a:hueOff val="-1455363"/>
              <a:satOff val="-83928"/>
              <a:lumOff val="8628"/>
              <a:alphaOff val="0"/>
            </a:schemeClr>
          </a:effectRef>
          <a:fontRef idx="minor"/>
        </p:style>
        <p:txBody>
          <a:bodyPr numCol="1" spcCol="1440" lIns="306360" rIns="306360" tIns="306360" bIns="306360" anchor="ctr">
            <a:noAutofit/>
          </a:bodyPr>
          <a:p>
            <a:pPr algn="ctr">
              <a:lnSpc>
                <a:spcPct val="90000"/>
              </a:lnSpc>
              <a:spcAft>
                <a:spcPts val="1400"/>
              </a:spcAft>
            </a:pPr>
            <a:r>
              <a:rPr b="1" lang="pt-BR" sz="4000" spc="-1" strike="noStrike">
                <a:solidFill>
                  <a:srgbClr val="000000"/>
                </a:solidFill>
                <a:latin typeface="Calibri"/>
              </a:rPr>
              <a:t>Eu sinto necessidade da sua ajuda</a:t>
            </a:r>
            <a:endParaRPr b="0" lang="pt-BR" sz="4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14" dur="indefinite" restart="never" nodeType="tmRoot">
          <p:childTnLst>
            <p:seq>
              <p:cTn id="715" dur="indefinite" nodeType="mainSeq">
                <p:childTnLst>
                  <p:par>
                    <p:cTn id="716" fill="hold">
                      <p:stCondLst>
                        <p:cond delay="indefinite"/>
                      </p:stCondLst>
                      <p:childTnLst>
                        <p:par>
                          <p:cTn id="717" fill="hold">
                            <p:stCondLst>
                              <p:cond delay="0"/>
                            </p:stCondLst>
                            <p:childTnLst>
                              <p:par>
                                <p:cTn id="718" nodeType="clickEffect" fill="hold" presetClass="entr" presetID="1">
                                  <p:stCondLst>
                                    <p:cond delay="0"/>
                                  </p:stCondLst>
                                  <p:childTnLst>
                                    <p:set>
                                      <p:cBhvr>
                                        <p:cTn id="719" dur="1" fill="hold">
                                          <p:stCondLst>
                                            <p:cond delay="0"/>
                                          </p:stCondLst>
                                        </p:cTn>
                                        <p:tgtEl>
                                          <p:spTgt spid="2119"/>
                                        </p:tgtEl>
                                        <p:attrNameLst>
                                          <p:attrName>style.visibility</p:attrName>
                                        </p:attrNameLst>
                                      </p:cBhvr>
                                      <p:to>
                                        <p:strVal val="visible"/>
                                      </p:to>
                                    </p:set>
                                  </p:childTnLst>
                                </p:cTn>
                              </p:par>
                            </p:childTnLst>
                          </p:cTn>
                        </p:par>
                      </p:childTnLst>
                    </p:cTn>
                  </p:par>
                  <p:par>
                    <p:cTn id="720" fill="hold">
                      <p:stCondLst>
                        <p:cond delay="indefinite"/>
                      </p:stCondLst>
                      <p:childTnLst>
                        <p:par>
                          <p:cTn id="721" fill="hold">
                            <p:stCondLst>
                              <p:cond delay="0"/>
                            </p:stCondLst>
                            <p:childTnLst>
                              <p:par>
                                <p:cTn id="722" nodeType="clickEffect" fill="hold" presetClass="entr" presetID="1">
                                  <p:stCondLst>
                                    <p:cond delay="0"/>
                                  </p:stCondLst>
                                  <p:childTnLst>
                                    <p:set>
                                      <p:cBhvr>
                                        <p:cTn id="723" dur="1" fill="hold">
                                          <p:stCondLst>
                                            <p:cond delay="0"/>
                                          </p:stCondLst>
                                        </p:cTn>
                                        <p:tgtEl>
                                          <p:spTgt spid="2120"/>
                                        </p:tgtEl>
                                        <p:attrNameLst>
                                          <p:attrName>style.visibility</p:attrName>
                                        </p:attrNameLst>
                                      </p:cBhvr>
                                      <p:to>
                                        <p:strVal val="visible"/>
                                      </p:to>
                                    </p:set>
                                  </p:childTnLst>
                                </p:cTn>
                              </p:par>
                            </p:childTnLst>
                          </p:cTn>
                        </p:par>
                      </p:childTnLst>
                    </p:cTn>
                  </p:par>
                  <p:par>
                    <p:cTn id="724" fill="hold">
                      <p:stCondLst>
                        <p:cond delay="indefinite"/>
                      </p:stCondLst>
                      <p:childTnLst>
                        <p:par>
                          <p:cTn id="725" fill="hold">
                            <p:stCondLst>
                              <p:cond delay="0"/>
                            </p:stCondLst>
                            <p:childTnLst>
                              <p:par>
                                <p:cTn id="726" nodeType="clickEffect" fill="hold" presetClass="entr" presetID="1">
                                  <p:stCondLst>
                                    <p:cond delay="0"/>
                                  </p:stCondLst>
                                  <p:childTnLst>
                                    <p:set>
                                      <p:cBhvr>
                                        <p:cTn id="727" dur="1" fill="hold">
                                          <p:stCondLst>
                                            <p:cond delay="0"/>
                                          </p:stCondLst>
                                        </p:cTn>
                                        <p:tgtEl>
                                          <p:spTgt spid="2121"/>
                                        </p:tgtEl>
                                        <p:attrNameLst>
                                          <p:attrName>style.visibility</p:attrName>
                                        </p:attrNameLst>
                                      </p:cBhvr>
                                      <p:to>
                                        <p:strVal val="visible"/>
                                      </p:to>
                                    </p:set>
                                  </p:childTnLst>
                                </p:cTn>
                              </p:par>
                            </p:childTnLst>
                          </p:cTn>
                        </p:par>
                      </p:childTnLst>
                    </p:cTn>
                  </p:par>
                  <p:par>
                    <p:cTn id="728" fill="hold">
                      <p:stCondLst>
                        <p:cond delay="indefinite"/>
                      </p:stCondLst>
                      <p:childTnLst>
                        <p:par>
                          <p:cTn id="729" fill="hold">
                            <p:stCondLst>
                              <p:cond delay="0"/>
                            </p:stCondLst>
                            <p:childTnLst>
                              <p:par>
                                <p:cTn id="730" nodeType="clickEffect" fill="hold" presetClass="entr" presetID="1">
                                  <p:stCondLst>
                                    <p:cond delay="0"/>
                                  </p:stCondLst>
                                  <p:childTnLst>
                                    <p:set>
                                      <p:cBhvr>
                                        <p:cTn id="731" dur="1" fill="hold">
                                          <p:stCondLst>
                                            <p:cond delay="0"/>
                                          </p:stCondLst>
                                        </p:cTn>
                                        <p:tgtEl>
                                          <p:spTgt spid="2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3" name="PlaceHolder 1"/>
          <p:cNvSpPr>
            <a:spLocks noGrp="1"/>
          </p:cNvSpPr>
          <p:nvPr>
            <p:ph/>
          </p:nvPr>
        </p:nvSpPr>
        <p:spPr>
          <a:xfrm>
            <a:off x="664920" y="528120"/>
            <a:ext cx="1448208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Tipos de Feedback</a:t>
            </a:r>
            <a:endParaRPr b="0" lang="pt-BR" sz="4050" spc="-1" strike="noStrike">
              <a:solidFill>
                <a:srgbClr val="000000"/>
              </a:solidFill>
              <a:latin typeface="Calibri"/>
            </a:endParaRPr>
          </a:p>
        </p:txBody>
      </p:sp>
      <p:sp>
        <p:nvSpPr>
          <p:cNvPr id="2124" name="Retângulo 40"/>
          <p:cNvSpPr/>
          <p:nvPr/>
        </p:nvSpPr>
        <p:spPr>
          <a:xfrm>
            <a:off x="5592240" y="9699480"/>
            <a:ext cx="11597760" cy="363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pt-BR" sz="1800" spc="-1" strike="noStrike">
                <a:solidFill>
                  <a:srgbClr val="000000"/>
                </a:solidFill>
                <a:latin typeface="Calibri"/>
                <a:ea typeface="Times New Roman"/>
              </a:rPr>
              <a:t>Fonte: Preciso saber se estou indo bem! – Richard Williams</a:t>
            </a:r>
            <a:endParaRPr b="0" lang="pt-BR" sz="1800" spc="-1" strike="noStrike">
              <a:solidFill>
                <a:srgbClr val="000000"/>
              </a:solidFill>
              <a:latin typeface="Arial"/>
            </a:endParaRPr>
          </a:p>
        </p:txBody>
      </p:sp>
      <p:sp>
        <p:nvSpPr>
          <p:cNvPr id="2125" name="Rectangle 3"/>
          <p:cNvSpPr/>
          <p:nvPr/>
        </p:nvSpPr>
        <p:spPr>
          <a:xfrm>
            <a:off x="3499200" y="7966080"/>
            <a:ext cx="10342800" cy="1425600"/>
          </a:xfrm>
          <a:prstGeom prst="rect">
            <a:avLst/>
          </a:prstGeom>
          <a:solidFill>
            <a:srgbClr val="3c34a7"/>
          </a:solidFill>
          <a:ln w="0">
            <a:noFill/>
          </a:ln>
          <a:effectLst>
            <a:outerShdw algn="t" blurRad="50760" dir="5400000" dist="38160" rotWithShape="0">
              <a:srgbClr val="000000">
                <a:alpha val="40000"/>
              </a:srgbClr>
            </a:outerShdw>
          </a:effectLst>
        </p:spPr>
        <p:style>
          <a:lnRef idx="0"/>
          <a:fillRef idx="0"/>
          <a:effectRef idx="0"/>
          <a:fontRef idx="minor"/>
        </p:style>
        <p:txBody>
          <a:bodyPr lIns="90000" rIns="90000" tIns="45000" bIns="45000" anchor="t">
            <a:noAutofit/>
          </a:bodyPr>
          <a:p>
            <a:pPr algn="ctr">
              <a:lnSpc>
                <a:spcPct val="100000"/>
              </a:lnSpc>
            </a:pPr>
            <a:r>
              <a:rPr b="0" lang="pt-BR" sz="4000" spc="-1" strike="noStrike">
                <a:solidFill>
                  <a:srgbClr val="ffffff"/>
                </a:solidFill>
                <a:latin typeface="Calibri"/>
                <a:ea typeface="Verdana"/>
              </a:rPr>
              <a:t>Somente o feedback construtivo influencia </a:t>
            </a:r>
            <a:br>
              <a:rPr sz="4000"/>
            </a:br>
            <a:r>
              <a:rPr b="0" lang="pt-BR" sz="4000" spc="-1" strike="noStrike">
                <a:solidFill>
                  <a:srgbClr val="ffffff"/>
                </a:solidFill>
                <a:latin typeface="Calibri"/>
                <a:ea typeface="Verdana"/>
              </a:rPr>
              <a:t>na mudança de comportamento</a:t>
            </a:r>
            <a:br>
              <a:rPr sz="4000"/>
            </a:br>
            <a:endParaRPr b="0" lang="pt-BR" sz="4000" spc="-1" strike="noStrike">
              <a:solidFill>
                <a:srgbClr val="000000"/>
              </a:solidFill>
              <a:latin typeface="Arial"/>
            </a:endParaRPr>
          </a:p>
        </p:txBody>
      </p:sp>
      <p:grpSp>
        <p:nvGrpSpPr>
          <p:cNvPr id="2126" name="Agrupar 42"/>
          <p:cNvGrpSpPr/>
          <p:nvPr/>
        </p:nvGrpSpPr>
        <p:grpSpPr>
          <a:xfrm>
            <a:off x="8317080" y="2317680"/>
            <a:ext cx="8674920" cy="5058000"/>
            <a:chOff x="8317080" y="2317680"/>
            <a:chExt cx="8674920" cy="5058000"/>
          </a:xfrm>
        </p:grpSpPr>
        <p:grpSp>
          <p:nvGrpSpPr>
            <p:cNvPr id="2127" name="Agrupar 43"/>
            <p:cNvGrpSpPr/>
            <p:nvPr/>
          </p:nvGrpSpPr>
          <p:grpSpPr>
            <a:xfrm>
              <a:off x="8871480" y="2317680"/>
              <a:ext cx="8120520" cy="5058000"/>
              <a:chOff x="8871480" y="2317680"/>
              <a:chExt cx="8120520" cy="5058000"/>
            </a:xfrm>
          </p:grpSpPr>
          <p:sp>
            <p:nvSpPr>
              <p:cNvPr id="2128" name="Rectangle 2"/>
              <p:cNvSpPr/>
              <p:nvPr/>
            </p:nvSpPr>
            <p:spPr>
              <a:xfrm>
                <a:off x="8871480" y="2317680"/>
                <a:ext cx="8120520" cy="5058000"/>
              </a:xfrm>
              <a:prstGeom prst="rect">
                <a:avLst/>
              </a:prstGeom>
              <a:solidFill>
                <a:srgbClr val="f2f2f2"/>
              </a:solidFill>
              <a:ln w="0">
                <a:noFill/>
              </a:ln>
              <a:effectLst>
                <a:outerShdw algn="ctr" blurRad="44280" dir="5400000" dist="28080">
                  <a:srgbClr val="000000">
                    <a:alpha val="32000"/>
                  </a:srgbClr>
                </a:outerShdw>
              </a:effectLst>
            </p:spPr>
            <p:style>
              <a:lnRef idx="0"/>
              <a:fillRef idx="0"/>
              <a:effectRef idx="0"/>
              <a:fontRef idx="minor"/>
            </p:style>
            <p:txBody>
              <a:bodyPr wrap="none" lIns="0" rIns="0" tIns="0" bIns="0" anchor="ctr">
                <a:noAutofit/>
              </a:bodyPr>
              <a:p>
                <a:pPr>
                  <a:lnSpc>
                    <a:spcPct val="100000"/>
                  </a:lnSpc>
                </a:pPr>
                <a:endParaRPr b="0" lang="pt-BR" sz="4009" spc="-1" strike="noStrike">
                  <a:solidFill>
                    <a:srgbClr val="000066"/>
                  </a:solidFill>
                  <a:latin typeface="Calibri"/>
                  <a:ea typeface="Verdana"/>
                </a:endParaRPr>
              </a:p>
            </p:txBody>
          </p:sp>
          <p:sp>
            <p:nvSpPr>
              <p:cNvPr id="2129" name="Text Box 9"/>
              <p:cNvSpPr/>
              <p:nvPr/>
            </p:nvSpPr>
            <p:spPr>
              <a:xfrm>
                <a:off x="9337680" y="5750640"/>
                <a:ext cx="7188120" cy="669960"/>
              </a:xfrm>
              <a:prstGeom prst="rect">
                <a:avLst/>
              </a:prstGeom>
              <a:solidFill>
                <a:schemeClr val="accent6">
                  <a:lumMod val="75000"/>
                </a:schemeClr>
              </a:solidFill>
              <a:ln w="0">
                <a:noFill/>
              </a:ln>
            </p:spPr>
            <p:style>
              <a:lnRef idx="0"/>
              <a:fillRef idx="0"/>
              <a:effectRef idx="0"/>
              <a:fontRef idx="minor"/>
            </p:style>
            <p:txBody>
              <a:bodyPr lIns="0" rIns="0" tIns="0" bIns="0" anchor="t">
                <a:spAutoFit/>
              </a:bodyPr>
              <a:p>
                <a:pPr algn="ctr">
                  <a:lnSpc>
                    <a:spcPct val="100000"/>
                  </a:lnSpc>
                  <a:spcBef>
                    <a:spcPts val="1760"/>
                  </a:spcBef>
                </a:pPr>
                <a:r>
                  <a:rPr b="0" lang="pt-BR" sz="4400" spc="-1" strike="noStrike">
                    <a:solidFill>
                      <a:srgbClr val="ffffff"/>
                    </a:solidFill>
                    <a:latin typeface="Calibri"/>
                    <a:ea typeface="Verdana"/>
                  </a:rPr>
                  <a:t>Negativo</a:t>
                </a:r>
                <a:endParaRPr b="0" lang="pt-BR" sz="4400" spc="-1" strike="noStrike">
                  <a:solidFill>
                    <a:srgbClr val="000000"/>
                  </a:solidFill>
                  <a:latin typeface="Arial"/>
                </a:endParaRPr>
              </a:p>
            </p:txBody>
          </p:sp>
        </p:grpSp>
        <p:sp>
          <p:nvSpPr>
            <p:cNvPr id="2130" name="Text Box 7"/>
            <p:cNvSpPr/>
            <p:nvPr/>
          </p:nvSpPr>
          <p:spPr>
            <a:xfrm>
              <a:off x="8317080" y="3035160"/>
              <a:ext cx="4840920" cy="1401480"/>
            </a:xfrm>
            <a:prstGeom prst="rect">
              <a:avLst/>
            </a:prstGeom>
            <a:noFill/>
            <a:ln w="0">
              <a:noFill/>
            </a:ln>
          </p:spPr>
          <p:style>
            <a:lnRef idx="0"/>
            <a:fillRef idx="0"/>
            <a:effectRef idx="0"/>
            <a:fontRef idx="minor"/>
          </p:style>
          <p:txBody>
            <a:bodyPr lIns="0" rIns="0" tIns="0" bIns="0" anchor="t">
              <a:spAutoFit/>
            </a:bodyPr>
            <a:p>
              <a:pPr algn="ctr">
                <a:lnSpc>
                  <a:spcPct val="100000"/>
                </a:lnSpc>
                <a:spcBef>
                  <a:spcPts val="1760"/>
                </a:spcBef>
              </a:pPr>
              <a:r>
                <a:rPr b="0" lang="pt-BR" sz="4400" spc="-1" strike="noStrike">
                  <a:solidFill>
                    <a:srgbClr val="000000"/>
                  </a:solidFill>
                  <a:latin typeface="Calibri"/>
                  <a:ea typeface="Verdana"/>
                </a:rPr>
                <a:t>Insignificante</a:t>
              </a:r>
              <a:endParaRPr b="0" lang="pt-BR" sz="4400" spc="-1" strike="noStrike">
                <a:solidFill>
                  <a:srgbClr val="000000"/>
                </a:solidFill>
                <a:latin typeface="Arial"/>
              </a:endParaRPr>
            </a:p>
            <a:p>
              <a:pPr algn="ctr">
                <a:lnSpc>
                  <a:spcPct val="100000"/>
                </a:lnSpc>
                <a:spcBef>
                  <a:spcPts val="1440"/>
                </a:spcBef>
              </a:pPr>
              <a:r>
                <a:rPr b="0" lang="pt-BR" sz="3600" spc="-1" strike="noStrike">
                  <a:solidFill>
                    <a:srgbClr val="000000"/>
                  </a:solidFill>
                  <a:latin typeface="Calibri"/>
                  <a:ea typeface="Verdana"/>
                </a:rPr>
                <a:t>Sem impacto</a:t>
              </a:r>
              <a:endParaRPr b="0" lang="pt-BR" sz="3600" spc="-1" strike="noStrike">
                <a:solidFill>
                  <a:srgbClr val="000000"/>
                </a:solidFill>
                <a:latin typeface="Arial"/>
              </a:endParaRPr>
            </a:p>
          </p:txBody>
        </p:sp>
        <p:sp>
          <p:nvSpPr>
            <p:cNvPr id="2131" name="Text Box 8"/>
            <p:cNvSpPr/>
            <p:nvPr/>
          </p:nvSpPr>
          <p:spPr>
            <a:xfrm>
              <a:off x="13158360" y="3035160"/>
              <a:ext cx="3667320" cy="2681640"/>
            </a:xfrm>
            <a:prstGeom prst="rect">
              <a:avLst/>
            </a:prstGeom>
            <a:noFill/>
            <a:ln w="0">
              <a:noFill/>
            </a:ln>
          </p:spPr>
          <p:style>
            <a:lnRef idx="0"/>
            <a:fillRef idx="0"/>
            <a:effectRef idx="0"/>
            <a:fontRef idx="minor"/>
          </p:style>
          <p:txBody>
            <a:bodyPr lIns="0" rIns="0" tIns="0" bIns="0" anchor="t">
              <a:spAutoFit/>
            </a:bodyPr>
            <a:p>
              <a:pPr algn="ctr">
                <a:lnSpc>
                  <a:spcPct val="100000"/>
                </a:lnSpc>
                <a:spcBef>
                  <a:spcPts val="1760"/>
                </a:spcBef>
              </a:pPr>
              <a:r>
                <a:rPr b="0" lang="pt-BR" sz="4400" spc="-1" strike="noStrike">
                  <a:solidFill>
                    <a:srgbClr val="000000"/>
                  </a:solidFill>
                  <a:latin typeface="Calibri"/>
                  <a:ea typeface="Verdana"/>
                </a:rPr>
                <a:t>Ofensivo</a:t>
              </a:r>
              <a:endParaRPr b="0" lang="pt-BR" sz="4400" spc="-1" strike="noStrike">
                <a:solidFill>
                  <a:srgbClr val="000000"/>
                </a:solidFill>
                <a:latin typeface="Arial"/>
              </a:endParaRPr>
            </a:p>
            <a:p>
              <a:pPr algn="ctr">
                <a:lnSpc>
                  <a:spcPct val="100000"/>
                </a:lnSpc>
                <a:spcBef>
                  <a:spcPts val="1440"/>
                </a:spcBef>
              </a:pPr>
              <a:r>
                <a:rPr b="0" lang="pt-BR" sz="3600" spc="-1" strike="noStrike">
                  <a:solidFill>
                    <a:srgbClr val="000000"/>
                  </a:solidFill>
                  <a:latin typeface="Calibri"/>
                  <a:ea typeface="Verdana"/>
                </a:rPr>
                <a:t>Diminui o outro</a:t>
              </a:r>
              <a:endParaRPr b="0" lang="pt-BR" sz="3600" spc="-1" strike="noStrike">
                <a:solidFill>
                  <a:srgbClr val="000000"/>
                </a:solidFill>
                <a:latin typeface="Arial"/>
              </a:endParaRPr>
            </a:p>
            <a:p>
              <a:pPr algn="ctr">
                <a:lnSpc>
                  <a:spcPct val="100000"/>
                </a:lnSpc>
                <a:spcBef>
                  <a:spcPts val="1440"/>
                </a:spcBef>
              </a:pPr>
              <a:r>
                <a:rPr b="0" lang="pt-BR" sz="3600" spc="-1" strike="noStrike">
                  <a:solidFill>
                    <a:srgbClr val="000000"/>
                  </a:solidFill>
                  <a:latin typeface="Calibri"/>
                  <a:ea typeface="Verdana"/>
                </a:rPr>
                <a:t>Demonstra desprezo</a:t>
              </a:r>
              <a:endParaRPr b="0" lang="pt-BR" sz="3600" spc="-1" strike="noStrike">
                <a:solidFill>
                  <a:srgbClr val="000000"/>
                </a:solidFill>
                <a:latin typeface="Arial"/>
              </a:endParaRPr>
            </a:p>
          </p:txBody>
        </p:sp>
      </p:grpSp>
      <p:grpSp>
        <p:nvGrpSpPr>
          <p:cNvPr id="2132" name="Agrupar 48"/>
          <p:cNvGrpSpPr/>
          <p:nvPr/>
        </p:nvGrpSpPr>
        <p:grpSpPr>
          <a:xfrm>
            <a:off x="719280" y="2312280"/>
            <a:ext cx="7984080" cy="5058000"/>
            <a:chOff x="719280" y="2312280"/>
            <a:chExt cx="7984080" cy="5058000"/>
          </a:xfrm>
        </p:grpSpPr>
        <p:sp>
          <p:nvSpPr>
            <p:cNvPr id="2133" name="Rectangle 2"/>
            <p:cNvSpPr/>
            <p:nvPr/>
          </p:nvSpPr>
          <p:spPr>
            <a:xfrm>
              <a:off x="719280" y="2312280"/>
              <a:ext cx="7984080" cy="5058000"/>
            </a:xfrm>
            <a:prstGeom prst="rect">
              <a:avLst/>
            </a:prstGeom>
            <a:solidFill>
              <a:srgbClr val="f2f2f2"/>
            </a:solidFill>
            <a:ln w="0">
              <a:noFill/>
            </a:ln>
            <a:effectLst>
              <a:outerShdw algn="t" blurRad="50760" dir="5400000" dist="38160" rotWithShape="0">
                <a:srgbClr val="000000">
                  <a:alpha val="40000"/>
                </a:srgbClr>
              </a:outerShdw>
            </a:effectLst>
          </p:spPr>
          <p:style>
            <a:lnRef idx="0"/>
            <a:fillRef idx="0"/>
            <a:effectRef idx="0"/>
            <a:fontRef idx="minor"/>
          </p:style>
          <p:txBody>
            <a:bodyPr wrap="none" lIns="0" rIns="0" tIns="0" bIns="0" anchor="ctr">
              <a:noAutofit/>
            </a:bodyPr>
            <a:p>
              <a:pPr>
                <a:lnSpc>
                  <a:spcPct val="100000"/>
                </a:lnSpc>
              </a:pPr>
              <a:endParaRPr b="0" lang="pt-BR" sz="4009" spc="-1" strike="noStrike">
                <a:solidFill>
                  <a:srgbClr val="000066"/>
                </a:solidFill>
                <a:latin typeface="Calibri"/>
                <a:ea typeface="Verdana"/>
              </a:endParaRPr>
            </a:p>
          </p:txBody>
        </p:sp>
        <p:sp>
          <p:nvSpPr>
            <p:cNvPr id="2134" name="Text Box 4"/>
            <p:cNvSpPr/>
            <p:nvPr/>
          </p:nvSpPr>
          <p:spPr>
            <a:xfrm>
              <a:off x="719280" y="2950920"/>
              <a:ext cx="3615120" cy="1950120"/>
            </a:xfrm>
            <a:prstGeom prst="rect">
              <a:avLst/>
            </a:prstGeom>
            <a:noFill/>
            <a:ln w="0">
              <a:noFill/>
            </a:ln>
          </p:spPr>
          <p:style>
            <a:lnRef idx="0"/>
            <a:fillRef idx="0"/>
            <a:effectRef idx="0"/>
            <a:fontRef idx="minor"/>
          </p:style>
          <p:txBody>
            <a:bodyPr lIns="0" rIns="0" tIns="0" bIns="0" anchor="t">
              <a:spAutoFit/>
            </a:bodyPr>
            <a:p>
              <a:pPr algn="ctr">
                <a:lnSpc>
                  <a:spcPct val="100000"/>
                </a:lnSpc>
                <a:spcBef>
                  <a:spcPts val="1760"/>
                </a:spcBef>
              </a:pPr>
              <a:r>
                <a:rPr b="0" lang="pt-BR" sz="4400" spc="-1" strike="noStrike">
                  <a:solidFill>
                    <a:srgbClr val="000000"/>
                  </a:solidFill>
                  <a:latin typeface="Calibri"/>
                  <a:ea typeface="Verdana"/>
                </a:rPr>
                <a:t>Positivo</a:t>
              </a:r>
              <a:endParaRPr b="0" lang="pt-BR" sz="4400" spc="-1" strike="noStrike">
                <a:solidFill>
                  <a:srgbClr val="000000"/>
                </a:solidFill>
                <a:latin typeface="Arial"/>
              </a:endParaRPr>
            </a:p>
            <a:p>
              <a:pPr algn="ctr">
                <a:lnSpc>
                  <a:spcPct val="100000"/>
                </a:lnSpc>
                <a:spcBef>
                  <a:spcPts val="1440"/>
                </a:spcBef>
              </a:pPr>
              <a:r>
                <a:rPr b="0" lang="pt-BR" sz="3600" spc="-1" strike="noStrike">
                  <a:solidFill>
                    <a:srgbClr val="000000"/>
                  </a:solidFill>
                  <a:latin typeface="Calibri"/>
                  <a:ea typeface="Verdana"/>
                </a:rPr>
                <a:t>Manutenção do comportamento</a:t>
              </a:r>
              <a:endParaRPr b="0" lang="pt-BR" sz="3600" spc="-1" strike="noStrike">
                <a:solidFill>
                  <a:srgbClr val="000000"/>
                </a:solidFill>
                <a:latin typeface="Arial"/>
              </a:endParaRPr>
            </a:p>
          </p:txBody>
        </p:sp>
        <p:sp>
          <p:nvSpPr>
            <p:cNvPr id="2135" name="Text Box 5"/>
            <p:cNvSpPr/>
            <p:nvPr/>
          </p:nvSpPr>
          <p:spPr>
            <a:xfrm>
              <a:off x="4334760" y="2950920"/>
              <a:ext cx="4368600" cy="1950120"/>
            </a:xfrm>
            <a:prstGeom prst="rect">
              <a:avLst/>
            </a:prstGeom>
            <a:noFill/>
            <a:ln w="0">
              <a:noFill/>
            </a:ln>
          </p:spPr>
          <p:style>
            <a:lnRef idx="0"/>
            <a:fillRef idx="0"/>
            <a:effectRef idx="0"/>
            <a:fontRef idx="minor"/>
          </p:style>
          <p:txBody>
            <a:bodyPr lIns="0" rIns="0" tIns="0" bIns="0" anchor="t">
              <a:spAutoFit/>
            </a:bodyPr>
            <a:p>
              <a:pPr algn="ctr">
                <a:lnSpc>
                  <a:spcPct val="100000"/>
                </a:lnSpc>
                <a:spcBef>
                  <a:spcPts val="1760"/>
                </a:spcBef>
              </a:pPr>
              <a:r>
                <a:rPr b="0" lang="pt-BR" sz="4400" spc="-1" strike="noStrike">
                  <a:solidFill>
                    <a:srgbClr val="000000"/>
                  </a:solidFill>
                  <a:latin typeface="Calibri"/>
                  <a:ea typeface="Verdana"/>
                </a:rPr>
                <a:t>Corretivo</a:t>
              </a:r>
              <a:endParaRPr b="0" lang="pt-BR" sz="4400" spc="-1" strike="noStrike">
                <a:solidFill>
                  <a:srgbClr val="000000"/>
                </a:solidFill>
                <a:latin typeface="Arial"/>
              </a:endParaRPr>
            </a:p>
            <a:p>
              <a:pPr algn="ctr">
                <a:lnSpc>
                  <a:spcPct val="100000"/>
                </a:lnSpc>
                <a:spcBef>
                  <a:spcPts val="1440"/>
                </a:spcBef>
              </a:pPr>
              <a:r>
                <a:rPr b="0" lang="pt-BR" sz="3600" spc="-1" strike="noStrike">
                  <a:solidFill>
                    <a:srgbClr val="000000"/>
                  </a:solidFill>
                  <a:latin typeface="Calibri"/>
                  <a:ea typeface="Verdana"/>
                </a:rPr>
                <a:t>Mudança do comportamento</a:t>
              </a:r>
              <a:endParaRPr b="0" lang="pt-BR" sz="3600" spc="-1" strike="noStrike">
                <a:solidFill>
                  <a:srgbClr val="000000"/>
                </a:solidFill>
                <a:latin typeface="Arial"/>
              </a:endParaRPr>
            </a:p>
          </p:txBody>
        </p:sp>
        <p:sp>
          <p:nvSpPr>
            <p:cNvPr id="2136" name="Text Box 9"/>
            <p:cNvSpPr/>
            <p:nvPr/>
          </p:nvSpPr>
          <p:spPr>
            <a:xfrm>
              <a:off x="1020600" y="5763600"/>
              <a:ext cx="7381440" cy="669960"/>
            </a:xfrm>
            <a:prstGeom prst="rect">
              <a:avLst/>
            </a:prstGeom>
            <a:solidFill>
              <a:srgbClr val="3a90ee"/>
            </a:solidFill>
            <a:ln w="0">
              <a:noFill/>
            </a:ln>
          </p:spPr>
          <p:style>
            <a:lnRef idx="0"/>
            <a:fillRef idx="0"/>
            <a:effectRef idx="0"/>
            <a:fontRef idx="minor"/>
          </p:style>
          <p:txBody>
            <a:bodyPr lIns="0" rIns="0" tIns="0" bIns="0" anchor="t">
              <a:spAutoFit/>
            </a:bodyPr>
            <a:p>
              <a:pPr algn="ctr">
                <a:lnSpc>
                  <a:spcPct val="100000"/>
                </a:lnSpc>
                <a:spcBef>
                  <a:spcPts val="1760"/>
                </a:spcBef>
              </a:pPr>
              <a:r>
                <a:rPr b="0" lang="pt-BR" sz="4400" spc="-1" strike="noStrike">
                  <a:solidFill>
                    <a:srgbClr val="ffffff"/>
                  </a:solidFill>
                  <a:latin typeface="Calibri"/>
                  <a:ea typeface="Verdana"/>
                </a:rPr>
                <a:t>Construtivo</a:t>
              </a:r>
              <a:endParaRPr b="0" lang="pt-BR" sz="44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732" dur="indefinite" restart="never" nodeType="tmRoot">
          <p:childTnLst>
            <p:seq>
              <p:cTn id="733" dur="indefinite" nodeType="mainSeq">
                <p:childTnLst>
                  <p:par>
                    <p:cTn id="734" fill="hold">
                      <p:stCondLst>
                        <p:cond delay="indefinite"/>
                      </p:stCondLst>
                      <p:childTnLst>
                        <p:par>
                          <p:cTn id="735" fill="hold">
                            <p:stCondLst>
                              <p:cond delay="0"/>
                            </p:stCondLst>
                            <p:childTnLst>
                              <p:par>
                                <p:cTn id="736" nodeType="clickEffect" fill="hold" presetClass="entr" presetID="1">
                                  <p:stCondLst>
                                    <p:cond delay="0"/>
                                  </p:stCondLst>
                                  <p:childTnLst>
                                    <p:set>
                                      <p:cBhvr>
                                        <p:cTn id="737" dur="1" fill="hold">
                                          <p:stCondLst>
                                            <p:cond delay="0"/>
                                          </p:stCondLst>
                                        </p:cTn>
                                        <p:tgtEl>
                                          <p:spTgt spid="2132"/>
                                        </p:tgtEl>
                                        <p:attrNameLst>
                                          <p:attrName>style.visibility</p:attrName>
                                        </p:attrNameLst>
                                      </p:cBhvr>
                                      <p:to>
                                        <p:strVal val="visible"/>
                                      </p:to>
                                    </p:set>
                                  </p:childTnLst>
                                </p:cTn>
                              </p:par>
                            </p:childTnLst>
                          </p:cTn>
                        </p:par>
                      </p:childTnLst>
                    </p:cTn>
                  </p:par>
                  <p:par>
                    <p:cTn id="738" fill="hold">
                      <p:stCondLst>
                        <p:cond delay="indefinite"/>
                      </p:stCondLst>
                      <p:childTnLst>
                        <p:par>
                          <p:cTn id="739" fill="hold">
                            <p:stCondLst>
                              <p:cond delay="0"/>
                            </p:stCondLst>
                            <p:childTnLst>
                              <p:par>
                                <p:cTn id="740" nodeType="clickEffect" fill="hold" presetClass="entr" presetID="1">
                                  <p:stCondLst>
                                    <p:cond delay="0"/>
                                  </p:stCondLst>
                                  <p:childTnLst>
                                    <p:set>
                                      <p:cBhvr>
                                        <p:cTn id="741" dur="1" fill="hold">
                                          <p:stCondLst>
                                            <p:cond delay="0"/>
                                          </p:stCondLst>
                                        </p:cTn>
                                        <p:tgtEl>
                                          <p:spTgt spid="2126"/>
                                        </p:tgtEl>
                                        <p:attrNameLst>
                                          <p:attrName>style.visibility</p:attrName>
                                        </p:attrNameLst>
                                      </p:cBhvr>
                                      <p:to>
                                        <p:strVal val="visible"/>
                                      </p:to>
                                    </p:set>
                                  </p:childTnLst>
                                </p:cTn>
                              </p:par>
                            </p:childTnLst>
                          </p:cTn>
                        </p:par>
                      </p:childTnLst>
                    </p:cTn>
                  </p:par>
                  <p:par>
                    <p:cTn id="742" fill="hold">
                      <p:stCondLst>
                        <p:cond delay="indefinite"/>
                      </p:stCondLst>
                      <p:childTnLst>
                        <p:par>
                          <p:cTn id="743" fill="hold">
                            <p:stCondLst>
                              <p:cond delay="0"/>
                            </p:stCondLst>
                            <p:childTnLst>
                              <p:par>
                                <p:cTn id="744" nodeType="clickEffect" fill="hold" presetClass="entr" presetID="1">
                                  <p:stCondLst>
                                    <p:cond delay="0"/>
                                  </p:stCondLst>
                                  <p:childTnLst>
                                    <p:set>
                                      <p:cBhvr>
                                        <p:cTn id="745" dur="1" fill="hold">
                                          <p:stCondLst>
                                            <p:cond delay="0"/>
                                          </p:stCondLst>
                                        </p:cTn>
                                        <p:tgtEl>
                                          <p:spTgt spid="2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cxnSp>
        <p:nvCxnSpPr>
          <p:cNvPr id="2137" name="Conector Reto 22"/>
          <p:cNvCxnSpPr/>
          <p:nvPr/>
        </p:nvCxnSpPr>
        <p:spPr>
          <a:xfrm>
            <a:off x="10368000" y="6398280"/>
            <a:ext cx="360" cy="1826640"/>
          </a:xfrm>
          <a:prstGeom prst="straightConnector1">
            <a:avLst/>
          </a:prstGeom>
          <a:ln w="38100">
            <a:solidFill>
              <a:srgbClr val="f78a8a"/>
            </a:solidFill>
            <a:round/>
          </a:ln>
        </p:spPr>
      </p:cxnSp>
      <p:cxnSp>
        <p:nvCxnSpPr>
          <p:cNvPr id="2138" name="Conector Reto 22"/>
          <p:cNvCxnSpPr/>
          <p:nvPr/>
        </p:nvCxnSpPr>
        <p:spPr>
          <a:xfrm>
            <a:off x="2157120" y="6374880"/>
            <a:ext cx="25200" cy="3092400"/>
          </a:xfrm>
          <a:prstGeom prst="straightConnector1">
            <a:avLst/>
          </a:prstGeom>
          <a:ln w="38100">
            <a:solidFill>
              <a:srgbClr val="f78a8a"/>
            </a:solidFill>
            <a:round/>
          </a:ln>
        </p:spPr>
      </p:cxnSp>
      <p:cxnSp>
        <p:nvCxnSpPr>
          <p:cNvPr id="2139" name="Conector de Seta Reta 24"/>
          <p:cNvCxnSpPr/>
          <p:nvPr/>
        </p:nvCxnSpPr>
        <p:spPr>
          <a:xfrm>
            <a:off x="2182680" y="8234640"/>
            <a:ext cx="584640" cy="360"/>
          </a:xfrm>
          <a:prstGeom prst="straightConnector1">
            <a:avLst/>
          </a:prstGeom>
          <a:ln w="38100">
            <a:solidFill>
              <a:srgbClr val="f78a8a"/>
            </a:solidFill>
            <a:round/>
            <a:tailEnd len="med" type="triangle" w="med"/>
          </a:ln>
        </p:spPr>
      </p:cxnSp>
      <p:cxnSp>
        <p:nvCxnSpPr>
          <p:cNvPr id="2140" name="Conector de Seta Reta 25"/>
          <p:cNvCxnSpPr/>
          <p:nvPr/>
        </p:nvCxnSpPr>
        <p:spPr>
          <a:xfrm>
            <a:off x="2157120" y="9453600"/>
            <a:ext cx="584640" cy="360"/>
          </a:xfrm>
          <a:prstGeom prst="straightConnector1">
            <a:avLst/>
          </a:prstGeom>
          <a:ln w="38100">
            <a:solidFill>
              <a:srgbClr val="f78a8a"/>
            </a:solidFill>
            <a:round/>
            <a:tailEnd len="med" type="triangle" w="med"/>
          </a:ln>
        </p:spPr>
      </p:cxnSp>
      <p:sp>
        <p:nvSpPr>
          <p:cNvPr id="2141" name="Retângulo 26"/>
          <p:cNvSpPr/>
          <p:nvPr/>
        </p:nvSpPr>
        <p:spPr>
          <a:xfrm>
            <a:off x="1689120" y="3072240"/>
            <a:ext cx="6464520" cy="40820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rgbClr val="ffffff"/>
              </a:solidFill>
              <a:latin typeface="Calibri"/>
            </a:endParaRPr>
          </a:p>
        </p:txBody>
      </p:sp>
      <p:sp>
        <p:nvSpPr>
          <p:cNvPr id="2142" name="Retângulo 36"/>
          <p:cNvSpPr/>
          <p:nvPr/>
        </p:nvSpPr>
        <p:spPr>
          <a:xfrm>
            <a:off x="9888480" y="3110760"/>
            <a:ext cx="6464520" cy="4082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rgbClr val="000000"/>
              </a:solidFill>
              <a:latin typeface="Calibri"/>
            </a:endParaRPr>
          </a:p>
        </p:txBody>
      </p:sp>
      <p:cxnSp>
        <p:nvCxnSpPr>
          <p:cNvPr id="2143" name="Conector Reto 37"/>
          <p:cNvCxnSpPr/>
          <p:nvPr/>
        </p:nvCxnSpPr>
        <p:spPr>
          <a:xfrm>
            <a:off x="1688760" y="4724640"/>
            <a:ext cx="6465240" cy="360"/>
          </a:xfrm>
          <a:prstGeom prst="straightConnector1">
            <a:avLst/>
          </a:prstGeom>
          <a:ln w="28575">
            <a:solidFill>
              <a:srgbClr val="ffffff"/>
            </a:solidFill>
            <a:prstDash val="sysDash"/>
            <a:round/>
          </a:ln>
        </p:spPr>
      </p:cxnSp>
      <p:cxnSp>
        <p:nvCxnSpPr>
          <p:cNvPr id="2144" name="Conector Reto 38"/>
          <p:cNvCxnSpPr/>
          <p:nvPr/>
        </p:nvCxnSpPr>
        <p:spPr>
          <a:xfrm>
            <a:off x="1688760" y="5997960"/>
            <a:ext cx="6465240" cy="360"/>
          </a:xfrm>
          <a:prstGeom prst="straightConnector1">
            <a:avLst/>
          </a:prstGeom>
          <a:ln w="28575">
            <a:solidFill>
              <a:srgbClr val="ffffff"/>
            </a:solidFill>
            <a:prstDash val="sysDash"/>
            <a:round/>
          </a:ln>
        </p:spPr>
      </p:cxnSp>
      <p:cxnSp>
        <p:nvCxnSpPr>
          <p:cNvPr id="2145" name="Conector Reto 39"/>
          <p:cNvCxnSpPr/>
          <p:nvPr/>
        </p:nvCxnSpPr>
        <p:spPr>
          <a:xfrm>
            <a:off x="9888480" y="4724640"/>
            <a:ext cx="6465240" cy="360"/>
          </a:xfrm>
          <a:prstGeom prst="straightConnector1">
            <a:avLst/>
          </a:prstGeom>
          <a:ln w="28575">
            <a:solidFill>
              <a:srgbClr val="ffffff"/>
            </a:solidFill>
            <a:prstDash val="sysDash"/>
            <a:round/>
          </a:ln>
        </p:spPr>
      </p:cxnSp>
      <p:cxnSp>
        <p:nvCxnSpPr>
          <p:cNvPr id="2146" name="Conector Reto 40"/>
          <p:cNvCxnSpPr/>
          <p:nvPr/>
        </p:nvCxnSpPr>
        <p:spPr>
          <a:xfrm>
            <a:off x="9888480" y="5997960"/>
            <a:ext cx="6465240" cy="360"/>
          </a:xfrm>
          <a:prstGeom prst="straightConnector1">
            <a:avLst/>
          </a:prstGeom>
          <a:ln w="28575">
            <a:solidFill>
              <a:srgbClr val="ffffff"/>
            </a:solidFill>
            <a:prstDash val="sysDash"/>
            <a:round/>
          </a:ln>
        </p:spPr>
      </p:cxnSp>
      <p:sp>
        <p:nvSpPr>
          <p:cNvPr id="2147" name="Retângulo Arredondado 41"/>
          <p:cNvSpPr/>
          <p:nvPr/>
        </p:nvSpPr>
        <p:spPr>
          <a:xfrm>
            <a:off x="2145240" y="2272680"/>
            <a:ext cx="5512680" cy="1256400"/>
          </a:xfrm>
          <a:prstGeom prst="roundRect">
            <a:avLst>
              <a:gd name="adj" fmla="val 16667"/>
            </a:avLst>
          </a:prstGeom>
          <a:solidFill>
            <a:schemeClr val="tx2">
              <a:lumMod val="40000"/>
              <a:lumOff val="60000"/>
            </a:schemeClr>
          </a:solidFill>
          <a:ln>
            <a:noFill/>
          </a:ln>
          <a:effectLst>
            <a:outerShdw algn="t" blurRad="50760" dir="54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rgbClr val="ffffff"/>
              </a:solidFill>
              <a:latin typeface="Calibri"/>
            </a:endParaRPr>
          </a:p>
        </p:txBody>
      </p:sp>
      <p:sp>
        <p:nvSpPr>
          <p:cNvPr id="2148" name="Retângulo Arredondado 42"/>
          <p:cNvSpPr/>
          <p:nvPr/>
        </p:nvSpPr>
        <p:spPr>
          <a:xfrm>
            <a:off x="10332000" y="2247120"/>
            <a:ext cx="5512680" cy="1276920"/>
          </a:xfrm>
          <a:prstGeom prst="roundRect">
            <a:avLst>
              <a:gd name="adj" fmla="val 16667"/>
            </a:avLst>
          </a:prstGeom>
          <a:solidFill>
            <a:schemeClr val="tx2">
              <a:lumMod val="20000"/>
              <a:lumOff val="80000"/>
            </a:schemeClr>
          </a:solidFill>
          <a:ln>
            <a:noFill/>
          </a:ln>
          <a:effectLst>
            <a:outerShdw algn="t" blurRad="50760" dir="54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rgbClr val="ffffff"/>
              </a:solidFill>
              <a:latin typeface="Calibri"/>
            </a:endParaRPr>
          </a:p>
        </p:txBody>
      </p:sp>
      <p:sp>
        <p:nvSpPr>
          <p:cNvPr id="2149" name="Retângulo Arredondado 43"/>
          <p:cNvSpPr/>
          <p:nvPr/>
        </p:nvSpPr>
        <p:spPr>
          <a:xfrm>
            <a:off x="2813040" y="7796520"/>
            <a:ext cx="5364360" cy="888480"/>
          </a:xfrm>
          <a:prstGeom prst="roundRect">
            <a:avLst>
              <a:gd name="adj" fmla="val 16667"/>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rgbClr val="ffffff"/>
              </a:solidFill>
              <a:latin typeface="Calibri"/>
            </a:endParaRPr>
          </a:p>
        </p:txBody>
      </p:sp>
      <p:sp>
        <p:nvSpPr>
          <p:cNvPr id="2150" name="Retângulo Arredondado 44"/>
          <p:cNvSpPr/>
          <p:nvPr/>
        </p:nvSpPr>
        <p:spPr>
          <a:xfrm>
            <a:off x="2813040" y="9009720"/>
            <a:ext cx="5364360" cy="888480"/>
          </a:xfrm>
          <a:prstGeom prst="roundRect">
            <a:avLst>
              <a:gd name="adj" fmla="val 16667"/>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rgbClr val="ffffff"/>
              </a:solidFill>
              <a:latin typeface="Calibri"/>
            </a:endParaRPr>
          </a:p>
        </p:txBody>
      </p:sp>
      <p:sp>
        <p:nvSpPr>
          <p:cNvPr id="2151" name="CaixaDeTexto 47"/>
          <p:cNvSpPr/>
          <p:nvPr/>
        </p:nvSpPr>
        <p:spPr>
          <a:xfrm>
            <a:off x="2691720" y="2439360"/>
            <a:ext cx="4419360" cy="820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4800" spc="-1" strike="noStrike">
                <a:solidFill>
                  <a:srgbClr val="000000"/>
                </a:solidFill>
                <a:latin typeface="Calibri"/>
              </a:rPr>
              <a:t>FORMAL</a:t>
            </a:r>
            <a:endParaRPr b="0" lang="pt-BR" sz="4800" spc="-1" strike="noStrike">
              <a:solidFill>
                <a:srgbClr val="000000"/>
              </a:solidFill>
              <a:latin typeface="Arial"/>
            </a:endParaRPr>
          </a:p>
        </p:txBody>
      </p:sp>
      <p:sp>
        <p:nvSpPr>
          <p:cNvPr id="2152" name="CaixaDeTexto 48"/>
          <p:cNvSpPr/>
          <p:nvPr/>
        </p:nvSpPr>
        <p:spPr>
          <a:xfrm>
            <a:off x="2079720" y="3821400"/>
            <a:ext cx="59839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ffffff"/>
                </a:solidFill>
                <a:latin typeface="Calibri"/>
              </a:rPr>
              <a:t>Precisa de planejamento</a:t>
            </a:r>
            <a:endParaRPr b="0" lang="pt-BR" sz="3600" spc="-1" strike="noStrike">
              <a:solidFill>
                <a:srgbClr val="000000"/>
              </a:solidFill>
              <a:latin typeface="Arial"/>
            </a:endParaRPr>
          </a:p>
        </p:txBody>
      </p:sp>
      <p:sp>
        <p:nvSpPr>
          <p:cNvPr id="2153" name="CaixaDeTexto 50"/>
          <p:cNvSpPr/>
          <p:nvPr/>
        </p:nvSpPr>
        <p:spPr>
          <a:xfrm>
            <a:off x="2079720" y="4968000"/>
            <a:ext cx="5679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ffffff"/>
                </a:solidFill>
                <a:latin typeface="Calibri"/>
              </a:rPr>
              <a:t>Momento determinado</a:t>
            </a:r>
            <a:endParaRPr b="0" lang="pt-BR" sz="3600" spc="-1" strike="noStrike">
              <a:solidFill>
                <a:srgbClr val="000000"/>
              </a:solidFill>
              <a:latin typeface="Arial"/>
            </a:endParaRPr>
          </a:p>
        </p:txBody>
      </p:sp>
      <p:sp>
        <p:nvSpPr>
          <p:cNvPr id="2154" name="CaixaDeTexto 51"/>
          <p:cNvSpPr/>
          <p:nvPr/>
        </p:nvSpPr>
        <p:spPr>
          <a:xfrm>
            <a:off x="2079720" y="6152400"/>
            <a:ext cx="5715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ffffff"/>
                </a:solidFill>
                <a:latin typeface="Calibri"/>
              </a:rPr>
              <a:t>Faz referência ao período</a:t>
            </a:r>
            <a:endParaRPr b="0" lang="pt-BR" sz="3600" spc="-1" strike="noStrike">
              <a:solidFill>
                <a:srgbClr val="000000"/>
              </a:solidFill>
              <a:latin typeface="Arial"/>
            </a:endParaRPr>
          </a:p>
        </p:txBody>
      </p:sp>
      <p:sp>
        <p:nvSpPr>
          <p:cNvPr id="2155" name="CaixaDeTexto 52"/>
          <p:cNvSpPr/>
          <p:nvPr/>
        </p:nvSpPr>
        <p:spPr>
          <a:xfrm>
            <a:off x="10897200" y="2444400"/>
            <a:ext cx="4419360" cy="820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4800" spc="-1" strike="noStrike">
                <a:solidFill>
                  <a:srgbClr val="000000"/>
                </a:solidFill>
                <a:latin typeface="Calibri"/>
              </a:rPr>
              <a:t>INFORMAL</a:t>
            </a:r>
            <a:endParaRPr b="0" lang="pt-BR" sz="4800" spc="-1" strike="noStrike">
              <a:solidFill>
                <a:srgbClr val="000000"/>
              </a:solidFill>
              <a:latin typeface="Arial"/>
            </a:endParaRPr>
          </a:p>
        </p:txBody>
      </p:sp>
      <p:sp>
        <p:nvSpPr>
          <p:cNvPr id="2156" name="CaixaDeTexto 53"/>
          <p:cNvSpPr/>
          <p:nvPr/>
        </p:nvSpPr>
        <p:spPr>
          <a:xfrm>
            <a:off x="10287360" y="3828240"/>
            <a:ext cx="36057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0000"/>
                </a:solidFill>
                <a:latin typeface="Calibri"/>
              </a:rPr>
              <a:t>É espontâneo</a:t>
            </a:r>
            <a:endParaRPr b="0" lang="pt-BR" sz="3600" spc="-1" strike="noStrike">
              <a:solidFill>
                <a:srgbClr val="000000"/>
              </a:solidFill>
              <a:latin typeface="Arial"/>
            </a:endParaRPr>
          </a:p>
        </p:txBody>
      </p:sp>
      <p:sp>
        <p:nvSpPr>
          <p:cNvPr id="2157" name="CaixaDeTexto 54"/>
          <p:cNvSpPr/>
          <p:nvPr/>
        </p:nvSpPr>
        <p:spPr>
          <a:xfrm>
            <a:off x="10287360" y="4974840"/>
            <a:ext cx="6129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0000"/>
                </a:solidFill>
                <a:latin typeface="Calibri"/>
              </a:rPr>
              <a:t>Momento indeterminado</a:t>
            </a:r>
            <a:endParaRPr b="0" lang="pt-BR" sz="3600" spc="-1" strike="noStrike">
              <a:solidFill>
                <a:srgbClr val="000000"/>
              </a:solidFill>
              <a:latin typeface="Arial"/>
            </a:endParaRPr>
          </a:p>
        </p:txBody>
      </p:sp>
      <p:sp>
        <p:nvSpPr>
          <p:cNvPr id="2158" name="CaixaDeTexto 55"/>
          <p:cNvSpPr/>
          <p:nvPr/>
        </p:nvSpPr>
        <p:spPr>
          <a:xfrm>
            <a:off x="10287360" y="6184800"/>
            <a:ext cx="56822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0000"/>
                </a:solidFill>
                <a:latin typeface="Calibri"/>
              </a:rPr>
              <a:t>Faz referência ao momento</a:t>
            </a:r>
            <a:endParaRPr b="0" lang="pt-BR" sz="3600" spc="-1" strike="noStrike">
              <a:solidFill>
                <a:srgbClr val="000000"/>
              </a:solidFill>
              <a:latin typeface="Arial"/>
            </a:endParaRPr>
          </a:p>
        </p:txBody>
      </p:sp>
      <p:sp>
        <p:nvSpPr>
          <p:cNvPr id="2159" name="CaixaDeTexto 56"/>
          <p:cNvSpPr/>
          <p:nvPr/>
        </p:nvSpPr>
        <p:spPr>
          <a:xfrm>
            <a:off x="2906640" y="7944840"/>
            <a:ext cx="517716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3200" spc="-1" strike="noStrike">
                <a:solidFill>
                  <a:srgbClr val="ffffff"/>
                </a:solidFill>
                <a:latin typeface="Calibri"/>
              </a:rPr>
              <a:t>FEEDBACK SEMESTRAL</a:t>
            </a:r>
            <a:endParaRPr b="0" lang="pt-BR" sz="3200" spc="-1" strike="noStrike">
              <a:solidFill>
                <a:srgbClr val="000000"/>
              </a:solidFill>
              <a:latin typeface="Arial"/>
            </a:endParaRPr>
          </a:p>
        </p:txBody>
      </p:sp>
      <p:sp>
        <p:nvSpPr>
          <p:cNvPr id="2160" name="CaixaDeTexto 57"/>
          <p:cNvSpPr/>
          <p:nvPr/>
        </p:nvSpPr>
        <p:spPr>
          <a:xfrm>
            <a:off x="2725560" y="9167760"/>
            <a:ext cx="559368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3200" spc="-1" strike="noStrike">
                <a:solidFill>
                  <a:srgbClr val="ffffff"/>
                </a:solidFill>
                <a:latin typeface="Calibri"/>
              </a:rPr>
              <a:t>FEEDBACK FINAL DE ANO</a:t>
            </a:r>
            <a:endParaRPr b="0" lang="pt-BR" sz="3200" spc="-1" strike="noStrike">
              <a:solidFill>
                <a:srgbClr val="000000"/>
              </a:solidFill>
              <a:latin typeface="Arial"/>
            </a:endParaRPr>
          </a:p>
        </p:txBody>
      </p:sp>
      <p:sp>
        <p:nvSpPr>
          <p:cNvPr id="2161" name="Retângulo Arredondado 43"/>
          <p:cNvSpPr/>
          <p:nvPr/>
        </p:nvSpPr>
        <p:spPr>
          <a:xfrm>
            <a:off x="10989720" y="7799400"/>
            <a:ext cx="5364360" cy="888480"/>
          </a:xfrm>
          <a:prstGeom prst="roundRect">
            <a:avLst>
              <a:gd name="adj"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rgbClr val="000000"/>
              </a:solidFill>
              <a:latin typeface="Calibri"/>
            </a:endParaRPr>
          </a:p>
        </p:txBody>
      </p:sp>
      <p:sp>
        <p:nvSpPr>
          <p:cNvPr id="2162" name="CaixaDeTexto 3"/>
          <p:cNvSpPr/>
          <p:nvPr/>
        </p:nvSpPr>
        <p:spPr>
          <a:xfrm>
            <a:off x="11083320" y="7947360"/>
            <a:ext cx="517716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3200" spc="-1" strike="noStrike">
                <a:solidFill>
                  <a:srgbClr val="000000"/>
                </a:solidFill>
                <a:latin typeface="Calibri"/>
              </a:rPr>
              <a:t>FEEDBACK CONTÍNUO</a:t>
            </a:r>
            <a:endParaRPr b="0" lang="pt-BR" sz="3200" spc="-1" strike="noStrike">
              <a:solidFill>
                <a:srgbClr val="000000"/>
              </a:solidFill>
              <a:latin typeface="Arial"/>
            </a:endParaRPr>
          </a:p>
        </p:txBody>
      </p:sp>
      <p:cxnSp>
        <p:nvCxnSpPr>
          <p:cNvPr id="2163" name="Conector de Seta Reta 4"/>
          <p:cNvCxnSpPr/>
          <p:nvPr/>
        </p:nvCxnSpPr>
        <p:spPr>
          <a:xfrm>
            <a:off x="10373400" y="8234640"/>
            <a:ext cx="584640" cy="360"/>
          </a:xfrm>
          <a:prstGeom prst="straightConnector1">
            <a:avLst/>
          </a:prstGeom>
          <a:ln w="38100">
            <a:solidFill>
              <a:srgbClr val="f78a8a"/>
            </a:solidFill>
            <a:round/>
            <a:tailEnd len="med" type="triangle" w="med"/>
          </a:ln>
        </p:spPr>
      </p:cxnSp>
      <p:sp>
        <p:nvSpPr>
          <p:cNvPr id="2164" name="Espaço Reservado para Texto 1"/>
          <p:cNvSpPr/>
          <p:nvPr/>
        </p:nvSpPr>
        <p:spPr>
          <a:xfrm>
            <a:off x="664920" y="528120"/>
            <a:ext cx="14482080" cy="64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Tipos de Feedback</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5" name="PlaceHolder 1"/>
          <p:cNvSpPr>
            <a:spLocks noGrp="1"/>
          </p:cNvSpPr>
          <p:nvPr>
            <p:ph type="title"/>
          </p:nvPr>
        </p:nvSpPr>
        <p:spPr>
          <a:xfrm>
            <a:off x="719280" y="21960"/>
            <a:ext cx="17296920" cy="1298880"/>
          </a:xfrm>
          <a:prstGeom prst="rect">
            <a:avLst/>
          </a:prstGeom>
          <a:noFill/>
          <a:ln w="0">
            <a:noFill/>
          </a:ln>
        </p:spPr>
        <p:txBody>
          <a:bodyPr lIns="90000" rIns="90000" tIns="45000" bIns="45000" anchor="ctr">
            <a:noAutofit/>
          </a:bodyPr>
          <a:p>
            <a:pPr indent="0">
              <a:lnSpc>
                <a:spcPct val="100000"/>
              </a:lnSpc>
              <a:buNone/>
            </a:pPr>
            <a:r>
              <a:rPr b="1" lang="en" sz="4050" spc="-1" strike="noStrike">
                <a:solidFill>
                  <a:srgbClr val="4f81bd"/>
                </a:solidFill>
                <a:latin typeface="Calibri"/>
              </a:rPr>
              <a:t>Técnicas de feedback</a:t>
            </a:r>
            <a:endParaRPr b="0" lang="pt-BR" sz="4050" spc="-1" strike="noStrike">
              <a:solidFill>
                <a:srgbClr val="000000"/>
              </a:solidFill>
              <a:latin typeface="Arial"/>
            </a:endParaRPr>
          </a:p>
        </p:txBody>
      </p:sp>
      <p:graphicFrame>
        <p:nvGraphicFramePr>
          <p:cNvPr id="2166" name="Google Shape;2704;p52"/>
          <p:cNvGraphicFramePr/>
          <p:nvPr/>
        </p:nvGraphicFramePr>
        <p:xfrm>
          <a:off x="1701720" y="2080800"/>
          <a:ext cx="14725440" cy="6546600"/>
        </p:xfrm>
        <a:graphic>
          <a:graphicData uri="http://schemas.openxmlformats.org/drawingml/2006/table">
            <a:tbl>
              <a:tblPr/>
              <a:tblGrid>
                <a:gridCol w="3651840"/>
                <a:gridCol w="5507640"/>
                <a:gridCol w="5565600"/>
              </a:tblGrid>
              <a:tr h="772920">
                <a:tc>
                  <a:txBody>
                    <a:bodyPr lIns="0" rIns="182520" tIns="0" bIns="182520" anchor="ctr">
                      <a:noAutofit/>
                    </a:bodyPr>
                    <a:p>
                      <a:pPr algn="ctr">
                        <a:lnSpc>
                          <a:spcPct val="100000"/>
                        </a:lnSpc>
                        <a:tabLst>
                          <a:tab algn="l" pos="0"/>
                        </a:tabLst>
                      </a:pPr>
                      <a:r>
                        <a:rPr b="1" lang="en" sz="3200" spc="-1" strike="noStrike">
                          <a:solidFill>
                            <a:schemeClr val="dk1"/>
                          </a:solidFill>
                          <a:latin typeface="Calibri"/>
                          <a:ea typeface="Poppins"/>
                        </a:rPr>
                        <a:t>Abordagem</a:t>
                      </a:r>
                      <a:endParaRPr b="0" lang="pt-BR" sz="3200" spc="-1" strike="noStrike">
                        <a:solidFill>
                          <a:srgbClr val="000000"/>
                        </a:solidFill>
                        <a:latin typeface="Arial"/>
                      </a:endParaRPr>
                    </a:p>
                  </a:txBody>
                  <a:tcPr anchor="ctr" marR="182520">
                    <a:lnL w="18720">
                      <a:solidFill>
                        <a:srgbClr val="4f81bd"/>
                      </a:solidFill>
                    </a:lnL>
                    <a:lnR w="18720">
                      <a:solidFill>
                        <a:srgbClr val="4f81bd"/>
                      </a:solidFill>
                    </a:lnR>
                    <a:lnT w="18720">
                      <a:solidFill>
                        <a:srgbClr val="4f81bd"/>
                      </a:solidFill>
                    </a:lnT>
                    <a:lnB w="18720">
                      <a:solidFill>
                        <a:srgbClr val="4f81bd"/>
                      </a:solidFill>
                    </a:lnB>
                    <a:solidFill>
                      <a:schemeClr val="lt1"/>
                    </a:solidFill>
                  </a:tcPr>
                </a:tc>
                <a:tc>
                  <a:txBody>
                    <a:bodyPr lIns="182520" rIns="182520" tIns="180000" bIns="182520" anchor="ctr">
                      <a:noAutofit/>
                    </a:bodyPr>
                    <a:p>
                      <a:pPr algn="ctr">
                        <a:lnSpc>
                          <a:spcPct val="100000"/>
                        </a:lnSpc>
                        <a:tabLst>
                          <a:tab algn="l" pos="0"/>
                        </a:tabLst>
                      </a:pPr>
                      <a:r>
                        <a:rPr b="1" lang="pt-BR" sz="3200" spc="-1" strike="noStrike">
                          <a:solidFill>
                            <a:schemeClr val="lt1"/>
                          </a:solidFill>
                          <a:latin typeface="Calibri"/>
                          <a:ea typeface="Poppins"/>
                        </a:rPr>
                        <a:t>Descrição</a:t>
                      </a:r>
                      <a:endParaRPr b="0" lang="pt-BR" sz="3200" spc="-1" strike="noStrike">
                        <a:solidFill>
                          <a:srgbClr val="000000"/>
                        </a:solidFill>
                        <a:latin typeface="Arial"/>
                      </a:endParaRPr>
                    </a:p>
                  </a:txBody>
                  <a:tcPr anchor="ctr" marL="182520" marR="182520">
                    <a:lnL w="18720">
                      <a:solidFill>
                        <a:srgbClr val="4f81bd"/>
                      </a:solidFill>
                    </a:lnL>
                    <a:lnR w="18720">
                      <a:solidFill>
                        <a:srgbClr val="ffffff"/>
                      </a:solidFill>
                    </a:lnR>
                    <a:lnT w="18720">
                      <a:solidFill>
                        <a:srgbClr val="ffffff"/>
                      </a:solidFill>
                    </a:lnT>
                    <a:lnB w="18720">
                      <a:solidFill>
                        <a:srgbClr val="ffffff"/>
                      </a:solidFill>
                    </a:lnB>
                    <a:solidFill>
                      <a:schemeClr val="accent1"/>
                    </a:solidFill>
                  </a:tcPr>
                </a:tc>
                <a:tc>
                  <a:txBody>
                    <a:bodyPr lIns="182520" rIns="182520" tIns="180000" bIns="182520" anchor="ctr">
                      <a:noAutofit/>
                    </a:bodyPr>
                    <a:p>
                      <a:pPr algn="ctr">
                        <a:lnSpc>
                          <a:spcPct val="100000"/>
                        </a:lnSpc>
                        <a:tabLst>
                          <a:tab algn="l" pos="0"/>
                        </a:tabLst>
                      </a:pPr>
                      <a:r>
                        <a:rPr b="1" lang="en" sz="3200" spc="-1" strike="noStrike">
                          <a:solidFill>
                            <a:schemeClr val="lt1"/>
                          </a:solidFill>
                          <a:latin typeface="Calibri"/>
                          <a:ea typeface="Poppins"/>
                        </a:rPr>
                        <a:t>Características</a:t>
                      </a:r>
                      <a:endParaRPr b="0" lang="pt-BR" sz="3200" spc="-1" strike="noStrike">
                        <a:solidFill>
                          <a:srgbClr val="000000"/>
                        </a:solidFill>
                        <a:latin typeface="Arial"/>
                      </a:endParaRPr>
                    </a:p>
                  </a:txBody>
                  <a:tcPr anchor="ctr" marL="182520" marR="182520">
                    <a:lnL w="18720">
                      <a:solidFill>
                        <a:srgbClr val="ffffff"/>
                      </a:solidFill>
                    </a:lnL>
                    <a:lnR w="18720">
                      <a:solidFill>
                        <a:srgbClr val="ffffff"/>
                      </a:solidFill>
                    </a:lnR>
                    <a:lnT w="18720">
                      <a:solidFill>
                        <a:srgbClr val="ffffff"/>
                      </a:solidFill>
                    </a:lnT>
                    <a:lnB w="18720">
                      <a:solidFill>
                        <a:srgbClr val="ffffff"/>
                      </a:solidFill>
                    </a:lnB>
                    <a:solidFill>
                      <a:schemeClr val="accent1"/>
                    </a:solidFill>
                  </a:tcPr>
                </a:tc>
              </a:tr>
              <a:tr h="1123920">
                <a:tc>
                  <a:txBody>
                    <a:bodyPr lIns="182520" rIns="182520" tIns="180000" bIns="182520" anchor="ctr">
                      <a:noAutofit/>
                    </a:bodyPr>
                    <a:p>
                      <a:pPr algn="ctr">
                        <a:lnSpc>
                          <a:spcPct val="100000"/>
                        </a:lnSpc>
                        <a:tabLst>
                          <a:tab algn="l" pos="0"/>
                        </a:tabLst>
                      </a:pPr>
                      <a:r>
                        <a:rPr b="1" lang="pt-BR" sz="3200" spc="-1" strike="noStrike">
                          <a:solidFill>
                            <a:schemeClr val="dk1"/>
                          </a:solidFill>
                          <a:latin typeface="Calibri"/>
                          <a:ea typeface="Poppins"/>
                        </a:rPr>
                        <a:t>SBI</a:t>
                      </a:r>
                      <a:endParaRPr b="0" lang="pt-BR" sz="3200" spc="-1" strike="noStrike">
                        <a:solidFill>
                          <a:srgbClr val="000000"/>
                        </a:solidFill>
                        <a:latin typeface="Arial"/>
                      </a:endParaRPr>
                    </a:p>
                  </a:txBody>
                  <a:tcPr anchor="ctr" marL="182520" marR="182520">
                    <a:lnL w="18720">
                      <a:solidFill>
                        <a:srgbClr val="4f81bd"/>
                      </a:solidFill>
                    </a:lnL>
                    <a:lnR w="18720">
                      <a:solidFill>
                        <a:srgbClr val="4f81bd"/>
                      </a:solidFill>
                    </a:lnR>
                    <a:lnT w="18720">
                      <a:solidFill>
                        <a:srgbClr val="4f81bd"/>
                      </a:solidFill>
                    </a:lnT>
                    <a:lnB w="18720">
                      <a:solidFill>
                        <a:srgbClr val="4f81bd"/>
                      </a:solidFill>
                    </a:lnB>
                    <a:solidFill>
                      <a:schemeClr val="lt1"/>
                    </a:solidFill>
                  </a:tcPr>
                </a:tc>
                <a:tc>
                  <a:txBody>
                    <a:bodyPr lIns="182520" rIns="182520" tIns="180000" bIns="182520" anchor="ctr">
                      <a:noAutofit/>
                    </a:bodyPr>
                    <a:p>
                      <a:pPr algn="ctr">
                        <a:lnSpc>
                          <a:spcPts val="1939"/>
                        </a:lnSpc>
                      </a:pPr>
                      <a:r>
                        <a:rPr b="1" lang="pt-BR" sz="2400" spc="-1" strike="noStrike">
                          <a:solidFill>
                            <a:srgbClr val="000000"/>
                          </a:solidFill>
                          <a:latin typeface="Calibri"/>
                          <a:ea typeface="Inter Bold"/>
                        </a:rPr>
                        <a:t>Situação, Comportamento, Impacto</a:t>
                      </a:r>
                      <a:endParaRPr b="0" lang="pt-BR" sz="2400" spc="-1" strike="noStrike">
                        <a:solidFill>
                          <a:srgbClr val="000000"/>
                        </a:solidFill>
                        <a:latin typeface="Arial"/>
                      </a:endParaRPr>
                    </a:p>
                  </a:txBody>
                  <a:tcPr anchor="ctr" marL="182520" marR="182520">
                    <a:lnL w="18720">
                      <a:solidFill>
                        <a:srgbClr val="4f81bd"/>
                      </a:solidFill>
                    </a:lnL>
                    <a:lnR w="18720">
                      <a:solidFill>
                        <a:srgbClr val="ffffff"/>
                      </a:solidFill>
                    </a:lnR>
                    <a:lnT w="18720">
                      <a:solidFill>
                        <a:srgbClr val="ffffff"/>
                      </a:solidFill>
                    </a:lnT>
                    <a:lnB w="18720">
                      <a:solidFill>
                        <a:srgbClr val="ffffff"/>
                      </a:solidFill>
                    </a:lnB>
                    <a:solidFill>
                      <a:srgbClr val="d9d9d9"/>
                    </a:solidFill>
                  </a:tcPr>
                </a:tc>
                <a:tc>
                  <a:txBody>
                    <a:bodyPr lIns="182520" rIns="182520" tIns="180000" bIns="182520" anchor="ctr">
                      <a:noAutofit/>
                    </a:bodyPr>
                    <a:p>
                      <a:pPr algn="ctr">
                        <a:lnSpc>
                          <a:spcPct val="100000"/>
                        </a:lnSpc>
                        <a:tabLst>
                          <a:tab algn="l" pos="0"/>
                        </a:tabLst>
                      </a:pPr>
                      <a:r>
                        <a:rPr b="1" lang="pt-BR" sz="2400" spc="-1" strike="noStrike">
                          <a:solidFill>
                            <a:schemeClr val="dk1"/>
                          </a:solidFill>
                          <a:latin typeface="Calibri"/>
                          <a:ea typeface="Sintony"/>
                        </a:rPr>
                        <a:t>Objetivo e rápido</a:t>
                      </a:r>
                      <a:endParaRPr b="0" lang="pt-BR" sz="2400" spc="-1" strike="noStrike">
                        <a:solidFill>
                          <a:srgbClr val="000000"/>
                        </a:solidFill>
                        <a:latin typeface="Arial"/>
                      </a:endParaRPr>
                    </a:p>
                  </a:txBody>
                  <a:tcPr anchor="ctr" marL="182520" marR="182520">
                    <a:lnL w="18720">
                      <a:solidFill>
                        <a:srgbClr val="ffffff"/>
                      </a:solidFill>
                    </a:lnL>
                    <a:lnR w="18720">
                      <a:solidFill>
                        <a:srgbClr val="ffffff"/>
                      </a:solidFill>
                    </a:lnR>
                    <a:lnT w="18720">
                      <a:solidFill>
                        <a:srgbClr val="ffffff"/>
                      </a:solidFill>
                    </a:lnT>
                    <a:lnB w="18720">
                      <a:solidFill>
                        <a:srgbClr val="ffffff"/>
                      </a:solidFill>
                    </a:lnB>
                    <a:solidFill>
                      <a:srgbClr val="d9d9d9"/>
                    </a:solidFill>
                  </a:tcPr>
                </a:tc>
              </a:tr>
              <a:tr h="1123920">
                <a:tc>
                  <a:txBody>
                    <a:bodyPr lIns="182520" rIns="182520" tIns="180000" bIns="182520" anchor="ctr">
                      <a:noAutofit/>
                    </a:bodyPr>
                    <a:p>
                      <a:pPr algn="ctr">
                        <a:lnSpc>
                          <a:spcPct val="100000"/>
                        </a:lnSpc>
                        <a:tabLst>
                          <a:tab algn="l" pos="0"/>
                        </a:tabLst>
                      </a:pPr>
                      <a:r>
                        <a:rPr b="1" lang="pt-BR" sz="3200" spc="-1" strike="noStrike">
                          <a:solidFill>
                            <a:schemeClr val="dk1"/>
                          </a:solidFill>
                          <a:latin typeface="Calibri"/>
                          <a:ea typeface="Poppins"/>
                        </a:rPr>
                        <a:t>STAR</a:t>
                      </a:r>
                      <a:endParaRPr b="0" lang="pt-BR" sz="3200" spc="-1" strike="noStrike">
                        <a:solidFill>
                          <a:srgbClr val="000000"/>
                        </a:solidFill>
                        <a:latin typeface="Arial"/>
                      </a:endParaRPr>
                    </a:p>
                  </a:txBody>
                  <a:tcPr anchor="ctr" marL="182520" marR="182520">
                    <a:lnL w="18720">
                      <a:solidFill>
                        <a:srgbClr val="4f81bd"/>
                      </a:solidFill>
                    </a:lnL>
                    <a:lnR w="18720">
                      <a:solidFill>
                        <a:srgbClr val="4f81bd"/>
                      </a:solidFill>
                    </a:lnR>
                    <a:lnT w="18720">
                      <a:solidFill>
                        <a:srgbClr val="4f81bd"/>
                      </a:solidFill>
                    </a:lnT>
                    <a:lnB w="18720">
                      <a:solidFill>
                        <a:srgbClr val="4f81bd"/>
                      </a:solidFill>
                    </a:lnB>
                    <a:solidFill>
                      <a:schemeClr val="lt1"/>
                    </a:solidFill>
                  </a:tcPr>
                </a:tc>
                <a:tc>
                  <a:txBody>
                    <a:bodyPr lIns="182520" rIns="182520" tIns="180000" bIns="182520" anchor="ctr">
                      <a:noAutofit/>
                    </a:bodyPr>
                    <a:p>
                      <a:pPr algn="ctr">
                        <a:lnSpc>
                          <a:spcPct val="100000"/>
                        </a:lnSpc>
                        <a:tabLst>
                          <a:tab algn="l" pos="0"/>
                        </a:tabLst>
                      </a:pPr>
                      <a:r>
                        <a:rPr b="1" lang="pt-BR" sz="2400" spc="-1" strike="noStrike">
                          <a:solidFill>
                            <a:schemeClr val="dk1"/>
                          </a:solidFill>
                          <a:latin typeface="Calibri"/>
                          <a:ea typeface="Sintony"/>
                        </a:rPr>
                        <a:t>Situação, Tarefa, Ação, Resultado</a:t>
                      </a:r>
                      <a:endParaRPr b="0" lang="pt-BR" sz="2400" spc="-1" strike="noStrike">
                        <a:solidFill>
                          <a:srgbClr val="000000"/>
                        </a:solidFill>
                        <a:latin typeface="Arial"/>
                      </a:endParaRPr>
                    </a:p>
                  </a:txBody>
                  <a:tcPr anchor="ctr" marL="182520" marR="182520">
                    <a:lnL w="18720">
                      <a:solidFill>
                        <a:srgbClr val="4f81bd"/>
                      </a:solidFill>
                    </a:lnL>
                    <a:lnR w="18720">
                      <a:solidFill>
                        <a:srgbClr val="ffffff"/>
                      </a:solidFill>
                    </a:lnR>
                    <a:lnT w="18720">
                      <a:solidFill>
                        <a:srgbClr val="ffffff"/>
                      </a:solidFill>
                    </a:lnT>
                    <a:lnB w="18720">
                      <a:solidFill>
                        <a:srgbClr val="ffffff"/>
                      </a:solidFill>
                    </a:lnB>
                    <a:solidFill>
                      <a:srgbClr val="d9d9d9"/>
                    </a:solidFill>
                  </a:tcPr>
                </a:tc>
                <a:tc>
                  <a:txBody>
                    <a:bodyPr lIns="182520" rIns="182520" tIns="180000" bIns="182520" anchor="ctr">
                      <a:noAutofit/>
                    </a:bodyPr>
                    <a:p>
                      <a:pPr algn="ctr">
                        <a:lnSpc>
                          <a:spcPct val="100000"/>
                        </a:lnSpc>
                        <a:tabLst>
                          <a:tab algn="l" pos="0"/>
                        </a:tabLst>
                      </a:pPr>
                      <a:r>
                        <a:rPr b="1" lang="pt-BR" sz="2400" spc="-1" strike="noStrike">
                          <a:solidFill>
                            <a:schemeClr val="dk1"/>
                          </a:solidFill>
                          <a:latin typeface="Calibri"/>
                          <a:ea typeface="Sintony"/>
                        </a:rPr>
                        <a:t>Estruturado e detalhado</a:t>
                      </a:r>
                      <a:endParaRPr b="0" lang="pt-BR" sz="2400" spc="-1" strike="noStrike">
                        <a:solidFill>
                          <a:srgbClr val="000000"/>
                        </a:solidFill>
                        <a:latin typeface="Arial"/>
                      </a:endParaRPr>
                    </a:p>
                  </a:txBody>
                  <a:tcPr anchor="ctr" marL="182520" marR="182520">
                    <a:lnL w="18720">
                      <a:solidFill>
                        <a:srgbClr val="ffffff"/>
                      </a:solidFill>
                    </a:lnL>
                    <a:lnR w="18720">
                      <a:solidFill>
                        <a:srgbClr val="ffffff"/>
                      </a:solidFill>
                    </a:lnR>
                    <a:lnT w="18720">
                      <a:solidFill>
                        <a:srgbClr val="ffffff"/>
                      </a:solidFill>
                    </a:lnT>
                    <a:lnB w="18720">
                      <a:solidFill>
                        <a:srgbClr val="ffffff"/>
                      </a:solidFill>
                    </a:lnB>
                    <a:solidFill>
                      <a:srgbClr val="d9d9d9"/>
                    </a:solidFill>
                  </a:tcPr>
                </a:tc>
              </a:tr>
              <a:tr h="1123920">
                <a:tc>
                  <a:txBody>
                    <a:bodyPr lIns="182520" rIns="182520" tIns="180000" bIns="182520" anchor="ctr">
                      <a:noAutofit/>
                    </a:bodyPr>
                    <a:p>
                      <a:pPr algn="ctr">
                        <a:lnSpc>
                          <a:spcPct val="100000"/>
                        </a:lnSpc>
                        <a:tabLst>
                          <a:tab algn="l" pos="0"/>
                        </a:tabLst>
                      </a:pPr>
                      <a:r>
                        <a:rPr b="1" lang="pt-BR" sz="3200" spc="-1" strike="noStrike">
                          <a:solidFill>
                            <a:schemeClr val="dk1"/>
                          </a:solidFill>
                          <a:latin typeface="Calibri"/>
                          <a:ea typeface="Poppins"/>
                        </a:rPr>
                        <a:t>GROW</a:t>
                      </a:r>
                      <a:endParaRPr b="0" lang="pt-BR" sz="3200" spc="-1" strike="noStrike">
                        <a:solidFill>
                          <a:srgbClr val="000000"/>
                        </a:solidFill>
                        <a:latin typeface="Arial"/>
                      </a:endParaRPr>
                    </a:p>
                  </a:txBody>
                  <a:tcPr anchor="ctr" marL="182520" marR="182520">
                    <a:lnL w="18720">
                      <a:solidFill>
                        <a:srgbClr val="4f81bd"/>
                      </a:solidFill>
                    </a:lnL>
                    <a:lnR w="18720">
                      <a:solidFill>
                        <a:srgbClr val="4f81bd"/>
                      </a:solidFill>
                    </a:lnR>
                    <a:lnT w="18720">
                      <a:solidFill>
                        <a:srgbClr val="4f81bd"/>
                      </a:solidFill>
                    </a:lnT>
                    <a:lnB w="18720">
                      <a:solidFill>
                        <a:srgbClr val="4f81bd"/>
                      </a:solidFill>
                    </a:lnB>
                    <a:solidFill>
                      <a:schemeClr val="lt1"/>
                    </a:solidFill>
                  </a:tcPr>
                </a:tc>
                <a:tc>
                  <a:txBody>
                    <a:bodyPr lIns="182520" rIns="182520" tIns="180000" bIns="182520" anchor="ctr">
                      <a:noAutofit/>
                    </a:bodyPr>
                    <a:p>
                      <a:pPr algn="ctr">
                        <a:lnSpc>
                          <a:spcPct val="100000"/>
                        </a:lnSpc>
                        <a:tabLst>
                          <a:tab algn="l" pos="0"/>
                        </a:tabLst>
                      </a:pPr>
                      <a:r>
                        <a:rPr b="1" lang="en-US" sz="2400" spc="-1" strike="noStrike">
                          <a:solidFill>
                            <a:schemeClr val="dk1"/>
                          </a:solidFill>
                          <a:latin typeface="Calibri"/>
                          <a:ea typeface="Sintony"/>
                        </a:rPr>
                        <a:t>Goal, Reality, Options, Will</a:t>
                      </a:r>
                      <a:endParaRPr b="0" lang="pt-BR" sz="2400" spc="-1" strike="noStrike">
                        <a:solidFill>
                          <a:srgbClr val="000000"/>
                        </a:solidFill>
                        <a:latin typeface="Arial"/>
                      </a:endParaRPr>
                    </a:p>
                  </a:txBody>
                  <a:tcPr anchor="ctr" marL="182520" marR="182520">
                    <a:lnL w="18720">
                      <a:solidFill>
                        <a:srgbClr val="4f81bd"/>
                      </a:solidFill>
                    </a:lnL>
                    <a:lnR w="18720">
                      <a:solidFill>
                        <a:srgbClr val="ffffff"/>
                      </a:solidFill>
                    </a:lnR>
                    <a:lnT w="18720">
                      <a:solidFill>
                        <a:srgbClr val="ffffff"/>
                      </a:solidFill>
                    </a:lnT>
                    <a:lnB w="18720">
                      <a:solidFill>
                        <a:srgbClr val="ffffff"/>
                      </a:solidFill>
                    </a:lnB>
                    <a:solidFill>
                      <a:srgbClr val="d9d9d9"/>
                    </a:solidFill>
                  </a:tcPr>
                </a:tc>
                <a:tc>
                  <a:txBody>
                    <a:bodyPr lIns="182520" rIns="182520" tIns="180000" bIns="182520" anchor="ctr">
                      <a:noAutofit/>
                    </a:bodyPr>
                    <a:p>
                      <a:pPr algn="ctr">
                        <a:lnSpc>
                          <a:spcPct val="100000"/>
                        </a:lnSpc>
                        <a:tabLst>
                          <a:tab algn="l" pos="0"/>
                        </a:tabLst>
                      </a:pPr>
                      <a:r>
                        <a:rPr b="1" lang="pt-BR" sz="2400" spc="-1" strike="noStrike">
                          <a:solidFill>
                            <a:schemeClr val="dk1"/>
                          </a:solidFill>
                          <a:latin typeface="Calibri"/>
                          <a:ea typeface="Sintony"/>
                        </a:rPr>
                        <a:t>Abordagem de desenvolvimento</a:t>
                      </a:r>
                      <a:endParaRPr b="0" lang="pt-BR" sz="2400" spc="-1" strike="noStrike">
                        <a:solidFill>
                          <a:srgbClr val="000000"/>
                        </a:solidFill>
                        <a:latin typeface="Arial"/>
                      </a:endParaRPr>
                    </a:p>
                  </a:txBody>
                  <a:tcPr anchor="ctr" marL="182520" marR="182520">
                    <a:lnL w="18720">
                      <a:solidFill>
                        <a:srgbClr val="ffffff"/>
                      </a:solidFill>
                    </a:lnL>
                    <a:lnR w="18720">
                      <a:solidFill>
                        <a:srgbClr val="ffffff"/>
                      </a:solidFill>
                    </a:lnR>
                    <a:lnT w="18720">
                      <a:solidFill>
                        <a:srgbClr val="ffffff"/>
                      </a:solidFill>
                    </a:lnT>
                    <a:lnB w="18720">
                      <a:solidFill>
                        <a:srgbClr val="ffffff"/>
                      </a:solidFill>
                    </a:lnB>
                    <a:solidFill>
                      <a:srgbClr val="d9d9d9"/>
                    </a:solidFill>
                  </a:tcPr>
                </a:tc>
              </a:tr>
              <a:tr h="871200">
                <a:tc>
                  <a:txBody>
                    <a:bodyPr lIns="182520" rIns="182520" tIns="180000" bIns="182520" anchor="ctr">
                      <a:noAutofit/>
                    </a:bodyPr>
                    <a:p>
                      <a:pPr algn="ctr">
                        <a:lnSpc>
                          <a:spcPct val="100000"/>
                        </a:lnSpc>
                        <a:tabLst>
                          <a:tab algn="l" pos="0"/>
                        </a:tabLst>
                      </a:pPr>
                      <a:r>
                        <a:rPr b="1" lang="pt-BR" sz="3200" spc="-1" strike="noStrike">
                          <a:solidFill>
                            <a:schemeClr val="dk1"/>
                          </a:solidFill>
                          <a:latin typeface="Calibri"/>
                          <a:ea typeface="Poppins"/>
                        </a:rPr>
                        <a:t>SANDWICH</a:t>
                      </a:r>
                      <a:endParaRPr b="0" lang="pt-BR" sz="3200" spc="-1" strike="noStrike">
                        <a:solidFill>
                          <a:srgbClr val="000000"/>
                        </a:solidFill>
                        <a:latin typeface="Arial"/>
                      </a:endParaRPr>
                    </a:p>
                  </a:txBody>
                  <a:tcPr anchor="ctr" marL="182520" marR="182520">
                    <a:lnL w="18720">
                      <a:solidFill>
                        <a:srgbClr val="4f81bd"/>
                      </a:solidFill>
                    </a:lnL>
                    <a:lnR w="18720">
                      <a:solidFill>
                        <a:srgbClr val="4f81bd"/>
                      </a:solidFill>
                    </a:lnR>
                    <a:lnT w="18720">
                      <a:solidFill>
                        <a:srgbClr val="4f81bd"/>
                      </a:solidFill>
                    </a:lnT>
                    <a:lnB w="18720">
                      <a:solidFill>
                        <a:srgbClr val="4f81bd"/>
                      </a:solidFill>
                    </a:lnB>
                    <a:solidFill>
                      <a:schemeClr val="lt1"/>
                    </a:solidFill>
                  </a:tcPr>
                </a:tc>
                <a:tc>
                  <a:txBody>
                    <a:bodyPr lIns="182520" rIns="182520" tIns="180000" bIns="182520" anchor="ctr">
                      <a:noAutofit/>
                    </a:bodyPr>
                    <a:p>
                      <a:pPr algn="ctr">
                        <a:lnSpc>
                          <a:spcPct val="100000"/>
                        </a:lnSpc>
                        <a:tabLst>
                          <a:tab algn="l" pos="0"/>
                        </a:tabLst>
                      </a:pPr>
                      <a:r>
                        <a:rPr b="1" lang="pt-BR" sz="2400" spc="-1" strike="noStrike">
                          <a:solidFill>
                            <a:schemeClr val="dk1"/>
                          </a:solidFill>
                          <a:latin typeface="Calibri"/>
                          <a:ea typeface="Sintony"/>
                        </a:rPr>
                        <a:t>Inicia aspectos positivo, insere </a:t>
                      </a:r>
                      <a:endParaRPr b="0" lang="pt-BR" sz="2400" spc="-1" strike="noStrike">
                        <a:solidFill>
                          <a:srgbClr val="000000"/>
                        </a:solidFill>
                        <a:latin typeface="Arial"/>
                      </a:endParaRPr>
                    </a:p>
                    <a:p>
                      <a:pPr algn="ctr">
                        <a:lnSpc>
                          <a:spcPct val="100000"/>
                        </a:lnSpc>
                        <a:tabLst>
                          <a:tab algn="l" pos="0"/>
                        </a:tabLst>
                      </a:pPr>
                      <a:r>
                        <a:rPr b="1" lang="pt-BR" sz="2400" spc="-1" strike="noStrike">
                          <a:solidFill>
                            <a:schemeClr val="dk1"/>
                          </a:solidFill>
                          <a:latin typeface="Calibri"/>
                          <a:ea typeface="Sintony"/>
                        </a:rPr>
                        <a:t>área de melhoria no meio, finaliza com plano de desenvolvimento</a:t>
                      </a:r>
                      <a:endParaRPr b="0" lang="pt-BR" sz="2400" spc="-1" strike="noStrike">
                        <a:solidFill>
                          <a:srgbClr val="000000"/>
                        </a:solidFill>
                        <a:latin typeface="Arial"/>
                      </a:endParaRPr>
                    </a:p>
                  </a:txBody>
                  <a:tcPr anchor="ctr" marL="182520" marR="182520">
                    <a:lnL w="18720">
                      <a:solidFill>
                        <a:srgbClr val="4f81bd"/>
                      </a:solidFill>
                    </a:lnL>
                    <a:lnR w="18720">
                      <a:solidFill>
                        <a:srgbClr val="ffffff"/>
                      </a:solidFill>
                    </a:lnR>
                    <a:lnT w="18720">
                      <a:solidFill>
                        <a:srgbClr val="ffffff"/>
                      </a:solidFill>
                    </a:lnT>
                    <a:lnB w="18720">
                      <a:solidFill>
                        <a:srgbClr val="ffffff"/>
                      </a:solidFill>
                    </a:lnB>
                    <a:solidFill>
                      <a:srgbClr val="d9d9d9"/>
                    </a:solidFill>
                  </a:tcPr>
                </a:tc>
                <a:tc>
                  <a:txBody>
                    <a:bodyPr lIns="182520" rIns="182520" tIns="180000" bIns="182520" anchor="ctr">
                      <a:noAutofit/>
                    </a:bodyPr>
                    <a:p>
                      <a:pPr algn="ctr">
                        <a:lnSpc>
                          <a:spcPct val="100000"/>
                        </a:lnSpc>
                        <a:tabLst>
                          <a:tab algn="l" pos="0"/>
                        </a:tabLst>
                      </a:pPr>
                      <a:r>
                        <a:rPr b="1" lang="pt-BR" sz="2400" spc="-1" strike="noStrike">
                          <a:solidFill>
                            <a:schemeClr val="dk1"/>
                          </a:solidFill>
                          <a:latin typeface="Calibri"/>
                          <a:ea typeface="Sintony"/>
                        </a:rPr>
                        <a:t>Acolhedor para feedback corretivo</a:t>
                      </a:r>
                      <a:endParaRPr b="0" lang="pt-BR" sz="2400" spc="-1" strike="noStrike">
                        <a:solidFill>
                          <a:srgbClr val="000000"/>
                        </a:solidFill>
                        <a:latin typeface="Arial"/>
                      </a:endParaRPr>
                    </a:p>
                  </a:txBody>
                  <a:tcPr anchor="ctr" marL="182520" marR="182520">
                    <a:lnL w="18720">
                      <a:solidFill>
                        <a:srgbClr val="ffffff"/>
                      </a:solidFill>
                    </a:lnL>
                    <a:lnR w="18720">
                      <a:solidFill>
                        <a:srgbClr val="ffffff"/>
                      </a:solidFill>
                    </a:lnR>
                    <a:lnT w="18720">
                      <a:solidFill>
                        <a:srgbClr val="ffffff"/>
                      </a:solidFill>
                    </a:lnT>
                    <a:lnB w="18720">
                      <a:solidFill>
                        <a:srgbClr val="ffffff"/>
                      </a:solidFill>
                    </a:lnB>
                    <a:solidFill>
                      <a:srgbClr val="d9d9d9"/>
                    </a:solidFill>
                  </a:tcPr>
                </a:tc>
              </a:tr>
              <a:tr h="1124280">
                <a:tc>
                  <a:txBody>
                    <a:bodyPr lIns="182520" rIns="182520" tIns="180000" bIns="182520" anchor="ctr">
                      <a:noAutofit/>
                    </a:bodyPr>
                    <a:p>
                      <a:pPr algn="ctr">
                        <a:lnSpc>
                          <a:spcPct val="100000"/>
                        </a:lnSpc>
                        <a:tabLst>
                          <a:tab algn="l" pos="0"/>
                        </a:tabLst>
                      </a:pPr>
                      <a:r>
                        <a:rPr b="1" lang="pt-BR" sz="3200" spc="-1" strike="noStrike">
                          <a:solidFill>
                            <a:schemeClr val="dk1"/>
                          </a:solidFill>
                          <a:latin typeface="Calibri"/>
                          <a:ea typeface="Poppins"/>
                        </a:rPr>
                        <a:t>SOCRÁTICO</a:t>
                      </a:r>
                      <a:endParaRPr b="0" lang="pt-BR" sz="3200" spc="-1" strike="noStrike">
                        <a:solidFill>
                          <a:srgbClr val="000000"/>
                        </a:solidFill>
                        <a:latin typeface="Arial"/>
                      </a:endParaRPr>
                    </a:p>
                  </a:txBody>
                  <a:tcPr anchor="ctr" marL="182520" marR="182520">
                    <a:lnL w="18720">
                      <a:solidFill>
                        <a:srgbClr val="4f81bd"/>
                      </a:solidFill>
                    </a:lnL>
                    <a:lnR w="18720">
                      <a:solidFill>
                        <a:srgbClr val="4f81bd"/>
                      </a:solidFill>
                    </a:lnR>
                    <a:lnT w="18720">
                      <a:solidFill>
                        <a:srgbClr val="4f81bd"/>
                      </a:solidFill>
                    </a:lnT>
                    <a:lnB w="18720">
                      <a:solidFill>
                        <a:srgbClr val="4f81bd"/>
                      </a:solidFill>
                    </a:lnB>
                    <a:solidFill>
                      <a:schemeClr val="lt1"/>
                    </a:solidFill>
                  </a:tcPr>
                </a:tc>
                <a:tc>
                  <a:txBody>
                    <a:bodyPr lIns="182520" rIns="182520" tIns="180000" bIns="182520" anchor="ctr">
                      <a:noAutofit/>
                    </a:bodyPr>
                    <a:p>
                      <a:pPr algn="ctr">
                        <a:lnSpc>
                          <a:spcPct val="100000"/>
                        </a:lnSpc>
                        <a:tabLst>
                          <a:tab algn="l" pos="0"/>
                        </a:tabLst>
                      </a:pPr>
                      <a:r>
                        <a:rPr b="1" lang="pt-BR" sz="2400" spc="-1" strike="noStrike">
                          <a:solidFill>
                            <a:schemeClr val="dk1"/>
                          </a:solidFill>
                          <a:latin typeface="Calibri"/>
                          <a:ea typeface="Sintony"/>
                        </a:rPr>
                        <a:t>Conduz a conversa aos assuntos a serem abordados por meio de perguntas</a:t>
                      </a:r>
                      <a:endParaRPr b="0" lang="pt-BR" sz="2400" spc="-1" strike="noStrike">
                        <a:solidFill>
                          <a:srgbClr val="000000"/>
                        </a:solidFill>
                        <a:latin typeface="Arial"/>
                      </a:endParaRPr>
                    </a:p>
                  </a:txBody>
                  <a:tcPr anchor="ctr" marL="182520" marR="182520">
                    <a:lnL w="18720">
                      <a:solidFill>
                        <a:srgbClr val="4f81bd"/>
                      </a:solidFill>
                    </a:lnL>
                    <a:lnR w="18720">
                      <a:solidFill>
                        <a:srgbClr val="ffffff"/>
                      </a:solidFill>
                    </a:lnR>
                    <a:lnT w="18720">
                      <a:solidFill>
                        <a:srgbClr val="ffffff"/>
                      </a:solidFill>
                    </a:lnT>
                    <a:lnB w="18720">
                      <a:solidFill>
                        <a:srgbClr val="ffffff"/>
                      </a:solidFill>
                    </a:lnB>
                    <a:solidFill>
                      <a:srgbClr val="d9d9d9"/>
                    </a:solidFill>
                  </a:tcPr>
                </a:tc>
                <a:tc>
                  <a:txBody>
                    <a:bodyPr lIns="182520" rIns="182520" tIns="180000" bIns="182520" anchor="ctr">
                      <a:noAutofit/>
                    </a:bodyPr>
                    <a:p>
                      <a:pPr algn="ctr">
                        <a:lnSpc>
                          <a:spcPct val="100000"/>
                        </a:lnSpc>
                        <a:tabLst>
                          <a:tab algn="l" pos="0"/>
                        </a:tabLst>
                      </a:pPr>
                      <a:r>
                        <a:rPr b="1" lang="pt-BR" sz="2400" spc="-1" strike="noStrike">
                          <a:solidFill>
                            <a:schemeClr val="dk1"/>
                          </a:solidFill>
                          <a:latin typeface="Calibri"/>
                          <a:ea typeface="Sintony"/>
                        </a:rPr>
                        <a:t>Promove reflexão</a:t>
                      </a:r>
                      <a:endParaRPr b="0" lang="pt-BR" sz="2400" spc="-1" strike="noStrike">
                        <a:solidFill>
                          <a:srgbClr val="000000"/>
                        </a:solidFill>
                        <a:latin typeface="Arial"/>
                      </a:endParaRPr>
                    </a:p>
                  </a:txBody>
                  <a:tcPr anchor="ctr" marL="182520" marR="182520">
                    <a:lnL w="18720">
                      <a:solidFill>
                        <a:srgbClr val="ffffff"/>
                      </a:solidFill>
                    </a:lnL>
                    <a:lnR w="18720">
                      <a:solidFill>
                        <a:srgbClr val="ffffff"/>
                      </a:solidFill>
                    </a:lnR>
                    <a:lnT w="18720">
                      <a:solidFill>
                        <a:srgbClr val="ffffff"/>
                      </a:solidFill>
                    </a:lnT>
                    <a:lnB w="18720">
                      <a:solidFill>
                        <a:srgbClr val="ffffff"/>
                      </a:solidFill>
                    </a:lnB>
                    <a:solidFill>
                      <a:srgbClr val="d9d9d9"/>
                    </a:solidFill>
                  </a:tcPr>
                </a:tc>
              </a:tr>
            </a:tbl>
          </a:graphicData>
        </a:graphic>
      </p:graphicFrame>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7" name="Picture 2" descr="Resultado de imagem para escuta ativa"/>
          <p:cNvPicPr/>
          <p:nvPr/>
        </p:nvPicPr>
        <p:blipFill>
          <a:blip r:embed="rId1">
            <a:extLst>
              <a:ext uri="{BEBA8EAE-BF5A-486C-A8C5-ECC9F3942E4B}">
                <a14:imgProps xmlns:a14="http://schemas.microsoft.com/office/drawing/2010/main">
                  <a14:imgLayer r:embed="rId2">
                    <a14:imgEffect>
                      <a14:artisticPencilSketch pressure="0" trans="25000"/>
                    </a14:imgEffect>
                  </a14:imgLayer>
                </a14:imgProps>
              </a:ext>
            </a:extLst>
          </a:blip>
          <a:srcRect l="0" t="0" r="0" b="12422"/>
          <a:stretch/>
        </p:blipFill>
        <p:spPr>
          <a:xfrm>
            <a:off x="10746360" y="1326960"/>
            <a:ext cx="6179040" cy="3240000"/>
          </a:xfrm>
          <a:prstGeom prst="rect">
            <a:avLst/>
          </a:prstGeom>
          <a:ln w="0">
            <a:noFill/>
          </a:ln>
        </p:spPr>
      </p:pic>
      <p:sp>
        <p:nvSpPr>
          <p:cNvPr id="2168" name="PlaceHolder 1"/>
          <p:cNvSpPr>
            <a:spLocks noGrp="1"/>
          </p:cNvSpPr>
          <p:nvPr>
            <p:ph/>
          </p:nvPr>
        </p:nvSpPr>
        <p:spPr>
          <a:xfrm>
            <a:off x="710280" y="324000"/>
            <a:ext cx="1433772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Escuta ativa</a:t>
            </a:r>
            <a:endParaRPr b="0" lang="pt-BR" sz="4050" spc="-1" strike="noStrike">
              <a:solidFill>
                <a:srgbClr val="000000"/>
              </a:solidFill>
              <a:latin typeface="Calibri"/>
            </a:endParaRPr>
          </a:p>
        </p:txBody>
      </p:sp>
      <p:sp>
        <p:nvSpPr>
          <p:cNvPr id="2169" name="CaixaDeTexto 20"/>
          <p:cNvSpPr/>
          <p:nvPr/>
        </p:nvSpPr>
        <p:spPr>
          <a:xfrm>
            <a:off x="882000" y="2872800"/>
            <a:ext cx="16043400" cy="6255720"/>
          </a:xfrm>
          <a:prstGeom prst="rect">
            <a:avLst/>
          </a:prstGeom>
          <a:noFill/>
          <a:ln w="0">
            <a:noFill/>
          </a:ln>
        </p:spPr>
        <p:style>
          <a:lnRef idx="0"/>
          <a:fillRef idx="0"/>
          <a:effectRef idx="0"/>
          <a:fontRef idx="minor"/>
        </p:style>
        <p:txBody>
          <a:bodyPr lIns="90000" rIns="90000" tIns="45000" bIns="45000" anchor="t">
            <a:spAutoFit/>
          </a:bodyPr>
          <a:p>
            <a:pPr>
              <a:lnSpc>
                <a:spcPct val="150000"/>
              </a:lnSpc>
              <a:spcAft>
                <a:spcPts val="1349"/>
              </a:spcAft>
            </a:pPr>
            <a:r>
              <a:rPr b="1" lang="pt-BR" sz="3000" spc="-1" strike="noStrike">
                <a:solidFill>
                  <a:srgbClr val="000000"/>
                </a:solidFill>
                <a:latin typeface="Calibri"/>
              </a:rPr>
              <a:t>Escute “de verdade”!</a:t>
            </a:r>
            <a:endParaRPr b="0" lang="pt-BR" sz="3000" spc="-1" strike="noStrike">
              <a:solidFill>
                <a:srgbClr val="000000"/>
              </a:solidFill>
              <a:latin typeface="Arial"/>
            </a:endParaRPr>
          </a:p>
          <a:p>
            <a:pPr marL="578520" indent="-578520">
              <a:lnSpc>
                <a:spcPct val="150000"/>
              </a:lnSpc>
              <a:spcAft>
                <a:spcPts val="675"/>
              </a:spcAft>
              <a:buClr>
                <a:srgbClr val="000000"/>
              </a:buClr>
              <a:buFont typeface="Calibri"/>
              <a:buAutoNum type="arabicPeriod"/>
            </a:pPr>
            <a:r>
              <a:rPr b="0" lang="pt-BR" sz="3000" spc="-1" strike="noStrike">
                <a:solidFill>
                  <a:srgbClr val="000000"/>
                </a:solidFill>
                <a:latin typeface="Calibri"/>
              </a:rPr>
              <a:t>Pare o que estiver fazendo e dê atenção total ao outro</a:t>
            </a:r>
            <a:endParaRPr b="0" lang="pt-BR" sz="3000" spc="-1" strike="noStrike">
              <a:solidFill>
                <a:srgbClr val="000000"/>
              </a:solidFill>
              <a:latin typeface="Arial"/>
            </a:endParaRPr>
          </a:p>
          <a:p>
            <a:pPr marL="578520" indent="-578520">
              <a:lnSpc>
                <a:spcPct val="150000"/>
              </a:lnSpc>
              <a:spcAft>
                <a:spcPts val="675"/>
              </a:spcAft>
              <a:buClr>
                <a:srgbClr val="000000"/>
              </a:buClr>
              <a:buFont typeface="Calibri"/>
              <a:buAutoNum type="arabicPeriod"/>
            </a:pPr>
            <a:r>
              <a:rPr b="0" lang="pt-BR" sz="3000" spc="-1" strike="noStrike">
                <a:solidFill>
                  <a:srgbClr val="000000"/>
                </a:solidFill>
                <a:latin typeface="Calibri"/>
              </a:rPr>
              <a:t>Mantenha o foco e concentre-se no que a pessoa está dizendo</a:t>
            </a:r>
            <a:endParaRPr b="0" lang="pt-BR" sz="3000" spc="-1" strike="noStrike">
              <a:solidFill>
                <a:srgbClr val="000000"/>
              </a:solidFill>
              <a:latin typeface="Arial"/>
            </a:endParaRPr>
          </a:p>
          <a:p>
            <a:pPr marL="578520" indent="-578520">
              <a:lnSpc>
                <a:spcPct val="150000"/>
              </a:lnSpc>
              <a:spcAft>
                <a:spcPts val="675"/>
              </a:spcAft>
              <a:buClr>
                <a:srgbClr val="000000"/>
              </a:buClr>
              <a:buFont typeface="Calibri"/>
              <a:buAutoNum type="arabicPeriod"/>
            </a:pPr>
            <a:r>
              <a:rPr b="0" lang="pt-BR" sz="3000" spc="-1" strike="noStrike">
                <a:solidFill>
                  <a:srgbClr val="000000"/>
                </a:solidFill>
                <a:latin typeface="Calibri"/>
              </a:rPr>
              <a:t>Evite interromper</a:t>
            </a:r>
            <a:endParaRPr b="0" lang="pt-BR" sz="3000" spc="-1" strike="noStrike">
              <a:solidFill>
                <a:srgbClr val="000000"/>
              </a:solidFill>
              <a:latin typeface="Arial"/>
            </a:endParaRPr>
          </a:p>
          <a:p>
            <a:pPr marL="578520" indent="-578520">
              <a:lnSpc>
                <a:spcPct val="150000"/>
              </a:lnSpc>
              <a:spcAft>
                <a:spcPts val="675"/>
              </a:spcAft>
              <a:buClr>
                <a:srgbClr val="000000"/>
              </a:buClr>
              <a:buFont typeface="Calibri"/>
              <a:buAutoNum type="arabicPeriod"/>
            </a:pPr>
            <a:r>
              <a:rPr b="0" lang="pt-BR" sz="3000" spc="-1" strike="noStrike">
                <a:solidFill>
                  <a:srgbClr val="000000"/>
                </a:solidFill>
                <a:latin typeface="Calibri"/>
              </a:rPr>
              <a:t>Não fique planejando mentalmente o que irá responder, enquanto o outro fala</a:t>
            </a:r>
            <a:endParaRPr b="0" lang="pt-BR" sz="3000" spc="-1" strike="noStrike">
              <a:solidFill>
                <a:srgbClr val="000000"/>
              </a:solidFill>
              <a:latin typeface="Arial"/>
            </a:endParaRPr>
          </a:p>
          <a:p>
            <a:pPr marL="578520" indent="-578520">
              <a:lnSpc>
                <a:spcPct val="150000"/>
              </a:lnSpc>
              <a:spcAft>
                <a:spcPts val="675"/>
              </a:spcAft>
              <a:buClr>
                <a:srgbClr val="000000"/>
              </a:buClr>
              <a:buFont typeface="Calibri"/>
              <a:buAutoNum type="arabicPeriod"/>
            </a:pPr>
            <a:r>
              <a:rPr b="0" lang="pt-BR" sz="3000" spc="-1" strike="noStrike">
                <a:solidFill>
                  <a:srgbClr val="000000"/>
                </a:solidFill>
                <a:latin typeface="Calibri"/>
              </a:rPr>
              <a:t>Procure entender os argumentos e faça perguntas para esclarecer significados</a:t>
            </a:r>
            <a:endParaRPr b="0" lang="pt-BR" sz="3000" spc="-1" strike="noStrike">
              <a:solidFill>
                <a:srgbClr val="000000"/>
              </a:solidFill>
              <a:latin typeface="Arial"/>
            </a:endParaRPr>
          </a:p>
          <a:p>
            <a:pPr marL="578520" indent="-578520">
              <a:lnSpc>
                <a:spcPct val="150000"/>
              </a:lnSpc>
              <a:spcAft>
                <a:spcPts val="675"/>
              </a:spcAft>
              <a:buClr>
                <a:srgbClr val="000000"/>
              </a:buClr>
              <a:buFont typeface="Calibri"/>
              <a:buAutoNum type="arabicPeriod"/>
            </a:pPr>
            <a:r>
              <a:rPr b="0" lang="pt-BR" sz="3000" spc="-1" strike="noStrike">
                <a:solidFill>
                  <a:srgbClr val="000000"/>
                </a:solidFill>
                <a:latin typeface="Calibri"/>
              </a:rPr>
              <a:t>Repita, com suas palavras, para garantir que realmente entendeu o que foi dito</a:t>
            </a:r>
            <a:endParaRPr b="0" lang="pt-BR" sz="3000" spc="-1" strike="noStrike">
              <a:solidFill>
                <a:srgbClr val="000000"/>
              </a:solidFill>
              <a:latin typeface="Arial"/>
            </a:endParaRPr>
          </a:p>
          <a:p>
            <a:pPr marL="578520" indent="-578520">
              <a:lnSpc>
                <a:spcPct val="150000"/>
              </a:lnSpc>
              <a:spcAft>
                <a:spcPts val="675"/>
              </a:spcAft>
              <a:buClr>
                <a:srgbClr val="000000"/>
              </a:buClr>
              <a:buFont typeface="Calibri"/>
              <a:buAutoNum type="arabicPeriod"/>
            </a:pPr>
            <a:r>
              <a:rPr b="0" lang="pt-BR" sz="3000" spc="-1" strike="noStrike">
                <a:solidFill>
                  <a:srgbClr val="000000"/>
                </a:solidFill>
                <a:latin typeface="Calibri"/>
              </a:rPr>
              <a:t>Respeite o silêncio do outro</a:t>
            </a:r>
            <a:endParaRPr b="0" lang="pt-BR"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0" name="Imagem 4" descr="Foto em preto e branco de homem com a mão na boca&#10;&#10;Descrição gerada automaticamente com confiança média"/>
          <p:cNvPicPr/>
          <p:nvPr/>
        </p:nvPicPr>
        <p:blipFill>
          <a:blip r:embed="rId1"/>
          <a:srcRect l="46402" t="0" r="0" b="0"/>
          <a:stretch/>
        </p:blipFill>
        <p:spPr>
          <a:xfrm>
            <a:off x="9815760" y="2019240"/>
            <a:ext cx="7084080" cy="7732440"/>
          </a:xfrm>
          <a:prstGeom prst="rect">
            <a:avLst/>
          </a:prstGeom>
          <a:ln w="0">
            <a:noFill/>
          </a:ln>
        </p:spPr>
      </p:pic>
      <p:sp>
        <p:nvSpPr>
          <p:cNvPr id="2171" name="CaixaDeTexto 20"/>
          <p:cNvSpPr/>
          <p:nvPr/>
        </p:nvSpPr>
        <p:spPr>
          <a:xfrm>
            <a:off x="710280" y="2019240"/>
            <a:ext cx="8092080" cy="7732440"/>
          </a:xfrm>
          <a:prstGeom prst="rect">
            <a:avLst/>
          </a:prstGeom>
          <a:noFill/>
          <a:ln w="0">
            <a:noFill/>
          </a:ln>
        </p:spPr>
        <p:style>
          <a:lnRef idx="0"/>
          <a:fillRef idx="0"/>
          <a:effectRef idx="0"/>
          <a:fontRef idx="minor"/>
        </p:style>
        <p:txBody>
          <a:bodyPr lIns="90000" rIns="90000" tIns="45000" bIns="45000" anchor="t">
            <a:normAutofit/>
          </a:bodyPr>
          <a:p>
            <a:pPr marL="571680" indent="-571680">
              <a:lnSpc>
                <a:spcPct val="200000"/>
              </a:lnSpc>
              <a:spcAft>
                <a:spcPts val="1199"/>
              </a:spcAft>
              <a:buClr>
                <a:srgbClr val="69ade7"/>
              </a:buClr>
              <a:buFont typeface="Wingdings" charset="2"/>
              <a:buChar char=""/>
            </a:pPr>
            <a:r>
              <a:rPr b="0" lang="pt-BR" sz="3600" spc="-1" strike="noStrike">
                <a:solidFill>
                  <a:srgbClr val="000000"/>
                </a:solidFill>
                <a:latin typeface="Calibri"/>
              </a:rPr>
              <a:t>Trazem à tona questões inconscientes</a:t>
            </a:r>
            <a:endParaRPr b="0" lang="pt-BR" sz="3600" spc="-1" strike="noStrike">
              <a:solidFill>
                <a:srgbClr val="000000"/>
              </a:solidFill>
              <a:latin typeface="Arial"/>
            </a:endParaRPr>
          </a:p>
          <a:p>
            <a:pPr marL="571680" indent="-571680">
              <a:lnSpc>
                <a:spcPct val="200000"/>
              </a:lnSpc>
              <a:spcAft>
                <a:spcPts val="1199"/>
              </a:spcAft>
              <a:buClr>
                <a:srgbClr val="69ade7"/>
              </a:buClr>
              <a:buFont typeface="Wingdings" charset="2"/>
              <a:buChar char=""/>
            </a:pPr>
            <a:r>
              <a:rPr b="0" lang="pt-BR" sz="3600" spc="-1" strike="noStrike">
                <a:solidFill>
                  <a:srgbClr val="000000"/>
                </a:solidFill>
                <a:latin typeface="Calibri"/>
              </a:rPr>
              <a:t>Revelam habilidades e talentos desconhecidos</a:t>
            </a:r>
            <a:endParaRPr b="0" lang="pt-BR" sz="3600" spc="-1" strike="noStrike">
              <a:solidFill>
                <a:srgbClr val="000000"/>
              </a:solidFill>
              <a:latin typeface="Arial"/>
            </a:endParaRPr>
          </a:p>
          <a:p>
            <a:pPr marL="571680" indent="-571680">
              <a:lnSpc>
                <a:spcPct val="200000"/>
              </a:lnSpc>
              <a:spcAft>
                <a:spcPts val="1199"/>
              </a:spcAft>
              <a:buClr>
                <a:srgbClr val="69ade7"/>
              </a:buClr>
              <a:buFont typeface="Wingdings" charset="2"/>
              <a:buChar char=""/>
            </a:pPr>
            <a:r>
              <a:rPr b="0" lang="pt-BR" sz="3600" spc="-1" strike="noStrike">
                <a:solidFill>
                  <a:srgbClr val="000000"/>
                </a:solidFill>
                <a:latin typeface="Calibri"/>
              </a:rPr>
              <a:t>Promovem clareza, ação e descobertas</a:t>
            </a:r>
            <a:endParaRPr b="0" lang="pt-BR" sz="3600" spc="-1" strike="noStrike">
              <a:solidFill>
                <a:srgbClr val="000000"/>
              </a:solidFill>
              <a:latin typeface="Arial"/>
            </a:endParaRPr>
          </a:p>
        </p:txBody>
      </p:sp>
      <p:sp>
        <p:nvSpPr>
          <p:cNvPr id="2172" name="PlaceHolder 1"/>
          <p:cNvSpPr>
            <a:spLocks noGrp="1"/>
          </p:cNvSpPr>
          <p:nvPr>
            <p:ph/>
          </p:nvPr>
        </p:nvSpPr>
        <p:spPr>
          <a:xfrm>
            <a:off x="710280" y="30960"/>
            <a:ext cx="14410080" cy="119592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Perguntas Energizantes</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3" name="CaixaDeTexto 20"/>
          <p:cNvSpPr/>
          <p:nvPr/>
        </p:nvSpPr>
        <p:spPr>
          <a:xfrm>
            <a:off x="7127640" y="2335320"/>
            <a:ext cx="10080720" cy="7223040"/>
          </a:xfrm>
          <a:prstGeom prst="rect">
            <a:avLst/>
          </a:prstGeom>
          <a:noFill/>
          <a:ln w="0">
            <a:noFill/>
          </a:ln>
        </p:spPr>
        <p:style>
          <a:lnRef idx="0"/>
          <a:fillRef idx="0"/>
          <a:effectRef idx="0"/>
          <a:fontRef idx="minor"/>
        </p:style>
        <p:txBody>
          <a:bodyPr lIns="90000" rIns="90000" tIns="45000" bIns="45000" anchor="t">
            <a:normAutofit/>
          </a:bodyPr>
          <a:p>
            <a:pPr marL="571680" indent="-571680">
              <a:lnSpc>
                <a:spcPct val="250000"/>
              </a:lnSpc>
              <a:spcAft>
                <a:spcPts val="1199"/>
              </a:spcAft>
              <a:buClr>
                <a:srgbClr val="69ade7"/>
              </a:buClr>
              <a:buFont typeface="Wingdings" charset="2"/>
              <a:buChar char=""/>
            </a:pPr>
            <a:r>
              <a:rPr b="0" lang="pt-BR" sz="3200" spc="-1" strike="noStrike">
                <a:solidFill>
                  <a:srgbClr val="000000"/>
                </a:solidFill>
                <a:latin typeface="Calibri"/>
              </a:rPr>
              <a:t>São perguntas </a:t>
            </a:r>
            <a:r>
              <a:rPr b="1" lang="pt-BR" sz="3200" spc="-1" strike="noStrike">
                <a:solidFill>
                  <a:srgbClr val="000000"/>
                </a:solidFill>
                <a:latin typeface="Calibri"/>
              </a:rPr>
              <a:t>abertas</a:t>
            </a:r>
            <a:r>
              <a:rPr b="0" lang="pt-BR" sz="3200" spc="-1" strike="noStrike">
                <a:solidFill>
                  <a:srgbClr val="000000"/>
                </a:solidFill>
                <a:latin typeface="Calibri"/>
              </a:rPr>
              <a:t> </a:t>
            </a:r>
            <a:endParaRPr b="0" lang="pt-BR" sz="3200" spc="-1" strike="noStrike">
              <a:solidFill>
                <a:srgbClr val="000000"/>
              </a:solidFill>
              <a:latin typeface="Arial"/>
            </a:endParaRPr>
          </a:p>
          <a:p>
            <a:pPr marL="571680" indent="-571680">
              <a:lnSpc>
                <a:spcPct val="250000"/>
              </a:lnSpc>
              <a:spcAft>
                <a:spcPts val="1199"/>
              </a:spcAft>
              <a:buClr>
                <a:srgbClr val="69ade7"/>
              </a:buClr>
              <a:buFont typeface="Wingdings" charset="2"/>
              <a:buChar char=""/>
            </a:pPr>
            <a:r>
              <a:rPr b="0" lang="pt-BR" sz="3200" spc="-1" strike="noStrike">
                <a:solidFill>
                  <a:srgbClr val="000000"/>
                </a:solidFill>
                <a:latin typeface="Calibri"/>
              </a:rPr>
              <a:t>São </a:t>
            </a:r>
            <a:r>
              <a:rPr b="1" lang="pt-BR" sz="3200" spc="-1" strike="noStrike">
                <a:solidFill>
                  <a:srgbClr val="000000"/>
                </a:solidFill>
                <a:latin typeface="Calibri"/>
              </a:rPr>
              <a:t>provocativas</a:t>
            </a:r>
            <a:endParaRPr b="0" lang="pt-BR" sz="3200" spc="-1" strike="noStrike">
              <a:solidFill>
                <a:srgbClr val="000000"/>
              </a:solidFill>
              <a:latin typeface="Arial"/>
            </a:endParaRPr>
          </a:p>
          <a:p>
            <a:pPr marL="571680" indent="-571680">
              <a:lnSpc>
                <a:spcPct val="250000"/>
              </a:lnSpc>
              <a:spcAft>
                <a:spcPts val="1199"/>
              </a:spcAft>
              <a:buClr>
                <a:srgbClr val="69ade7"/>
              </a:buClr>
              <a:buFont typeface="Wingdings" charset="2"/>
              <a:buChar char=""/>
            </a:pPr>
            <a:r>
              <a:rPr b="0" lang="pt-BR" sz="3200" spc="-1" strike="noStrike">
                <a:solidFill>
                  <a:srgbClr val="000000"/>
                </a:solidFill>
                <a:latin typeface="Calibri"/>
              </a:rPr>
              <a:t>São orientadas para o </a:t>
            </a:r>
            <a:r>
              <a:rPr b="1" lang="pt-BR" sz="3200" spc="-1" strike="noStrike">
                <a:solidFill>
                  <a:srgbClr val="000000"/>
                </a:solidFill>
                <a:latin typeface="Calibri"/>
              </a:rPr>
              <a:t>futuro</a:t>
            </a:r>
            <a:r>
              <a:rPr b="0" lang="pt-BR" sz="3200" spc="-1" strike="noStrike">
                <a:solidFill>
                  <a:srgbClr val="000000"/>
                </a:solidFill>
                <a:latin typeface="Calibri"/>
              </a:rPr>
              <a:t> e levam à </a:t>
            </a:r>
            <a:r>
              <a:rPr b="1" lang="pt-BR" sz="3200" spc="-1" strike="noStrike">
                <a:solidFill>
                  <a:srgbClr val="000000"/>
                </a:solidFill>
                <a:latin typeface="Calibri"/>
              </a:rPr>
              <a:t>ação</a:t>
            </a:r>
            <a:endParaRPr b="0" lang="pt-BR" sz="3200" spc="-1" strike="noStrike">
              <a:solidFill>
                <a:srgbClr val="000000"/>
              </a:solidFill>
              <a:latin typeface="Arial"/>
            </a:endParaRPr>
          </a:p>
          <a:p>
            <a:pPr marL="571680" indent="-571680">
              <a:lnSpc>
                <a:spcPct val="250000"/>
              </a:lnSpc>
              <a:spcAft>
                <a:spcPts val="1199"/>
              </a:spcAft>
              <a:buClr>
                <a:srgbClr val="69ade7"/>
              </a:buClr>
              <a:buFont typeface="Wingdings" charset="2"/>
              <a:buChar char=""/>
            </a:pPr>
            <a:r>
              <a:rPr b="0" lang="pt-BR" sz="3200" spc="-1" strike="noStrike">
                <a:solidFill>
                  <a:srgbClr val="000000"/>
                </a:solidFill>
                <a:latin typeface="Calibri"/>
              </a:rPr>
              <a:t> </a:t>
            </a:r>
            <a:r>
              <a:rPr b="0" lang="pt-BR" sz="3200" spc="-1" strike="noStrike">
                <a:solidFill>
                  <a:srgbClr val="000000"/>
                </a:solidFill>
                <a:latin typeface="Calibri"/>
              </a:rPr>
              <a:t>São orientadas para a </a:t>
            </a:r>
            <a:r>
              <a:rPr b="1" lang="pt-BR" sz="3200" spc="-1" strike="noStrike">
                <a:solidFill>
                  <a:srgbClr val="000000"/>
                </a:solidFill>
                <a:latin typeface="Calibri"/>
              </a:rPr>
              <a:t>solução</a:t>
            </a:r>
            <a:r>
              <a:rPr b="0" lang="pt-BR" sz="3200" spc="-1" strike="noStrike">
                <a:solidFill>
                  <a:srgbClr val="000000"/>
                </a:solidFill>
                <a:latin typeface="Calibri"/>
              </a:rPr>
              <a:t> e não para o problema</a:t>
            </a:r>
            <a:endParaRPr b="0" lang="pt-BR" sz="3200" spc="-1" strike="noStrike">
              <a:solidFill>
                <a:srgbClr val="000000"/>
              </a:solidFill>
              <a:latin typeface="Arial"/>
            </a:endParaRPr>
          </a:p>
          <a:p>
            <a:pPr marL="571680" indent="-571680">
              <a:lnSpc>
                <a:spcPct val="250000"/>
              </a:lnSpc>
              <a:spcAft>
                <a:spcPts val="1199"/>
              </a:spcAft>
              <a:buClr>
                <a:srgbClr val="69ade7"/>
              </a:buClr>
              <a:buFont typeface="Wingdings" charset="2"/>
              <a:buChar char=""/>
            </a:pPr>
            <a:r>
              <a:rPr b="0" lang="pt-BR" sz="3200" spc="-1" strike="noStrike">
                <a:solidFill>
                  <a:srgbClr val="000000"/>
                </a:solidFill>
                <a:latin typeface="Calibri"/>
              </a:rPr>
              <a:t> </a:t>
            </a:r>
            <a:r>
              <a:rPr b="0" lang="pt-BR" sz="3200" spc="-1" strike="noStrike">
                <a:solidFill>
                  <a:srgbClr val="000000"/>
                </a:solidFill>
                <a:latin typeface="Calibri"/>
              </a:rPr>
              <a:t>Contém suposições </a:t>
            </a:r>
            <a:r>
              <a:rPr b="1" lang="pt-BR" sz="3200" spc="-1" strike="noStrike">
                <a:solidFill>
                  <a:srgbClr val="000000"/>
                </a:solidFill>
                <a:latin typeface="Calibri"/>
              </a:rPr>
              <a:t>positivas</a:t>
            </a:r>
            <a:r>
              <a:rPr b="0" lang="pt-BR" sz="3200" spc="-1" strike="noStrike">
                <a:solidFill>
                  <a:srgbClr val="000000"/>
                </a:solidFill>
                <a:latin typeface="Calibri"/>
              </a:rPr>
              <a:t> e úteis</a:t>
            </a:r>
            <a:endParaRPr b="0" lang="pt-BR" sz="3200" spc="-1" strike="noStrike">
              <a:solidFill>
                <a:srgbClr val="000000"/>
              </a:solidFill>
              <a:latin typeface="Arial"/>
            </a:endParaRPr>
          </a:p>
        </p:txBody>
      </p:sp>
      <p:sp>
        <p:nvSpPr>
          <p:cNvPr id="2174" name="Elipse 5"/>
          <p:cNvSpPr/>
          <p:nvPr/>
        </p:nvSpPr>
        <p:spPr>
          <a:xfrm>
            <a:off x="710280" y="2911320"/>
            <a:ext cx="3240000" cy="1024920"/>
          </a:xfrm>
          <a:prstGeom prst="ellipse">
            <a:avLst/>
          </a:prstGeom>
          <a:solidFill>
            <a:srgbClr val="69ade7"/>
          </a:solidFill>
          <a:ln w="0">
            <a:noFill/>
          </a:ln>
          <a:effectLst>
            <a:outerShdw blurRad="39960" dir="5400000" dist="2304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rIns="90000" tIns="45000" bIns="45000" anchor="ctr">
            <a:noAutofit/>
          </a:bodyPr>
          <a:p>
            <a:pPr algn="ctr">
              <a:lnSpc>
                <a:spcPct val="100000"/>
              </a:lnSpc>
            </a:pPr>
            <a:r>
              <a:rPr b="1" lang="pt-BR" sz="4000" spc="-1" strike="noStrike">
                <a:solidFill>
                  <a:schemeClr val="lt1"/>
                </a:solidFill>
                <a:latin typeface="Calibri"/>
              </a:rPr>
              <a:t>O quê?</a:t>
            </a:r>
            <a:endParaRPr b="0" lang="pt-BR" sz="4000" spc="-1" strike="noStrike">
              <a:solidFill>
                <a:srgbClr val="000000"/>
              </a:solidFill>
              <a:latin typeface="Arial"/>
            </a:endParaRPr>
          </a:p>
        </p:txBody>
      </p:sp>
      <p:sp>
        <p:nvSpPr>
          <p:cNvPr id="2175" name="Elipse 6"/>
          <p:cNvSpPr/>
          <p:nvPr/>
        </p:nvSpPr>
        <p:spPr>
          <a:xfrm>
            <a:off x="3455280" y="6120000"/>
            <a:ext cx="3240000" cy="1024920"/>
          </a:xfrm>
          <a:prstGeom prst="ellipse">
            <a:avLst/>
          </a:prstGeom>
          <a:solidFill>
            <a:srgbClr val="69ade7"/>
          </a:solidFill>
          <a:ln w="0">
            <a:noFill/>
          </a:ln>
          <a:effectLst>
            <a:outerShdw blurRad="39960" dir="5400000" dist="2304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rIns="90000" tIns="45000" bIns="45000" anchor="ctr">
            <a:noAutofit/>
          </a:bodyPr>
          <a:p>
            <a:pPr algn="ctr">
              <a:lnSpc>
                <a:spcPct val="100000"/>
              </a:lnSpc>
            </a:pPr>
            <a:r>
              <a:rPr b="1" lang="pt-BR" sz="4000" spc="-1" strike="noStrike">
                <a:solidFill>
                  <a:schemeClr val="lt1"/>
                </a:solidFill>
                <a:latin typeface="Calibri"/>
              </a:rPr>
              <a:t>Como?</a:t>
            </a:r>
            <a:endParaRPr b="0" lang="pt-BR" sz="4000" spc="-1" strike="noStrike">
              <a:solidFill>
                <a:srgbClr val="000000"/>
              </a:solidFill>
              <a:latin typeface="Arial"/>
            </a:endParaRPr>
          </a:p>
        </p:txBody>
      </p:sp>
      <p:sp>
        <p:nvSpPr>
          <p:cNvPr id="2176" name="Elipse 7"/>
          <p:cNvSpPr/>
          <p:nvPr/>
        </p:nvSpPr>
        <p:spPr>
          <a:xfrm>
            <a:off x="710280" y="7214760"/>
            <a:ext cx="3240000" cy="1024920"/>
          </a:xfrm>
          <a:prstGeom prst="ellipse">
            <a:avLst/>
          </a:prstGeom>
          <a:solidFill>
            <a:srgbClr val="69ade7"/>
          </a:solidFill>
          <a:ln w="0">
            <a:noFill/>
          </a:ln>
          <a:effectLst>
            <a:outerShdw blurRad="39960" dir="5400000" dist="2304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rIns="90000" tIns="45000" bIns="45000" anchor="ctr">
            <a:noAutofit/>
          </a:bodyPr>
          <a:p>
            <a:pPr algn="ctr">
              <a:lnSpc>
                <a:spcPct val="100000"/>
              </a:lnSpc>
            </a:pPr>
            <a:r>
              <a:rPr b="1" lang="pt-BR" sz="4000" spc="-1" strike="noStrike">
                <a:solidFill>
                  <a:schemeClr val="lt1"/>
                </a:solidFill>
                <a:latin typeface="Calibri"/>
              </a:rPr>
              <a:t>Quais?</a:t>
            </a:r>
            <a:endParaRPr b="0" lang="pt-BR" sz="4000" spc="-1" strike="noStrike">
              <a:solidFill>
                <a:srgbClr val="000000"/>
              </a:solidFill>
              <a:latin typeface="Arial"/>
            </a:endParaRPr>
          </a:p>
        </p:txBody>
      </p:sp>
      <p:sp>
        <p:nvSpPr>
          <p:cNvPr id="2177" name="Elipse 8"/>
          <p:cNvSpPr/>
          <p:nvPr/>
        </p:nvSpPr>
        <p:spPr>
          <a:xfrm>
            <a:off x="3455280" y="3936240"/>
            <a:ext cx="3240000" cy="1024920"/>
          </a:xfrm>
          <a:prstGeom prst="ellipse">
            <a:avLst/>
          </a:prstGeom>
          <a:solidFill>
            <a:srgbClr val="69ade7"/>
          </a:solidFill>
          <a:ln w="0">
            <a:noFill/>
          </a:ln>
          <a:effectLst>
            <a:outerShdw blurRad="39960" dir="5400000" dist="2304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rIns="90000" tIns="45000" bIns="45000" anchor="ctr">
            <a:noAutofit/>
          </a:bodyPr>
          <a:p>
            <a:pPr algn="ctr">
              <a:lnSpc>
                <a:spcPct val="100000"/>
              </a:lnSpc>
            </a:pPr>
            <a:r>
              <a:rPr b="1" lang="pt-BR" sz="4000" spc="-1" strike="noStrike">
                <a:solidFill>
                  <a:schemeClr val="lt1"/>
                </a:solidFill>
                <a:latin typeface="Calibri"/>
              </a:rPr>
              <a:t>Quanto?</a:t>
            </a:r>
            <a:endParaRPr b="0" lang="pt-BR" sz="4000" spc="-1" strike="noStrike">
              <a:solidFill>
                <a:srgbClr val="000000"/>
              </a:solidFill>
              <a:latin typeface="Arial"/>
            </a:endParaRPr>
          </a:p>
        </p:txBody>
      </p:sp>
      <p:sp>
        <p:nvSpPr>
          <p:cNvPr id="2178" name="Elipse 9"/>
          <p:cNvSpPr/>
          <p:nvPr/>
        </p:nvSpPr>
        <p:spPr>
          <a:xfrm>
            <a:off x="710280" y="5025240"/>
            <a:ext cx="3240000" cy="1024920"/>
          </a:xfrm>
          <a:prstGeom prst="ellipse">
            <a:avLst/>
          </a:prstGeom>
          <a:solidFill>
            <a:srgbClr val="69ade7"/>
          </a:solidFill>
          <a:ln w="0">
            <a:noFill/>
          </a:ln>
          <a:effectLst>
            <a:outerShdw blurRad="39960" dir="5400000" dist="2304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rIns="90000" tIns="45000" bIns="45000" anchor="ctr">
            <a:noAutofit/>
          </a:bodyPr>
          <a:p>
            <a:pPr algn="ctr">
              <a:lnSpc>
                <a:spcPct val="100000"/>
              </a:lnSpc>
            </a:pPr>
            <a:r>
              <a:rPr b="1" lang="pt-BR" sz="4000" spc="-1" strike="noStrike">
                <a:solidFill>
                  <a:schemeClr val="lt1"/>
                </a:solidFill>
                <a:latin typeface="Calibri"/>
              </a:rPr>
              <a:t>Quem?</a:t>
            </a:r>
            <a:endParaRPr b="0" lang="pt-BR" sz="4000" spc="-1" strike="noStrike">
              <a:solidFill>
                <a:srgbClr val="000000"/>
              </a:solidFill>
              <a:latin typeface="Arial"/>
            </a:endParaRPr>
          </a:p>
        </p:txBody>
      </p:sp>
      <p:sp>
        <p:nvSpPr>
          <p:cNvPr id="2179" name="PlaceHolder 1"/>
          <p:cNvSpPr>
            <a:spLocks noGrp="1"/>
          </p:cNvSpPr>
          <p:nvPr>
            <p:ph/>
          </p:nvPr>
        </p:nvSpPr>
        <p:spPr>
          <a:xfrm>
            <a:off x="710280" y="324000"/>
            <a:ext cx="14265720" cy="119592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Perguntas Energizantes</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0" name="CaixaDeTexto 20"/>
          <p:cNvSpPr/>
          <p:nvPr/>
        </p:nvSpPr>
        <p:spPr>
          <a:xfrm>
            <a:off x="862920" y="1277280"/>
            <a:ext cx="15922080" cy="7732440"/>
          </a:xfrm>
          <a:prstGeom prst="rect">
            <a:avLst/>
          </a:prstGeom>
          <a:noFill/>
          <a:ln w="0">
            <a:noFill/>
          </a:ln>
        </p:spPr>
        <p:style>
          <a:lnRef idx="0"/>
          <a:fillRef idx="0"/>
          <a:effectRef idx="0"/>
          <a:fontRef idx="minor"/>
        </p:style>
        <p:txBody>
          <a:bodyPr lIns="90000" rIns="90000" tIns="45000" bIns="45000" anchor="t">
            <a:noAutofit/>
          </a:bodyPr>
          <a:p>
            <a:pPr>
              <a:lnSpc>
                <a:spcPct val="150000"/>
              </a:lnSpc>
              <a:spcAft>
                <a:spcPts val="1199"/>
              </a:spcAft>
            </a:pPr>
            <a:r>
              <a:rPr b="0" lang="pt-BR" sz="3600" spc="-1" strike="noStrike">
                <a:solidFill>
                  <a:srgbClr val="000000"/>
                </a:solidFill>
                <a:latin typeface="Calibri"/>
              </a:rPr>
              <a:t>Exemplos:</a:t>
            </a:r>
            <a:endParaRPr b="0" lang="pt-BR" sz="3600" spc="-1" strike="noStrike">
              <a:solidFill>
                <a:srgbClr val="000000"/>
              </a:solidFill>
              <a:latin typeface="Arial"/>
            </a:endParaRPr>
          </a:p>
          <a:p>
            <a:pPr marL="571680" indent="-571680">
              <a:lnSpc>
                <a:spcPct val="150000"/>
              </a:lnSpc>
              <a:spcAft>
                <a:spcPts val="1199"/>
              </a:spcAft>
              <a:buClr>
                <a:srgbClr val="69ade7"/>
              </a:buClr>
              <a:buFont typeface="Wingdings" charset="2"/>
              <a:buChar char=""/>
            </a:pPr>
            <a:r>
              <a:rPr b="0" lang="pt-BR" sz="3600" spc="-1" strike="noStrike">
                <a:solidFill>
                  <a:srgbClr val="000000"/>
                </a:solidFill>
                <a:latin typeface="Calibri"/>
              </a:rPr>
              <a:t>O que você precisa mudar para ter sucesso em...?</a:t>
            </a:r>
            <a:endParaRPr b="0" lang="pt-BR" sz="3600" spc="-1" strike="noStrike">
              <a:solidFill>
                <a:srgbClr val="000000"/>
              </a:solidFill>
              <a:latin typeface="Arial"/>
            </a:endParaRPr>
          </a:p>
          <a:p>
            <a:pPr marL="571680" indent="-571680">
              <a:lnSpc>
                <a:spcPct val="150000"/>
              </a:lnSpc>
              <a:spcAft>
                <a:spcPts val="1199"/>
              </a:spcAft>
              <a:buClr>
                <a:srgbClr val="69ade7"/>
              </a:buClr>
              <a:buFont typeface="Wingdings" charset="2"/>
              <a:buChar char=""/>
            </a:pPr>
            <a:r>
              <a:rPr b="0" lang="pt-BR" sz="3600" spc="-1" strike="noStrike">
                <a:solidFill>
                  <a:srgbClr val="000000"/>
                </a:solidFill>
                <a:latin typeface="Calibri"/>
              </a:rPr>
              <a:t>Quais as informações que você precisa para...?</a:t>
            </a:r>
            <a:endParaRPr b="0" lang="pt-BR" sz="3600" spc="-1" strike="noStrike">
              <a:solidFill>
                <a:srgbClr val="000000"/>
              </a:solidFill>
              <a:latin typeface="Arial"/>
            </a:endParaRPr>
          </a:p>
          <a:p>
            <a:pPr marL="571680" indent="-571680">
              <a:lnSpc>
                <a:spcPct val="150000"/>
              </a:lnSpc>
              <a:spcAft>
                <a:spcPts val="1199"/>
              </a:spcAft>
              <a:buClr>
                <a:srgbClr val="69ade7"/>
              </a:buClr>
              <a:buFont typeface="Wingdings" charset="2"/>
              <a:buChar char=""/>
            </a:pPr>
            <a:r>
              <a:rPr b="0" lang="pt-BR" sz="3600" spc="-1" strike="noStrike">
                <a:solidFill>
                  <a:srgbClr val="000000"/>
                </a:solidFill>
                <a:latin typeface="Calibri"/>
              </a:rPr>
              <a:t>Como você saberá que está funcionando?</a:t>
            </a:r>
            <a:endParaRPr b="0" lang="pt-BR" sz="3600" spc="-1" strike="noStrike">
              <a:solidFill>
                <a:srgbClr val="000000"/>
              </a:solidFill>
              <a:latin typeface="Arial"/>
            </a:endParaRPr>
          </a:p>
          <a:p>
            <a:pPr marL="571680" indent="-571680">
              <a:lnSpc>
                <a:spcPct val="150000"/>
              </a:lnSpc>
              <a:spcAft>
                <a:spcPts val="1199"/>
              </a:spcAft>
              <a:buClr>
                <a:srgbClr val="69ade7"/>
              </a:buClr>
              <a:buFont typeface="Wingdings" charset="2"/>
              <a:buChar char=""/>
            </a:pPr>
            <a:r>
              <a:rPr b="0" lang="pt-BR" sz="3600" spc="-1" strike="noStrike">
                <a:solidFill>
                  <a:srgbClr val="000000"/>
                </a:solidFill>
                <a:latin typeface="Calibri"/>
              </a:rPr>
              <a:t>Como você se sentirá quando atingir seu objetivo?</a:t>
            </a:r>
            <a:endParaRPr b="0" lang="pt-BR" sz="3600" spc="-1" strike="noStrike">
              <a:solidFill>
                <a:srgbClr val="000000"/>
              </a:solidFill>
              <a:latin typeface="Arial"/>
            </a:endParaRPr>
          </a:p>
          <a:p>
            <a:pPr marL="571680" indent="-571680">
              <a:lnSpc>
                <a:spcPct val="150000"/>
              </a:lnSpc>
              <a:spcAft>
                <a:spcPts val="1199"/>
              </a:spcAft>
              <a:buClr>
                <a:srgbClr val="69ade7"/>
              </a:buClr>
              <a:buFont typeface="Wingdings" charset="2"/>
              <a:buChar char=""/>
            </a:pPr>
            <a:r>
              <a:rPr b="0" lang="pt-BR" sz="3600" spc="-1" strike="noStrike">
                <a:solidFill>
                  <a:srgbClr val="000000"/>
                </a:solidFill>
                <a:latin typeface="Calibri"/>
              </a:rPr>
              <a:t>O que você pode fazer para tornar esse processo menos angustiante?</a:t>
            </a:r>
            <a:endParaRPr b="0" lang="pt-BR" sz="3600" spc="-1" strike="noStrike">
              <a:solidFill>
                <a:srgbClr val="000000"/>
              </a:solidFill>
              <a:latin typeface="Arial"/>
            </a:endParaRPr>
          </a:p>
          <a:p>
            <a:pPr marL="571680" indent="-571680">
              <a:lnSpc>
                <a:spcPct val="150000"/>
              </a:lnSpc>
              <a:spcAft>
                <a:spcPts val="1199"/>
              </a:spcAft>
              <a:buClr>
                <a:srgbClr val="69ade7"/>
              </a:buClr>
              <a:buFont typeface="Wingdings" charset="2"/>
              <a:buChar char=""/>
            </a:pPr>
            <a:r>
              <a:rPr b="0" lang="pt-BR" sz="3600" spc="-1" strike="noStrike">
                <a:solidFill>
                  <a:srgbClr val="000000"/>
                </a:solidFill>
                <a:latin typeface="Calibri"/>
              </a:rPr>
              <a:t>O que mais você pode fazer para...?</a:t>
            </a:r>
            <a:endParaRPr b="0" lang="pt-BR" sz="3600" spc="-1" strike="noStrike">
              <a:solidFill>
                <a:srgbClr val="000000"/>
              </a:solidFill>
              <a:latin typeface="Arial"/>
            </a:endParaRPr>
          </a:p>
          <a:p>
            <a:pPr marL="571680" indent="-571680">
              <a:lnSpc>
                <a:spcPct val="150000"/>
              </a:lnSpc>
              <a:spcAft>
                <a:spcPts val="1199"/>
              </a:spcAft>
              <a:buClr>
                <a:srgbClr val="69ade7"/>
              </a:buClr>
              <a:buFont typeface="Wingdings" charset="2"/>
              <a:buChar char=""/>
            </a:pPr>
            <a:r>
              <a:rPr b="0" lang="pt-BR" sz="3600" spc="-1" strike="noStrike">
                <a:solidFill>
                  <a:srgbClr val="000000"/>
                </a:solidFill>
                <a:latin typeface="Calibri"/>
              </a:rPr>
              <a:t>Quais são os riscos...?</a:t>
            </a:r>
            <a:endParaRPr b="0" lang="pt-BR" sz="3600" spc="-1" strike="noStrike">
              <a:solidFill>
                <a:srgbClr val="000000"/>
              </a:solidFill>
              <a:latin typeface="Arial"/>
            </a:endParaRPr>
          </a:p>
          <a:p>
            <a:pPr marL="571680" indent="-571680">
              <a:lnSpc>
                <a:spcPct val="150000"/>
              </a:lnSpc>
              <a:spcAft>
                <a:spcPts val="1199"/>
              </a:spcAft>
              <a:buClr>
                <a:srgbClr val="69ade7"/>
              </a:buClr>
              <a:buFont typeface="Wingdings" charset="2"/>
              <a:buChar char=""/>
            </a:pPr>
            <a:r>
              <a:rPr b="0" lang="pt-BR" sz="3600" spc="-1" strike="noStrike">
                <a:solidFill>
                  <a:srgbClr val="000000"/>
                </a:solidFill>
                <a:latin typeface="Calibri"/>
              </a:rPr>
              <a:t>Como você sentiu quando...?</a:t>
            </a:r>
            <a:endParaRPr b="0" lang="pt-BR" sz="3600" spc="-1" strike="noStrike">
              <a:solidFill>
                <a:srgbClr val="000000"/>
              </a:solidFill>
              <a:latin typeface="Arial"/>
            </a:endParaRPr>
          </a:p>
        </p:txBody>
      </p:sp>
      <p:sp>
        <p:nvSpPr>
          <p:cNvPr id="2181" name="PlaceHolder 1"/>
          <p:cNvSpPr>
            <a:spLocks noGrp="1"/>
          </p:cNvSpPr>
          <p:nvPr>
            <p:ph/>
          </p:nvPr>
        </p:nvSpPr>
        <p:spPr>
          <a:xfrm>
            <a:off x="710280" y="324000"/>
            <a:ext cx="14770080" cy="119592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Perguntas Energizantes</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CaixaDeTexto 21"/>
          <p:cNvSpPr/>
          <p:nvPr/>
        </p:nvSpPr>
        <p:spPr>
          <a:xfrm>
            <a:off x="3276000" y="1040040"/>
            <a:ext cx="12385440" cy="699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4000" spc="-1" strike="noStrike">
                <a:solidFill>
                  <a:srgbClr val="000000"/>
                </a:solidFill>
                <a:latin typeface="Calibri"/>
              </a:rPr>
              <a:t>Estilo de Liderança x Grau de Maturidade do liderado</a:t>
            </a:r>
            <a:endParaRPr b="0" lang="pt-BR" sz="4000" spc="-1" strike="noStrike">
              <a:solidFill>
                <a:srgbClr val="000000"/>
              </a:solidFill>
              <a:latin typeface="Arial"/>
            </a:endParaRPr>
          </a:p>
        </p:txBody>
      </p:sp>
      <p:cxnSp>
        <p:nvCxnSpPr>
          <p:cNvPr id="903" name="Conector de seta reta 7"/>
          <p:cNvCxnSpPr/>
          <p:nvPr/>
        </p:nvCxnSpPr>
        <p:spPr>
          <a:xfrm>
            <a:off x="4015440" y="9626760"/>
            <a:ext cx="10086840" cy="360"/>
          </a:xfrm>
          <a:prstGeom prst="straightConnector1">
            <a:avLst/>
          </a:prstGeom>
          <a:ln>
            <a:solidFill>
              <a:srgbClr val="4f81bd">
                <a:lumMod val="50000"/>
              </a:srgbClr>
            </a:solidFill>
            <a:round/>
            <a:tailEnd len="med" type="arrow" w="med"/>
          </a:ln>
        </p:spPr>
      </p:cxnSp>
      <p:cxnSp>
        <p:nvCxnSpPr>
          <p:cNvPr id="904" name="Conector de seta reta 12"/>
          <p:cNvCxnSpPr/>
          <p:nvPr/>
        </p:nvCxnSpPr>
        <p:spPr>
          <a:xfrm flipV="1">
            <a:off x="4015440" y="1727640"/>
            <a:ext cx="132120" cy="7899480"/>
          </a:xfrm>
          <a:prstGeom prst="straightConnector1">
            <a:avLst/>
          </a:prstGeom>
          <a:ln>
            <a:solidFill>
              <a:srgbClr val="4f81bd">
                <a:lumMod val="50000"/>
              </a:srgbClr>
            </a:solidFill>
            <a:round/>
            <a:tailEnd len="med" type="arrow" w="med"/>
          </a:ln>
        </p:spPr>
      </p:cxnSp>
      <p:sp>
        <p:nvSpPr>
          <p:cNvPr id="905" name="Retângulo de cantos arredondados 14"/>
          <p:cNvSpPr/>
          <p:nvPr/>
        </p:nvSpPr>
        <p:spPr>
          <a:xfrm>
            <a:off x="4413600" y="2544480"/>
            <a:ext cx="4643280" cy="326916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3600" spc="-1" strike="noStrike">
              <a:solidFill>
                <a:srgbClr val="000000"/>
              </a:solidFill>
              <a:latin typeface="Calibri"/>
            </a:endParaRPr>
          </a:p>
        </p:txBody>
      </p:sp>
      <p:sp>
        <p:nvSpPr>
          <p:cNvPr id="906" name="Retângulo de cantos arredondados 17"/>
          <p:cNvSpPr/>
          <p:nvPr/>
        </p:nvSpPr>
        <p:spPr>
          <a:xfrm>
            <a:off x="9191880" y="2544480"/>
            <a:ext cx="4643280" cy="3269160"/>
          </a:xfrm>
          <a:prstGeom prst="roundRect">
            <a:avLst>
              <a:gd name="adj" fmla="val 16667"/>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pPr>
            <a:endParaRPr b="0" lang="pt-BR" sz="3600" spc="-1" strike="noStrike">
              <a:solidFill>
                <a:srgbClr val="000000"/>
              </a:solidFill>
              <a:latin typeface="Calibri"/>
            </a:endParaRPr>
          </a:p>
        </p:txBody>
      </p:sp>
      <p:sp>
        <p:nvSpPr>
          <p:cNvPr id="907" name="Retângulo de cantos arredondados 18"/>
          <p:cNvSpPr/>
          <p:nvPr/>
        </p:nvSpPr>
        <p:spPr>
          <a:xfrm>
            <a:off x="4413600" y="6087240"/>
            <a:ext cx="4643280" cy="3266280"/>
          </a:xfrm>
          <a:prstGeom prst="roundRect">
            <a:avLst>
              <a:gd name="adj" fmla="val 16667"/>
            </a:avLst>
          </a:prstGeom>
          <a:solidFill>
            <a:schemeClr val="accent1">
              <a:lumMod val="50000"/>
            </a:schemeClr>
          </a:solidFill>
          <a:ln>
            <a:noFill/>
          </a:ln>
        </p:spPr>
        <p:style>
          <a:lnRef idx="2">
            <a:schemeClr val="accent4">
              <a:shade val="50000"/>
            </a:schemeClr>
          </a:lnRef>
          <a:fillRef idx="1">
            <a:schemeClr val="accent4"/>
          </a:fillRef>
          <a:effectRef idx="0">
            <a:schemeClr val="accent4"/>
          </a:effectRef>
          <a:fontRef idx="minor"/>
        </p:style>
        <p:txBody>
          <a:bodyPr lIns="90000" rIns="90000" tIns="45000" bIns="45000" anchor="ctr">
            <a:noAutofit/>
          </a:bodyPr>
          <a:p>
            <a:pPr algn="ctr">
              <a:lnSpc>
                <a:spcPct val="100000"/>
              </a:lnSpc>
            </a:pPr>
            <a:endParaRPr b="0" lang="pt-BR" sz="3600" spc="-1" strike="noStrike">
              <a:solidFill>
                <a:srgbClr val="000000"/>
              </a:solidFill>
              <a:latin typeface="Calibri"/>
            </a:endParaRPr>
          </a:p>
        </p:txBody>
      </p:sp>
      <p:sp>
        <p:nvSpPr>
          <p:cNvPr id="908" name="Retângulo de cantos arredondados 19"/>
          <p:cNvSpPr/>
          <p:nvPr/>
        </p:nvSpPr>
        <p:spPr>
          <a:xfrm>
            <a:off x="9191880" y="6087240"/>
            <a:ext cx="4643280" cy="3266280"/>
          </a:xfrm>
          <a:prstGeom prst="roundRect">
            <a:avLst>
              <a:gd name="adj" fmla="val 16667"/>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a:lnSpc>
                <a:spcPct val="100000"/>
              </a:lnSpc>
            </a:pPr>
            <a:endParaRPr b="0" lang="pt-BR" sz="3600" spc="-1" strike="noStrike">
              <a:solidFill>
                <a:srgbClr val="000000"/>
              </a:solidFill>
              <a:latin typeface="Calibri"/>
            </a:endParaRPr>
          </a:p>
        </p:txBody>
      </p:sp>
      <p:sp>
        <p:nvSpPr>
          <p:cNvPr id="909" name="CaixaDeTexto 22"/>
          <p:cNvSpPr/>
          <p:nvPr/>
        </p:nvSpPr>
        <p:spPr>
          <a:xfrm>
            <a:off x="6005160" y="9508680"/>
            <a:ext cx="650448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3600" spc="-1" strike="noStrike">
                <a:solidFill>
                  <a:srgbClr val="000000"/>
                </a:solidFill>
                <a:latin typeface="Calibri"/>
              </a:rPr>
              <a:t>Comportamento de Tarefa</a:t>
            </a:r>
            <a:endParaRPr b="0" lang="pt-BR" sz="3600" spc="-1" strike="noStrike">
              <a:solidFill>
                <a:srgbClr val="000000"/>
              </a:solidFill>
              <a:latin typeface="Arial"/>
            </a:endParaRPr>
          </a:p>
        </p:txBody>
      </p:sp>
      <p:sp>
        <p:nvSpPr>
          <p:cNvPr id="910" name="CaixaDeTexto 23"/>
          <p:cNvSpPr/>
          <p:nvPr/>
        </p:nvSpPr>
        <p:spPr>
          <a:xfrm>
            <a:off x="10652040" y="9644760"/>
            <a:ext cx="169920" cy="610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endParaRPr b="0" lang="pt-BR" sz="3600" spc="-1" strike="noStrike">
              <a:solidFill>
                <a:srgbClr val="000000"/>
              </a:solidFill>
              <a:latin typeface="Calibri"/>
            </a:endParaRPr>
          </a:p>
        </p:txBody>
      </p:sp>
      <p:sp>
        <p:nvSpPr>
          <p:cNvPr id="911" name="CaixaDeTexto 24"/>
          <p:cNvSpPr/>
          <p:nvPr/>
        </p:nvSpPr>
        <p:spPr>
          <a:xfrm rot="16200000">
            <a:off x="-675000" y="5509800"/>
            <a:ext cx="87422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3600" spc="-1" strike="noStrike">
                <a:solidFill>
                  <a:srgbClr val="000000"/>
                </a:solidFill>
                <a:latin typeface="Calibri"/>
              </a:rPr>
              <a:t>Comportamento de Relacionamento</a:t>
            </a:r>
            <a:endParaRPr b="0" lang="pt-BR" sz="3600" spc="-1" strike="noStrike">
              <a:solidFill>
                <a:srgbClr val="000000"/>
              </a:solidFill>
              <a:latin typeface="Arial"/>
            </a:endParaRPr>
          </a:p>
        </p:txBody>
      </p:sp>
      <p:sp>
        <p:nvSpPr>
          <p:cNvPr id="912" name="CaixaDeTexto 25"/>
          <p:cNvSpPr/>
          <p:nvPr/>
        </p:nvSpPr>
        <p:spPr>
          <a:xfrm>
            <a:off x="9455400" y="6222240"/>
            <a:ext cx="3850560" cy="1674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000" spc="-1" strike="noStrike">
                <a:solidFill>
                  <a:srgbClr val="ffffff"/>
                </a:solidFill>
                <a:latin typeface="Calibri"/>
              </a:rPr>
              <a:t>Bebê</a:t>
            </a:r>
            <a:endParaRPr b="0" lang="pt-BR" sz="4000" spc="-1" strike="noStrike">
              <a:solidFill>
                <a:srgbClr val="000000"/>
              </a:solidFill>
              <a:latin typeface="Arial"/>
            </a:endParaRPr>
          </a:p>
          <a:p>
            <a:pPr algn="ctr">
              <a:lnSpc>
                <a:spcPct val="100000"/>
              </a:lnSpc>
            </a:pPr>
            <a:r>
              <a:rPr b="1" lang="pt-BR" sz="3200" spc="-1" strike="noStrike">
                <a:solidFill>
                  <a:srgbClr val="ffffff"/>
                </a:solidFill>
                <a:latin typeface="Calibri"/>
              </a:rPr>
              <a:t>Baixa competência</a:t>
            </a:r>
            <a:endParaRPr b="0" lang="pt-BR" sz="3200" spc="-1" strike="noStrike">
              <a:solidFill>
                <a:srgbClr val="000000"/>
              </a:solidFill>
              <a:latin typeface="Arial"/>
            </a:endParaRPr>
          </a:p>
          <a:p>
            <a:pPr algn="ctr">
              <a:lnSpc>
                <a:spcPct val="100000"/>
              </a:lnSpc>
            </a:pPr>
            <a:r>
              <a:rPr b="1" lang="pt-BR" sz="3200" spc="-1" strike="noStrike">
                <a:solidFill>
                  <a:srgbClr val="ffffff"/>
                </a:solidFill>
                <a:latin typeface="Calibri"/>
              </a:rPr>
              <a:t>Baixa disposição</a:t>
            </a:r>
            <a:endParaRPr b="0" lang="pt-BR" sz="3200" spc="-1" strike="noStrike">
              <a:solidFill>
                <a:srgbClr val="000000"/>
              </a:solidFill>
              <a:latin typeface="Arial"/>
            </a:endParaRPr>
          </a:p>
        </p:txBody>
      </p:sp>
      <p:sp>
        <p:nvSpPr>
          <p:cNvPr id="913" name="CaixaDeTexto 28"/>
          <p:cNvSpPr/>
          <p:nvPr/>
        </p:nvSpPr>
        <p:spPr>
          <a:xfrm>
            <a:off x="9455400" y="2817720"/>
            <a:ext cx="3850560" cy="1674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000" spc="-1" strike="noStrike">
                <a:solidFill>
                  <a:srgbClr val="ffffff"/>
                </a:solidFill>
                <a:latin typeface="Calibri"/>
              </a:rPr>
              <a:t>Criança</a:t>
            </a:r>
            <a:endParaRPr b="0" lang="pt-BR" sz="4000" spc="-1" strike="noStrike">
              <a:solidFill>
                <a:srgbClr val="000000"/>
              </a:solidFill>
              <a:latin typeface="Arial"/>
            </a:endParaRPr>
          </a:p>
          <a:p>
            <a:pPr algn="ctr">
              <a:lnSpc>
                <a:spcPct val="100000"/>
              </a:lnSpc>
            </a:pPr>
            <a:r>
              <a:rPr b="1" lang="pt-BR" sz="3200" spc="-1" strike="noStrike">
                <a:solidFill>
                  <a:srgbClr val="ffffff"/>
                </a:solidFill>
                <a:latin typeface="Calibri"/>
              </a:rPr>
              <a:t>Baixa competência</a:t>
            </a:r>
            <a:endParaRPr b="0" lang="pt-BR" sz="3200" spc="-1" strike="noStrike">
              <a:solidFill>
                <a:srgbClr val="000000"/>
              </a:solidFill>
              <a:latin typeface="Arial"/>
            </a:endParaRPr>
          </a:p>
          <a:p>
            <a:pPr algn="ctr">
              <a:lnSpc>
                <a:spcPct val="100000"/>
              </a:lnSpc>
            </a:pPr>
            <a:r>
              <a:rPr b="1" lang="pt-BR" sz="3200" spc="-1" strike="noStrike">
                <a:solidFill>
                  <a:srgbClr val="ffffff"/>
                </a:solidFill>
                <a:latin typeface="Calibri"/>
              </a:rPr>
              <a:t>Alta disposição</a:t>
            </a:r>
            <a:endParaRPr b="0" lang="pt-BR" sz="3200" spc="-1" strike="noStrike">
              <a:solidFill>
                <a:srgbClr val="000000"/>
              </a:solidFill>
              <a:latin typeface="Arial"/>
            </a:endParaRPr>
          </a:p>
        </p:txBody>
      </p:sp>
      <p:sp>
        <p:nvSpPr>
          <p:cNvPr id="914" name="CaixaDeTexto 29"/>
          <p:cNvSpPr/>
          <p:nvPr/>
        </p:nvSpPr>
        <p:spPr>
          <a:xfrm>
            <a:off x="4811400" y="2784600"/>
            <a:ext cx="3847680" cy="1674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000" spc="-1" strike="noStrike">
                <a:solidFill>
                  <a:srgbClr val="ffffff"/>
                </a:solidFill>
                <a:latin typeface="Calibri"/>
              </a:rPr>
              <a:t>Adolescente</a:t>
            </a:r>
            <a:endParaRPr b="0" lang="pt-BR" sz="4000" spc="-1" strike="noStrike">
              <a:solidFill>
                <a:srgbClr val="000000"/>
              </a:solidFill>
              <a:latin typeface="Arial"/>
            </a:endParaRPr>
          </a:p>
          <a:p>
            <a:pPr algn="ctr">
              <a:lnSpc>
                <a:spcPct val="100000"/>
              </a:lnSpc>
            </a:pPr>
            <a:r>
              <a:rPr b="1" lang="pt-BR" sz="3200" spc="-1" strike="noStrike">
                <a:solidFill>
                  <a:srgbClr val="ffffff"/>
                </a:solidFill>
                <a:latin typeface="Calibri"/>
              </a:rPr>
              <a:t>Alta competência</a:t>
            </a:r>
            <a:endParaRPr b="0" lang="pt-BR" sz="3200" spc="-1" strike="noStrike">
              <a:solidFill>
                <a:srgbClr val="000000"/>
              </a:solidFill>
              <a:latin typeface="Arial"/>
            </a:endParaRPr>
          </a:p>
          <a:p>
            <a:pPr algn="ctr">
              <a:lnSpc>
                <a:spcPct val="100000"/>
              </a:lnSpc>
            </a:pPr>
            <a:r>
              <a:rPr b="1" lang="pt-BR" sz="3200" spc="-1" strike="noStrike">
                <a:solidFill>
                  <a:srgbClr val="ffffff"/>
                </a:solidFill>
                <a:latin typeface="Calibri"/>
              </a:rPr>
              <a:t>Baixa disposição</a:t>
            </a:r>
            <a:endParaRPr b="0" lang="pt-BR" sz="3200" spc="-1" strike="noStrike">
              <a:solidFill>
                <a:srgbClr val="000000"/>
              </a:solidFill>
              <a:latin typeface="Arial"/>
            </a:endParaRPr>
          </a:p>
        </p:txBody>
      </p:sp>
      <p:sp>
        <p:nvSpPr>
          <p:cNvPr id="915" name="CaixaDeTexto 30"/>
          <p:cNvSpPr/>
          <p:nvPr/>
        </p:nvSpPr>
        <p:spPr>
          <a:xfrm>
            <a:off x="4811400" y="6222240"/>
            <a:ext cx="3847680" cy="1674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000" spc="-1" strike="noStrike">
                <a:solidFill>
                  <a:srgbClr val="ffffff"/>
                </a:solidFill>
                <a:latin typeface="Calibri"/>
              </a:rPr>
              <a:t>Adulto</a:t>
            </a:r>
            <a:endParaRPr b="0" lang="pt-BR" sz="4000" spc="-1" strike="noStrike">
              <a:solidFill>
                <a:srgbClr val="000000"/>
              </a:solidFill>
              <a:latin typeface="Arial"/>
            </a:endParaRPr>
          </a:p>
          <a:p>
            <a:pPr algn="ctr">
              <a:lnSpc>
                <a:spcPct val="100000"/>
              </a:lnSpc>
            </a:pPr>
            <a:r>
              <a:rPr b="1" lang="pt-BR" sz="3200" spc="-1" strike="noStrike">
                <a:solidFill>
                  <a:srgbClr val="ffffff"/>
                </a:solidFill>
                <a:latin typeface="Calibri"/>
              </a:rPr>
              <a:t>Alta competência</a:t>
            </a:r>
            <a:endParaRPr b="0" lang="pt-BR" sz="3200" spc="-1" strike="noStrike">
              <a:solidFill>
                <a:srgbClr val="000000"/>
              </a:solidFill>
              <a:latin typeface="Arial"/>
            </a:endParaRPr>
          </a:p>
          <a:p>
            <a:pPr algn="ctr">
              <a:lnSpc>
                <a:spcPct val="100000"/>
              </a:lnSpc>
            </a:pPr>
            <a:r>
              <a:rPr b="1" lang="pt-BR" sz="3200" spc="-1" strike="noStrike">
                <a:solidFill>
                  <a:srgbClr val="ffffff"/>
                </a:solidFill>
                <a:latin typeface="Calibri"/>
              </a:rPr>
              <a:t>Alta disposição</a:t>
            </a:r>
            <a:endParaRPr b="0" lang="pt-BR" sz="3200" spc="-1" strike="noStrike">
              <a:solidFill>
                <a:srgbClr val="000000"/>
              </a:solidFill>
              <a:latin typeface="Arial"/>
            </a:endParaRPr>
          </a:p>
        </p:txBody>
      </p:sp>
      <p:sp>
        <p:nvSpPr>
          <p:cNvPr id="916" name="CaixaDeTexto 35"/>
          <p:cNvSpPr/>
          <p:nvPr/>
        </p:nvSpPr>
        <p:spPr>
          <a:xfrm>
            <a:off x="9455400" y="8326800"/>
            <a:ext cx="3850560" cy="820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800" spc="-1" strike="noStrike">
                <a:solidFill>
                  <a:srgbClr val="ffffff"/>
                </a:solidFill>
                <a:latin typeface="Calibri"/>
              </a:rPr>
              <a:t>DIRIGIR</a:t>
            </a:r>
            <a:endParaRPr b="0" lang="pt-BR" sz="4800" spc="-1" strike="noStrike">
              <a:solidFill>
                <a:srgbClr val="000000"/>
              </a:solidFill>
              <a:latin typeface="Arial"/>
            </a:endParaRPr>
          </a:p>
        </p:txBody>
      </p:sp>
      <p:sp>
        <p:nvSpPr>
          <p:cNvPr id="917" name="CaixaDeTexto 39"/>
          <p:cNvSpPr/>
          <p:nvPr/>
        </p:nvSpPr>
        <p:spPr>
          <a:xfrm>
            <a:off x="9590040" y="4862160"/>
            <a:ext cx="3847680" cy="820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800" spc="-1" strike="noStrike">
                <a:solidFill>
                  <a:srgbClr val="ffffff"/>
                </a:solidFill>
                <a:latin typeface="Calibri"/>
              </a:rPr>
              <a:t>TREINAR</a:t>
            </a:r>
            <a:endParaRPr b="0" lang="pt-BR" sz="4800" spc="-1" strike="noStrike">
              <a:solidFill>
                <a:srgbClr val="000000"/>
              </a:solidFill>
              <a:latin typeface="Arial"/>
            </a:endParaRPr>
          </a:p>
        </p:txBody>
      </p:sp>
      <p:sp>
        <p:nvSpPr>
          <p:cNvPr id="918" name="CaixaDeTexto 42"/>
          <p:cNvSpPr/>
          <p:nvPr/>
        </p:nvSpPr>
        <p:spPr>
          <a:xfrm>
            <a:off x="4811400" y="4862160"/>
            <a:ext cx="3847680" cy="820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800" spc="-1" strike="noStrike">
                <a:solidFill>
                  <a:srgbClr val="ffffff"/>
                </a:solidFill>
                <a:latin typeface="Calibri"/>
              </a:rPr>
              <a:t>APOIAR</a:t>
            </a:r>
            <a:endParaRPr b="0" lang="pt-BR" sz="4800" spc="-1" strike="noStrike">
              <a:solidFill>
                <a:srgbClr val="000000"/>
              </a:solidFill>
              <a:latin typeface="Arial"/>
            </a:endParaRPr>
          </a:p>
        </p:txBody>
      </p:sp>
      <p:sp>
        <p:nvSpPr>
          <p:cNvPr id="919" name="CaixaDeTexto 44"/>
          <p:cNvSpPr/>
          <p:nvPr/>
        </p:nvSpPr>
        <p:spPr>
          <a:xfrm>
            <a:off x="4811400" y="8344800"/>
            <a:ext cx="3847680" cy="820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800" spc="-1" strike="noStrike">
                <a:solidFill>
                  <a:srgbClr val="ffffff"/>
                </a:solidFill>
                <a:latin typeface="Calibri"/>
              </a:rPr>
              <a:t>DELEGAR</a:t>
            </a:r>
            <a:endParaRPr b="0" lang="pt-BR" sz="4800" spc="-1" strike="noStrike">
              <a:solidFill>
                <a:srgbClr val="000000"/>
              </a:solidFill>
              <a:latin typeface="Arial"/>
            </a:endParaRPr>
          </a:p>
        </p:txBody>
      </p:sp>
      <p:sp>
        <p:nvSpPr>
          <p:cNvPr id="920" name="CaixaDeTexto 26"/>
          <p:cNvSpPr/>
          <p:nvPr/>
        </p:nvSpPr>
        <p:spPr>
          <a:xfrm>
            <a:off x="13970160" y="7176960"/>
            <a:ext cx="3526200" cy="106452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Arial"/>
              <a:buChar char="•"/>
            </a:pPr>
            <a:r>
              <a:rPr b="0" lang="pt-BR" sz="3200" spc="-1" strike="noStrike">
                <a:solidFill>
                  <a:srgbClr val="000000"/>
                </a:solidFill>
                <a:latin typeface="Calibri"/>
              </a:rPr>
              <a:t> </a:t>
            </a:r>
            <a:r>
              <a:rPr b="0" lang="pt-BR" sz="3200" spc="-1" strike="noStrike">
                <a:solidFill>
                  <a:srgbClr val="000000"/>
                </a:solidFill>
                <a:latin typeface="Calibri"/>
              </a:rPr>
              <a:t>Direção específica</a:t>
            </a:r>
            <a:endParaRPr b="0" lang="pt-BR" sz="3200" spc="-1" strike="noStrike">
              <a:solidFill>
                <a:srgbClr val="000000"/>
              </a:solidFill>
              <a:latin typeface="Arial"/>
            </a:endParaRPr>
          </a:p>
          <a:p>
            <a:pPr marL="216000" indent="-216000">
              <a:lnSpc>
                <a:spcPct val="100000"/>
              </a:lnSpc>
              <a:buClr>
                <a:srgbClr val="000000"/>
              </a:buClr>
              <a:buFont typeface="Arial"/>
              <a:buChar char="•"/>
            </a:pPr>
            <a:r>
              <a:rPr b="0" lang="pt-BR" sz="3200" spc="-1" strike="noStrike">
                <a:solidFill>
                  <a:srgbClr val="000000"/>
                </a:solidFill>
                <a:latin typeface="Calibri"/>
              </a:rPr>
              <a:t> </a:t>
            </a:r>
            <a:r>
              <a:rPr b="0" lang="pt-BR" sz="3200" spc="-1" strike="noStrike">
                <a:solidFill>
                  <a:srgbClr val="000000"/>
                </a:solidFill>
                <a:latin typeface="Calibri"/>
              </a:rPr>
              <a:t>Monitorar</a:t>
            </a:r>
            <a:endParaRPr b="0" lang="pt-BR" sz="3200" spc="-1" strike="noStrike">
              <a:solidFill>
                <a:srgbClr val="000000"/>
              </a:solidFill>
              <a:latin typeface="Arial"/>
            </a:endParaRPr>
          </a:p>
        </p:txBody>
      </p:sp>
      <p:sp>
        <p:nvSpPr>
          <p:cNvPr id="921" name="CaixaDeTexto 27"/>
          <p:cNvSpPr/>
          <p:nvPr/>
        </p:nvSpPr>
        <p:spPr>
          <a:xfrm>
            <a:off x="13970160" y="3225960"/>
            <a:ext cx="3382200" cy="155196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Arial"/>
              <a:buChar char="•"/>
            </a:pPr>
            <a:r>
              <a:rPr b="0" lang="pt-BR" sz="3200" spc="-1" strike="noStrike">
                <a:solidFill>
                  <a:srgbClr val="000000"/>
                </a:solidFill>
                <a:latin typeface="Calibri"/>
              </a:rPr>
              <a:t> </a:t>
            </a:r>
            <a:r>
              <a:rPr b="0" lang="pt-BR" sz="3200" spc="-1" strike="noStrike">
                <a:solidFill>
                  <a:srgbClr val="000000"/>
                </a:solidFill>
                <a:latin typeface="Calibri"/>
              </a:rPr>
              <a:t>Direção geral</a:t>
            </a:r>
            <a:endParaRPr b="0" lang="pt-BR" sz="3200" spc="-1" strike="noStrike">
              <a:solidFill>
                <a:srgbClr val="000000"/>
              </a:solidFill>
              <a:latin typeface="Arial"/>
            </a:endParaRPr>
          </a:p>
          <a:p>
            <a:pPr marL="216000" indent="-216000">
              <a:lnSpc>
                <a:spcPct val="100000"/>
              </a:lnSpc>
              <a:buClr>
                <a:srgbClr val="000000"/>
              </a:buClr>
              <a:buFont typeface="Arial"/>
              <a:buChar char="•"/>
            </a:pPr>
            <a:r>
              <a:rPr b="0" lang="pt-BR" sz="3200" spc="-1" strike="noStrike">
                <a:solidFill>
                  <a:srgbClr val="000000"/>
                </a:solidFill>
                <a:latin typeface="Calibri"/>
              </a:rPr>
              <a:t> </a:t>
            </a:r>
            <a:r>
              <a:rPr b="0" lang="pt-BR" sz="3200" spc="-1" strike="noStrike">
                <a:solidFill>
                  <a:srgbClr val="000000"/>
                </a:solidFill>
                <a:latin typeface="Calibri"/>
              </a:rPr>
              <a:t>Maior autonomia</a:t>
            </a:r>
            <a:endParaRPr b="0" lang="pt-BR" sz="3200" spc="-1" strike="noStrike">
              <a:solidFill>
                <a:srgbClr val="000000"/>
              </a:solidFill>
              <a:latin typeface="Arial"/>
            </a:endParaRPr>
          </a:p>
          <a:p>
            <a:pPr marL="216000" indent="-216000">
              <a:lnSpc>
                <a:spcPct val="100000"/>
              </a:lnSpc>
              <a:buClr>
                <a:srgbClr val="000000"/>
              </a:buClr>
              <a:buFont typeface="Arial"/>
              <a:buChar char="•"/>
            </a:pPr>
            <a:r>
              <a:rPr b="0" lang="pt-BR" sz="3200" spc="-1" strike="noStrike">
                <a:solidFill>
                  <a:srgbClr val="000000"/>
                </a:solidFill>
                <a:latin typeface="Calibri"/>
              </a:rPr>
              <a:t> </a:t>
            </a:r>
            <a:r>
              <a:rPr b="0" lang="pt-BR" sz="3200" spc="-1" strike="noStrike">
                <a:solidFill>
                  <a:srgbClr val="000000"/>
                </a:solidFill>
                <a:latin typeface="Calibri"/>
              </a:rPr>
              <a:t>Solicitar ideias</a:t>
            </a:r>
            <a:endParaRPr b="0" lang="pt-BR" sz="3200" spc="-1" strike="noStrike">
              <a:solidFill>
                <a:srgbClr val="000000"/>
              </a:solidFill>
              <a:latin typeface="Arial"/>
            </a:endParaRPr>
          </a:p>
        </p:txBody>
      </p:sp>
      <p:sp>
        <p:nvSpPr>
          <p:cNvPr id="922" name="CaixaDeTexto 31"/>
          <p:cNvSpPr/>
          <p:nvPr/>
        </p:nvSpPr>
        <p:spPr>
          <a:xfrm>
            <a:off x="430920" y="3225960"/>
            <a:ext cx="2919960" cy="2039400"/>
          </a:xfrm>
          <a:prstGeom prst="rect">
            <a:avLst/>
          </a:prstGeom>
          <a:noFill/>
          <a:ln w="0">
            <a:noFill/>
          </a:ln>
        </p:spPr>
        <p:style>
          <a:lnRef idx="0"/>
          <a:fillRef idx="0"/>
          <a:effectRef idx="0"/>
          <a:fontRef idx="minor"/>
        </p:style>
        <p:txBody>
          <a:bodyPr lIns="90000" rIns="90000" tIns="45000" bIns="45000" anchor="t">
            <a:spAutoFit/>
          </a:bodyPr>
          <a:p>
            <a:pPr marL="216000" indent="-216000" algn="r">
              <a:lnSpc>
                <a:spcPct val="100000"/>
              </a:lnSpc>
              <a:buClr>
                <a:srgbClr val="000000"/>
              </a:buClr>
              <a:buFont typeface="Arial"/>
              <a:buChar char="•"/>
            </a:pPr>
            <a:r>
              <a:rPr b="0" lang="pt-BR" sz="3200" spc="-1" strike="noStrike">
                <a:solidFill>
                  <a:srgbClr val="000000"/>
                </a:solidFill>
                <a:latin typeface="Calibri"/>
              </a:rPr>
              <a:t> </a:t>
            </a:r>
            <a:r>
              <a:rPr b="0" lang="pt-BR" sz="3200" spc="-1" strike="noStrike">
                <a:solidFill>
                  <a:srgbClr val="000000"/>
                </a:solidFill>
                <a:latin typeface="Calibri"/>
              </a:rPr>
              <a:t>Orientação</a:t>
            </a:r>
            <a:endParaRPr b="0" lang="pt-BR" sz="3200" spc="-1" strike="noStrike">
              <a:solidFill>
                <a:srgbClr val="000000"/>
              </a:solidFill>
              <a:latin typeface="Arial"/>
            </a:endParaRPr>
          </a:p>
          <a:p>
            <a:pPr marL="216000" indent="-216000" algn="r">
              <a:lnSpc>
                <a:spcPct val="100000"/>
              </a:lnSpc>
              <a:buClr>
                <a:srgbClr val="000000"/>
              </a:buClr>
              <a:buFont typeface="Arial"/>
              <a:buChar char="•"/>
            </a:pPr>
            <a:r>
              <a:rPr b="0" lang="pt-BR" sz="3200" spc="-1" strike="noStrike">
                <a:solidFill>
                  <a:srgbClr val="000000"/>
                </a:solidFill>
                <a:latin typeface="Calibri"/>
              </a:rPr>
              <a:t> </a:t>
            </a:r>
            <a:r>
              <a:rPr b="0" lang="pt-BR" sz="3200" spc="-1" strike="noStrike">
                <a:solidFill>
                  <a:srgbClr val="000000"/>
                </a:solidFill>
                <a:latin typeface="Calibri"/>
              </a:rPr>
              <a:t>Reconhecer</a:t>
            </a:r>
            <a:endParaRPr b="0" lang="pt-BR" sz="3200" spc="-1" strike="noStrike">
              <a:solidFill>
                <a:srgbClr val="000000"/>
              </a:solidFill>
              <a:latin typeface="Arial"/>
            </a:endParaRPr>
          </a:p>
          <a:p>
            <a:pPr marL="216000" indent="-216000" algn="r">
              <a:lnSpc>
                <a:spcPct val="100000"/>
              </a:lnSpc>
              <a:buClr>
                <a:srgbClr val="000000"/>
              </a:buClr>
              <a:buFont typeface="Arial"/>
              <a:buChar char="•"/>
            </a:pPr>
            <a:r>
              <a:rPr b="0" lang="pt-BR" sz="3200" spc="-1" strike="noStrike">
                <a:solidFill>
                  <a:srgbClr val="000000"/>
                </a:solidFill>
                <a:latin typeface="Calibri"/>
              </a:rPr>
              <a:t> </a:t>
            </a:r>
            <a:r>
              <a:rPr b="0" lang="pt-BR" sz="3200" spc="-1" strike="noStrike">
                <a:solidFill>
                  <a:srgbClr val="000000"/>
                </a:solidFill>
                <a:latin typeface="Calibri"/>
              </a:rPr>
              <a:t>Compartilhar decisões</a:t>
            </a:r>
            <a:endParaRPr b="0" lang="pt-BR" sz="3200" spc="-1" strike="noStrike">
              <a:solidFill>
                <a:srgbClr val="000000"/>
              </a:solidFill>
              <a:latin typeface="Arial"/>
            </a:endParaRPr>
          </a:p>
        </p:txBody>
      </p:sp>
      <p:sp>
        <p:nvSpPr>
          <p:cNvPr id="923" name="CaixaDeTexto 32"/>
          <p:cNvSpPr/>
          <p:nvPr/>
        </p:nvSpPr>
        <p:spPr>
          <a:xfrm>
            <a:off x="498240" y="6771600"/>
            <a:ext cx="2852640" cy="2039400"/>
          </a:xfrm>
          <a:prstGeom prst="rect">
            <a:avLst/>
          </a:prstGeom>
          <a:noFill/>
          <a:ln w="0">
            <a:noFill/>
          </a:ln>
        </p:spPr>
        <p:style>
          <a:lnRef idx="0"/>
          <a:fillRef idx="0"/>
          <a:effectRef idx="0"/>
          <a:fontRef idx="minor"/>
        </p:style>
        <p:txBody>
          <a:bodyPr lIns="90000" rIns="90000" tIns="45000" bIns="45000" anchor="t">
            <a:spAutoFit/>
          </a:bodyPr>
          <a:p>
            <a:pPr marL="216000" indent="-216000" algn="r">
              <a:lnSpc>
                <a:spcPct val="100000"/>
              </a:lnSpc>
              <a:buClr>
                <a:srgbClr val="000000"/>
              </a:buClr>
              <a:buFont typeface="Arial"/>
              <a:buChar char="•"/>
            </a:pPr>
            <a:r>
              <a:rPr b="0" lang="pt-BR" sz="3200" spc="-1" strike="noStrike">
                <a:solidFill>
                  <a:srgbClr val="000000"/>
                </a:solidFill>
                <a:latin typeface="Calibri"/>
              </a:rPr>
              <a:t> </a:t>
            </a:r>
            <a:r>
              <a:rPr b="0" lang="pt-BR" sz="3200" spc="-1" strike="noStrike">
                <a:solidFill>
                  <a:srgbClr val="000000"/>
                </a:solidFill>
                <a:latin typeface="Calibri"/>
              </a:rPr>
              <a:t>Pouca orientação</a:t>
            </a:r>
            <a:endParaRPr b="0" lang="pt-BR" sz="3200" spc="-1" strike="noStrike">
              <a:solidFill>
                <a:srgbClr val="000000"/>
              </a:solidFill>
              <a:latin typeface="Arial"/>
            </a:endParaRPr>
          </a:p>
          <a:p>
            <a:pPr marL="216000" indent="-216000" algn="r">
              <a:lnSpc>
                <a:spcPct val="100000"/>
              </a:lnSpc>
              <a:buClr>
                <a:srgbClr val="000000"/>
              </a:buClr>
              <a:buFont typeface="Arial"/>
              <a:buChar char="•"/>
            </a:pPr>
            <a:r>
              <a:rPr b="0" lang="pt-BR" sz="3200" spc="-1" strike="noStrike">
                <a:solidFill>
                  <a:srgbClr val="000000"/>
                </a:solidFill>
                <a:latin typeface="Calibri"/>
              </a:rPr>
              <a:t> </a:t>
            </a:r>
            <a:r>
              <a:rPr b="0" lang="pt-BR" sz="3200" spc="-1" strike="noStrike">
                <a:solidFill>
                  <a:srgbClr val="000000"/>
                </a:solidFill>
                <a:latin typeface="Calibri"/>
              </a:rPr>
              <a:t>Delega decisões</a:t>
            </a:r>
            <a:endParaRPr b="0" lang="pt-BR" sz="3200" spc="-1" strike="noStrike">
              <a:solidFill>
                <a:srgbClr val="000000"/>
              </a:solidFill>
              <a:latin typeface="Arial"/>
            </a:endParaRPr>
          </a:p>
        </p:txBody>
      </p:sp>
      <p:sp>
        <p:nvSpPr>
          <p:cNvPr id="924"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Teoria da Liderança Situacional (Hersey e Blanchard)</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26" dur="indefinite" restart="never" nodeType="tmRoot">
          <p:childTnLst>
            <p:seq>
              <p:cTn id="127" dur="indefinite" nodeType="mainSeq">
                <p:childTnLst>
                  <p:par>
                    <p:cTn id="128" fill="hold">
                      <p:stCondLst>
                        <p:cond delay="indefinite"/>
                      </p:stCondLst>
                      <p:childTnLst>
                        <p:par>
                          <p:cTn id="129" fill="hold">
                            <p:stCondLst>
                              <p:cond delay="0"/>
                            </p:stCondLst>
                            <p:childTnLst>
                              <p:par>
                                <p:cTn id="130" nodeType="clickEffect" fill="hold" presetClass="entr" presetID="1">
                                  <p:stCondLst>
                                    <p:cond delay="0"/>
                                  </p:stCondLst>
                                  <p:childTnLst>
                                    <p:set>
                                      <p:cBhvr>
                                        <p:cTn id="131" dur="1" fill="hold">
                                          <p:stCondLst>
                                            <p:cond delay="0"/>
                                          </p:stCondLst>
                                        </p:cTn>
                                        <p:tgtEl>
                                          <p:spTgt spid="908"/>
                                        </p:tgtEl>
                                        <p:attrNameLst>
                                          <p:attrName>style.visibility</p:attrName>
                                        </p:attrNameLst>
                                      </p:cBhvr>
                                      <p:to>
                                        <p:strVal val="visible"/>
                                      </p:to>
                                    </p:set>
                                  </p:childTnLst>
                                </p:cTn>
                              </p:par>
                              <p:par>
                                <p:cTn id="132" nodeType="withEffect" fill="hold" presetClass="entr" presetID="1">
                                  <p:stCondLst>
                                    <p:cond delay="0"/>
                                  </p:stCondLst>
                                  <p:childTnLst>
                                    <p:set>
                                      <p:cBhvr>
                                        <p:cTn id="133" dur="1" fill="hold">
                                          <p:stCondLst>
                                            <p:cond delay="0"/>
                                          </p:stCondLst>
                                        </p:cTn>
                                        <p:tgtEl>
                                          <p:spTgt spid="912"/>
                                        </p:tgtEl>
                                        <p:attrNameLst>
                                          <p:attrName>style.visibility</p:attrName>
                                        </p:attrNameLst>
                                      </p:cBhvr>
                                      <p:to>
                                        <p:strVal val="visible"/>
                                      </p:to>
                                    </p:set>
                                  </p:childTnLst>
                                </p:cTn>
                              </p:par>
                              <p:par>
                                <p:cTn id="134" nodeType="withEffect" fill="hold" presetClass="entr" presetID="1">
                                  <p:stCondLst>
                                    <p:cond delay="0"/>
                                  </p:stCondLst>
                                  <p:childTnLst>
                                    <p:set>
                                      <p:cBhvr>
                                        <p:cTn id="135" dur="1" fill="hold">
                                          <p:stCondLst>
                                            <p:cond delay="0"/>
                                          </p:stCondLst>
                                        </p:cTn>
                                        <p:tgtEl>
                                          <p:spTgt spid="916"/>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nodeType="clickEffect" fill="hold" presetClass="entr" presetID="1">
                                  <p:stCondLst>
                                    <p:cond delay="0"/>
                                  </p:stCondLst>
                                  <p:childTnLst>
                                    <p:set>
                                      <p:cBhvr>
                                        <p:cTn id="139" dur="1" fill="hold">
                                          <p:stCondLst>
                                            <p:cond delay="0"/>
                                          </p:stCondLst>
                                        </p:cTn>
                                        <p:tgtEl>
                                          <p:spTgt spid="920"/>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1">
                                  <p:stCondLst>
                                    <p:cond delay="0"/>
                                  </p:stCondLst>
                                  <p:childTnLst>
                                    <p:set>
                                      <p:cBhvr>
                                        <p:cTn id="143" dur="1" fill="hold">
                                          <p:stCondLst>
                                            <p:cond delay="0"/>
                                          </p:stCondLst>
                                        </p:cTn>
                                        <p:tgtEl>
                                          <p:spTgt spid="906"/>
                                        </p:tgtEl>
                                        <p:attrNameLst>
                                          <p:attrName>style.visibility</p:attrName>
                                        </p:attrNameLst>
                                      </p:cBhvr>
                                      <p:to>
                                        <p:strVal val="visible"/>
                                      </p:to>
                                    </p:set>
                                  </p:childTnLst>
                                </p:cTn>
                              </p:par>
                              <p:par>
                                <p:cTn id="144" nodeType="withEffect" fill="hold" presetClass="entr" presetID="1">
                                  <p:stCondLst>
                                    <p:cond delay="0"/>
                                  </p:stCondLst>
                                  <p:childTnLst>
                                    <p:set>
                                      <p:cBhvr>
                                        <p:cTn id="145" dur="1" fill="hold">
                                          <p:stCondLst>
                                            <p:cond delay="0"/>
                                          </p:stCondLst>
                                        </p:cTn>
                                        <p:tgtEl>
                                          <p:spTgt spid="913"/>
                                        </p:tgtEl>
                                        <p:attrNameLst>
                                          <p:attrName>style.visibility</p:attrName>
                                        </p:attrNameLst>
                                      </p:cBhvr>
                                      <p:to>
                                        <p:strVal val="visible"/>
                                      </p:to>
                                    </p:set>
                                  </p:childTnLst>
                                </p:cTn>
                              </p:par>
                              <p:par>
                                <p:cTn id="146" nodeType="withEffect" fill="hold" presetClass="entr" presetID="1">
                                  <p:stCondLst>
                                    <p:cond delay="0"/>
                                  </p:stCondLst>
                                  <p:childTnLst>
                                    <p:set>
                                      <p:cBhvr>
                                        <p:cTn id="147" dur="1" fill="hold">
                                          <p:stCondLst>
                                            <p:cond delay="0"/>
                                          </p:stCondLst>
                                        </p:cTn>
                                        <p:tgtEl>
                                          <p:spTgt spid="917"/>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1">
                                  <p:stCondLst>
                                    <p:cond delay="0"/>
                                  </p:stCondLst>
                                  <p:childTnLst>
                                    <p:set>
                                      <p:cBhvr>
                                        <p:cTn id="151" dur="1" fill="hold">
                                          <p:stCondLst>
                                            <p:cond delay="0"/>
                                          </p:stCondLst>
                                        </p:cTn>
                                        <p:tgtEl>
                                          <p:spTgt spid="92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nodeType="clickEffect" fill="hold" presetClass="entr" presetID="1">
                                  <p:stCondLst>
                                    <p:cond delay="0"/>
                                  </p:stCondLst>
                                  <p:childTnLst>
                                    <p:set>
                                      <p:cBhvr>
                                        <p:cTn id="155" dur="1" fill="hold">
                                          <p:stCondLst>
                                            <p:cond delay="0"/>
                                          </p:stCondLst>
                                        </p:cTn>
                                        <p:tgtEl>
                                          <p:spTgt spid="905"/>
                                        </p:tgtEl>
                                        <p:attrNameLst>
                                          <p:attrName>style.visibility</p:attrName>
                                        </p:attrNameLst>
                                      </p:cBhvr>
                                      <p:to>
                                        <p:strVal val="visible"/>
                                      </p:to>
                                    </p:set>
                                  </p:childTnLst>
                                </p:cTn>
                              </p:par>
                              <p:par>
                                <p:cTn id="156" nodeType="withEffect" fill="hold" presetClass="entr" presetID="1">
                                  <p:stCondLst>
                                    <p:cond delay="0"/>
                                  </p:stCondLst>
                                  <p:childTnLst>
                                    <p:set>
                                      <p:cBhvr>
                                        <p:cTn id="157" dur="1" fill="hold">
                                          <p:stCondLst>
                                            <p:cond delay="0"/>
                                          </p:stCondLst>
                                        </p:cTn>
                                        <p:tgtEl>
                                          <p:spTgt spid="914"/>
                                        </p:tgtEl>
                                        <p:attrNameLst>
                                          <p:attrName>style.visibility</p:attrName>
                                        </p:attrNameLst>
                                      </p:cBhvr>
                                      <p:to>
                                        <p:strVal val="visible"/>
                                      </p:to>
                                    </p:set>
                                  </p:childTnLst>
                                </p:cTn>
                              </p:par>
                              <p:par>
                                <p:cTn id="158" nodeType="withEffect" fill="hold" presetClass="entr" presetID="1">
                                  <p:stCondLst>
                                    <p:cond delay="0"/>
                                  </p:stCondLst>
                                  <p:childTnLst>
                                    <p:set>
                                      <p:cBhvr>
                                        <p:cTn id="159" dur="1" fill="hold">
                                          <p:stCondLst>
                                            <p:cond delay="0"/>
                                          </p:stCondLst>
                                        </p:cTn>
                                        <p:tgtEl>
                                          <p:spTgt spid="918"/>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nodeType="clickEffect" fill="hold" presetClass="entr" presetID="1">
                                  <p:stCondLst>
                                    <p:cond delay="0"/>
                                  </p:stCondLst>
                                  <p:childTnLst>
                                    <p:set>
                                      <p:cBhvr>
                                        <p:cTn id="163" dur="1" fill="hold">
                                          <p:stCondLst>
                                            <p:cond delay="0"/>
                                          </p:stCondLst>
                                        </p:cTn>
                                        <p:tgtEl>
                                          <p:spTgt spid="922"/>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nodeType="clickEffect" fill="hold" presetClass="entr" presetID="1">
                                  <p:stCondLst>
                                    <p:cond delay="0"/>
                                  </p:stCondLst>
                                  <p:childTnLst>
                                    <p:set>
                                      <p:cBhvr>
                                        <p:cTn id="167" dur="1" fill="hold">
                                          <p:stCondLst>
                                            <p:cond delay="0"/>
                                          </p:stCondLst>
                                        </p:cTn>
                                        <p:tgtEl>
                                          <p:spTgt spid="907"/>
                                        </p:tgtEl>
                                        <p:attrNameLst>
                                          <p:attrName>style.visibility</p:attrName>
                                        </p:attrNameLst>
                                      </p:cBhvr>
                                      <p:to>
                                        <p:strVal val="visible"/>
                                      </p:to>
                                    </p:set>
                                  </p:childTnLst>
                                </p:cTn>
                              </p:par>
                              <p:par>
                                <p:cTn id="168" nodeType="withEffect" fill="hold" presetClass="entr" presetID="1">
                                  <p:stCondLst>
                                    <p:cond delay="0"/>
                                  </p:stCondLst>
                                  <p:childTnLst>
                                    <p:set>
                                      <p:cBhvr>
                                        <p:cTn id="169" dur="1" fill="hold">
                                          <p:stCondLst>
                                            <p:cond delay="0"/>
                                          </p:stCondLst>
                                        </p:cTn>
                                        <p:tgtEl>
                                          <p:spTgt spid="915"/>
                                        </p:tgtEl>
                                        <p:attrNameLst>
                                          <p:attrName>style.visibility</p:attrName>
                                        </p:attrNameLst>
                                      </p:cBhvr>
                                      <p:to>
                                        <p:strVal val="visible"/>
                                      </p:to>
                                    </p:set>
                                  </p:childTnLst>
                                </p:cTn>
                              </p:par>
                              <p:par>
                                <p:cTn id="170" nodeType="withEffect" fill="hold" presetClass="entr" presetID="1">
                                  <p:stCondLst>
                                    <p:cond delay="0"/>
                                  </p:stCondLst>
                                  <p:childTnLst>
                                    <p:set>
                                      <p:cBhvr>
                                        <p:cTn id="171" dur="1" fill="hold">
                                          <p:stCondLst>
                                            <p:cond delay="0"/>
                                          </p:stCondLst>
                                        </p:cTn>
                                        <p:tgtEl>
                                          <p:spTgt spid="919"/>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1">
                                  <p:stCondLst>
                                    <p:cond delay="0"/>
                                  </p:stCondLst>
                                  <p:childTnLst>
                                    <p:set>
                                      <p:cBhvr>
                                        <p:cTn id="175" dur="1" fill="hold">
                                          <p:stCondLst>
                                            <p:cond delay="0"/>
                                          </p:stCondLst>
                                        </p:cTn>
                                        <p:tgtEl>
                                          <p:spTgt spid="9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0" name="Diagram10"/>
          <p:cNvGraphicFramePr/>
          <p:nvPr>
            <p:extLst>
              <p:ext uri="{D42A27DB-BD31-4B8C-83A1-F6EECF244321}">
                <p14:modId xmlns:p14="http://schemas.microsoft.com/office/powerpoint/2010/main" val="1743496362"/>
              </p:ext>
            </p:extLst>
          </p:nvPr>
        </p:nvGraphicFramePr>
        <p:xfrm>
          <a:off x="4371840" y="2695320"/>
          <a:ext cx="9543960" cy="1021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182" name="Tabela 8"/>
          <p:cNvGraphicFramePr/>
          <p:nvPr/>
        </p:nvGraphicFramePr>
        <p:xfrm>
          <a:off x="1619280" y="4315320"/>
          <a:ext cx="15049440" cy="4226040"/>
        </p:xfrm>
        <a:graphic>
          <a:graphicData uri="http://schemas.openxmlformats.org/drawingml/2006/table">
            <a:tbl>
              <a:tblPr/>
              <a:tblGrid>
                <a:gridCol w="7524720"/>
                <a:gridCol w="7524720"/>
              </a:tblGrid>
              <a:tr h="608400">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De quem é a culpa?</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12240">
                      <a:solidFill>
                        <a:srgbClr val="4472c4"/>
                      </a:solidFill>
                    </a:lnT>
                    <a:lnB w="25200">
                      <a:solidFill>
                        <a:srgbClr val="4472c4"/>
                      </a:solidFill>
                    </a:lnB>
                    <a:noFill/>
                  </a:tcPr>
                </a:tc>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Qual é a solução?</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12240">
                      <a:solidFill>
                        <a:srgbClr val="4472c4"/>
                      </a:solidFill>
                    </a:lnT>
                    <a:lnB w="25200">
                      <a:solidFill>
                        <a:srgbClr val="4472c4"/>
                      </a:solidFill>
                    </a:lnB>
                    <a:noFill/>
                  </a:tcPr>
                </a:tc>
              </a:tr>
              <a:tr h="799920">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Por que eles fizeram isso com você?</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25200">
                      <a:solidFill>
                        <a:srgbClr val="4472c4"/>
                      </a:solidFill>
                    </a:lnT>
                    <a:lnB w="12240">
                      <a:solidFill>
                        <a:srgbClr val="4472c4"/>
                      </a:solidFill>
                    </a:lnB>
                    <a:solidFill>
                      <a:srgbClr val="4472c4">
                        <a:alpha val="20000"/>
                      </a:srgbClr>
                    </a:solidFill>
                  </a:tcPr>
                </a:tc>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O que pode tê-los induzido a fazer isso?</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25200">
                      <a:solidFill>
                        <a:srgbClr val="4472c4"/>
                      </a:solidFill>
                    </a:lnT>
                    <a:lnB w="12240">
                      <a:solidFill>
                        <a:srgbClr val="4472c4"/>
                      </a:solidFill>
                    </a:lnB>
                    <a:solidFill>
                      <a:srgbClr val="4472c4">
                        <a:alpha val="20000"/>
                      </a:srgbClr>
                    </a:solidFill>
                  </a:tcPr>
                </a:tc>
              </a:tr>
              <a:tr h="799920">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Por que isso está acontecendo com você?</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12240">
                      <a:solidFill>
                        <a:srgbClr val="4472c4"/>
                      </a:solidFill>
                    </a:lnT>
                    <a:lnB w="12240">
                      <a:solidFill>
                        <a:srgbClr val="4472c4"/>
                      </a:solidFill>
                    </a:lnB>
                    <a:noFill/>
                  </a:tcPr>
                </a:tc>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O que você pode fazer para resolver esta situação?</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12240">
                      <a:solidFill>
                        <a:srgbClr val="4472c4"/>
                      </a:solidFill>
                    </a:lnT>
                    <a:lnB w="12240">
                      <a:solidFill>
                        <a:srgbClr val="4472c4"/>
                      </a:solidFill>
                    </a:lnB>
                    <a:noFill/>
                  </a:tcPr>
                </a:tc>
              </a:tr>
              <a:tr h="799920">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Por que não consegue fazer isso?</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12240">
                      <a:solidFill>
                        <a:srgbClr val="4472c4"/>
                      </a:solidFill>
                    </a:lnT>
                    <a:lnB w="12240">
                      <a:solidFill>
                        <a:srgbClr val="4472c4"/>
                      </a:solidFill>
                    </a:lnB>
                    <a:solidFill>
                      <a:srgbClr val="4472c4">
                        <a:alpha val="20000"/>
                      </a:srgbClr>
                    </a:solidFill>
                  </a:tcPr>
                </a:tc>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O que você precisa fazer para conseguir isso?</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12240">
                      <a:solidFill>
                        <a:srgbClr val="4472c4"/>
                      </a:solidFill>
                    </a:lnT>
                    <a:lnB w="12240">
                      <a:solidFill>
                        <a:srgbClr val="4472c4"/>
                      </a:solidFill>
                    </a:lnB>
                    <a:solidFill>
                      <a:srgbClr val="4472c4">
                        <a:alpha val="20000"/>
                      </a:srgbClr>
                    </a:solidFill>
                  </a:tcPr>
                </a:tc>
              </a:tr>
              <a:tr h="608400">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Por que eles disseram isso?</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12240">
                      <a:solidFill>
                        <a:srgbClr val="4472c4"/>
                      </a:solidFill>
                    </a:lnT>
                    <a:lnB w="12240">
                      <a:solidFill>
                        <a:srgbClr val="4472c4"/>
                      </a:solidFill>
                    </a:lnB>
                    <a:noFill/>
                  </a:tcPr>
                </a:tc>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O que pode tê-los feito dizer isso?</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12240">
                      <a:solidFill>
                        <a:srgbClr val="4472c4"/>
                      </a:solidFill>
                    </a:lnT>
                    <a:lnB w="12240">
                      <a:solidFill>
                        <a:srgbClr val="4472c4"/>
                      </a:solidFill>
                    </a:lnB>
                    <a:noFill/>
                  </a:tcPr>
                </a:tc>
              </a:tr>
              <a:tr h="608400">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Por que isso aconteceu com você?</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12240">
                      <a:solidFill>
                        <a:srgbClr val="4472c4"/>
                      </a:solidFill>
                    </a:lnT>
                    <a:lnB w="12240">
                      <a:solidFill>
                        <a:srgbClr val="4472c4"/>
                      </a:solidFill>
                    </a:lnB>
                    <a:solidFill>
                      <a:srgbClr val="4472c4">
                        <a:alpha val="20000"/>
                      </a:srgbClr>
                    </a:solidFill>
                  </a:tcPr>
                </a:tc>
                <a:tc>
                  <a:txBody>
                    <a:bodyPr lIns="51120" rIns="51120" tIns="25560" bIns="25560" anchor="ctr">
                      <a:noAutofit/>
                    </a:bodyPr>
                    <a:p>
                      <a:pPr algn="ctr">
                        <a:lnSpc>
                          <a:spcPct val="100000"/>
                        </a:lnSpc>
                        <a:tabLst>
                          <a:tab algn="l" pos="0"/>
                        </a:tabLst>
                      </a:pPr>
                      <a:r>
                        <a:rPr b="0" lang="pt-BR" sz="2800" spc="-1" strike="noStrike">
                          <a:solidFill>
                            <a:srgbClr val="000000"/>
                          </a:solidFill>
                          <a:latin typeface="Calibri"/>
                        </a:rPr>
                        <a:t>O que você aprendeu com isso?</a:t>
                      </a:r>
                      <a:endParaRPr b="0" lang="pt-BR" sz="2800" spc="-1" strike="noStrike">
                        <a:solidFill>
                          <a:srgbClr val="000000"/>
                        </a:solidFill>
                        <a:latin typeface="Arial"/>
                      </a:endParaRPr>
                    </a:p>
                  </a:txBody>
                  <a:tcPr anchor="ctr" marL="51120" marR="51120">
                    <a:lnL w="12240">
                      <a:solidFill>
                        <a:srgbClr val="4472c4"/>
                      </a:solidFill>
                    </a:lnL>
                    <a:lnR w="12240">
                      <a:solidFill>
                        <a:srgbClr val="4472c4"/>
                      </a:solidFill>
                    </a:lnR>
                    <a:lnT w="12240">
                      <a:solidFill>
                        <a:srgbClr val="4472c4"/>
                      </a:solidFill>
                    </a:lnT>
                    <a:lnB w="12240">
                      <a:solidFill>
                        <a:srgbClr val="4472c4"/>
                      </a:solidFill>
                    </a:lnB>
                    <a:solidFill>
                      <a:srgbClr val="4472c4">
                        <a:alpha val="20000"/>
                      </a:srgbClr>
                    </a:solidFill>
                  </a:tcPr>
                </a:tc>
              </a:tr>
            </a:tbl>
          </a:graphicData>
        </a:graphic>
      </p:graphicFrame>
      <p:sp>
        <p:nvSpPr>
          <p:cNvPr id="2183" name="PlaceHolder 1"/>
          <p:cNvSpPr>
            <a:spLocks noGrp="1"/>
          </p:cNvSpPr>
          <p:nvPr>
            <p:ph/>
          </p:nvPr>
        </p:nvSpPr>
        <p:spPr>
          <a:xfrm>
            <a:off x="710280" y="278280"/>
            <a:ext cx="14193720" cy="119592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Perguntas Energizantes</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4" name="PlaceHolder 1"/>
          <p:cNvSpPr>
            <a:spLocks noGrp="1"/>
          </p:cNvSpPr>
          <p:nvPr>
            <p:ph/>
          </p:nvPr>
        </p:nvSpPr>
        <p:spPr>
          <a:xfrm>
            <a:off x="710280" y="324000"/>
            <a:ext cx="1426572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feedback</a:t>
            </a:r>
            <a:endParaRPr b="0" lang="pt-BR" sz="4050" spc="-1" strike="noStrike">
              <a:solidFill>
                <a:srgbClr val="000000"/>
              </a:solidFill>
              <a:latin typeface="Calibri"/>
            </a:endParaRPr>
          </a:p>
        </p:txBody>
      </p:sp>
      <p:graphicFrame>
        <p:nvGraphicFramePr>
          <p:cNvPr id="11" name="Diagram11"/>
          <p:cNvGraphicFramePr/>
          <p:nvPr>
            <p:extLst>
              <p:ext uri="{D42A27DB-BD31-4B8C-83A1-F6EECF244321}">
                <p14:modId xmlns:p14="http://schemas.microsoft.com/office/powerpoint/2010/main" val="1743781699"/>
              </p:ext>
            </p:extLst>
          </p:nvPr>
        </p:nvGraphicFramePr>
        <p:xfrm>
          <a:off x="142920" y="1254960"/>
          <a:ext cx="17358120" cy="80643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2185" name="Agrupar 19"/>
          <p:cNvGrpSpPr/>
          <p:nvPr/>
        </p:nvGrpSpPr>
        <p:grpSpPr>
          <a:xfrm>
            <a:off x="1185840" y="8384040"/>
            <a:ext cx="10046160" cy="1475640"/>
            <a:chOff x="1185840" y="8384040"/>
            <a:chExt cx="10046160" cy="1475640"/>
          </a:xfrm>
        </p:grpSpPr>
        <p:sp>
          <p:nvSpPr>
            <p:cNvPr id="2186" name="Seta: para a Direita 21"/>
            <p:cNvSpPr/>
            <p:nvPr/>
          </p:nvSpPr>
          <p:spPr>
            <a:xfrm>
              <a:off x="1185840" y="8384040"/>
              <a:ext cx="10046160" cy="1475640"/>
            </a:xfrm>
            <a:prstGeom prst="rightArrow">
              <a:avLst>
                <a:gd name="adj1" fmla="val 50000"/>
                <a:gd name="adj2" fmla="val 50000"/>
              </a:avLst>
            </a:prstGeom>
            <a:solidFill>
              <a:srgbClr val="ff0000"/>
            </a:solidFill>
            <a:ln>
              <a:solidFill>
                <a:srgbClr val="ff0000"/>
              </a:solidFill>
              <a:round/>
            </a:ln>
          </p:spPr>
          <p:style>
            <a:lnRef idx="2"/>
            <a:fillRef idx="1">
              <a:schemeClr val="accent3">
                <a:hueOff val="11250264"/>
                <a:satOff val="-16880"/>
                <a:lumOff val="-2745"/>
                <a:alphaOff val="0"/>
              </a:schemeClr>
            </a:fillRef>
            <a:effectRef idx="0">
              <a:schemeClr val="accent3">
                <a:hueOff val="11250264"/>
                <a:satOff val="-16880"/>
                <a:lumOff val="-2745"/>
                <a:alphaOff val="0"/>
              </a:schemeClr>
            </a:effectRef>
            <a:fontRef idx="minor"/>
          </p:style>
          <p:txBody>
            <a:bodyPr lIns="90000" rIns="90000" tIns="45000" bIns="45000" anchor="t">
              <a:noAutofit/>
            </a:bodyPr>
            <a:p>
              <a:pPr>
                <a:lnSpc>
                  <a:spcPct val="100000"/>
                </a:lnSpc>
              </a:pPr>
              <a:endParaRPr b="0" lang="pt-BR" sz="1800" spc="-1" strike="noStrike">
                <a:solidFill>
                  <a:schemeClr val="lt1"/>
                </a:solidFill>
                <a:latin typeface="Calibri"/>
              </a:endParaRPr>
            </a:p>
          </p:txBody>
        </p:sp>
        <p:sp>
          <p:nvSpPr>
            <p:cNvPr id="2187" name="Seta: para a Direita 4"/>
            <p:cNvSpPr/>
            <p:nvPr/>
          </p:nvSpPr>
          <p:spPr>
            <a:xfrm>
              <a:off x="1185840" y="8753040"/>
              <a:ext cx="8860680" cy="737640"/>
            </a:xfrm>
            <a:prstGeom prst="rect">
              <a:avLst/>
            </a:prstGeom>
            <a:noFill/>
            <a:ln w="0">
              <a:noFill/>
            </a:ln>
          </p:spPr>
          <p:style>
            <a:lnRef idx="0"/>
            <a:fillRef idx="0"/>
            <a:effectRef idx="0"/>
            <a:fontRef idx="minor"/>
          </p:style>
          <p:txBody>
            <a:bodyPr numCol="1" spcCol="1440" lIns="122040" rIns="254160" tIns="122040" bIns="348480" anchor="t">
              <a:noAutofit/>
            </a:bodyPr>
            <a:p>
              <a:pPr algn="ctr">
                <a:lnSpc>
                  <a:spcPct val="90000"/>
                </a:lnSpc>
                <a:spcAft>
                  <a:spcPts val="1261"/>
                </a:spcAft>
                <a:tabLst>
                  <a:tab algn="l" pos="0"/>
                </a:tabLst>
              </a:pPr>
              <a:r>
                <a:rPr b="1" lang="pt-BR" sz="3600" spc="-1" strike="noStrike">
                  <a:solidFill>
                    <a:schemeClr val="lt1"/>
                  </a:solidFill>
                  <a:latin typeface="Calibri"/>
                </a:rPr>
                <a:t>Frequência</a:t>
              </a:r>
              <a:endParaRPr b="0" lang="pt-BR" sz="36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746" dur="indefinite" restart="never" nodeType="tmRoot">
          <p:childTnLst>
            <p:seq>
              <p:cTn id="747" dur="indefinite" nodeType="mainSeq">
                <p:childTnLst>
                  <p:par>
                    <p:cTn id="748" fill="hold">
                      <p:stCondLst>
                        <p:cond delay="indefinite"/>
                      </p:stCondLst>
                      <p:childTnLst>
                        <p:par>
                          <p:cTn id="749" fill="hold">
                            <p:stCondLst>
                              <p:cond delay="0"/>
                            </p:stCondLst>
                            <p:childTnLst>
                              <p:par>
                                <p:cTn id="750" nodeType="clickEffect" fill="hold" presetClass="entr" presetID="1">
                                  <p:stCondLst>
                                    <p:cond delay="0"/>
                                  </p:stCondLst>
                                  <p:childTnLst>
                                    <p:set>
                                      <p:cBhvr>
                                        <p:cTn id="751" dur="1" fill="hold">
                                          <p:stCondLst>
                                            <p:cond delay="0"/>
                                          </p:stCondLst>
                                        </p:cTn>
                                        <p:tgtEl>
                                          <p:spTgt spid="2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8" name="Title 1"/>
          <p:cNvSpPr/>
          <p:nvPr/>
        </p:nvSpPr>
        <p:spPr>
          <a:xfrm>
            <a:off x="707040" y="446040"/>
            <a:ext cx="10792440" cy="10008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Comunicação Não-Violenta (CNV)</a:t>
            </a:r>
            <a:endParaRPr b="0" lang="pt-BR" sz="4050" spc="-1" strike="noStrike">
              <a:solidFill>
                <a:srgbClr val="000000"/>
              </a:solidFill>
              <a:latin typeface="Arial"/>
            </a:endParaRPr>
          </a:p>
        </p:txBody>
      </p:sp>
      <p:sp>
        <p:nvSpPr>
          <p:cNvPr id="2189" name="Content Placeholder 2"/>
          <p:cNvSpPr/>
          <p:nvPr/>
        </p:nvSpPr>
        <p:spPr>
          <a:xfrm>
            <a:off x="707040" y="2191320"/>
            <a:ext cx="9335160" cy="6962400"/>
          </a:xfrm>
          <a:prstGeom prst="rect">
            <a:avLst/>
          </a:prstGeom>
          <a:noFill/>
          <a:ln w="0">
            <a:noFill/>
          </a:ln>
        </p:spPr>
        <p:style>
          <a:lnRef idx="0"/>
          <a:fillRef idx="0"/>
          <a:effectRef idx="0"/>
          <a:fontRef idx="minor"/>
        </p:style>
        <p:txBody>
          <a:bodyPr lIns="134640" rIns="134640" tIns="67320" bIns="67320" anchor="t">
            <a:normAutofit fontScale="94000"/>
          </a:bodyPr>
          <a:p>
            <a:pPr marL="322200" indent="-322200">
              <a:lnSpc>
                <a:spcPct val="150000"/>
              </a:lnSpc>
              <a:spcBef>
                <a:spcPts val="1800"/>
              </a:spcBef>
              <a:spcAft>
                <a:spcPts val="587"/>
              </a:spcAft>
              <a:buSzPct val="100000"/>
              <a:buBlip>
                <a:blip r:embed="rId1"/>
              </a:buBlip>
            </a:pPr>
            <a:r>
              <a:rPr b="0" lang="pt-BR" sz="3200" spc="-1" strike="noStrike">
                <a:solidFill>
                  <a:srgbClr val="000000"/>
                </a:solidFill>
                <a:latin typeface="Calibri"/>
              </a:rPr>
              <a:t>A CNV foi desenvolvida pelo psicólogo norte-americano Marshall Rosenberg a partir da década de 1960 e vem ajudando pessoas a transformar conflitos pacífica e efetivamente.</a:t>
            </a:r>
            <a:endParaRPr b="0" lang="pt-BR" sz="3200" spc="-1" strike="noStrike">
              <a:solidFill>
                <a:srgbClr val="000000"/>
              </a:solidFill>
              <a:latin typeface="Arial"/>
            </a:endParaRPr>
          </a:p>
          <a:p>
            <a:pPr marL="322200" indent="-322200">
              <a:lnSpc>
                <a:spcPct val="150000"/>
              </a:lnSpc>
              <a:spcBef>
                <a:spcPts val="1800"/>
              </a:spcBef>
              <a:spcAft>
                <a:spcPts val="587"/>
              </a:spcAft>
              <a:buSzPct val="100000"/>
              <a:buBlip>
                <a:blip r:embed="rId2"/>
              </a:buBlip>
            </a:pPr>
            <a:r>
              <a:rPr b="0" lang="pt-BR" sz="3200" spc="-1" strike="noStrike">
                <a:solidFill>
                  <a:srgbClr val="000000"/>
                </a:solidFill>
                <a:latin typeface="Calibri"/>
              </a:rPr>
              <a:t>Utilizada nas áreas pessoal, organizacional e política, abrange relacionamentos íntimos, famílias, escolas, instituições, psicoterapia e conflitos internacionais.</a:t>
            </a:r>
            <a:endParaRPr b="0" lang="pt-BR" sz="3200" spc="-1" strike="noStrike">
              <a:solidFill>
                <a:srgbClr val="000000"/>
              </a:solidFill>
              <a:latin typeface="Arial"/>
            </a:endParaRPr>
          </a:p>
          <a:p>
            <a:pPr marL="322200" indent="-322200">
              <a:lnSpc>
                <a:spcPct val="150000"/>
              </a:lnSpc>
              <a:spcBef>
                <a:spcPts val="1800"/>
              </a:spcBef>
              <a:spcAft>
                <a:spcPts val="587"/>
              </a:spcAft>
              <a:buSzPct val="100000"/>
              <a:buBlip>
                <a:blip r:embed="rId3"/>
              </a:buBlip>
            </a:pPr>
            <a:r>
              <a:rPr b="0" lang="pt-BR" sz="3200" spc="-1" strike="noStrike">
                <a:solidFill>
                  <a:srgbClr val="000000"/>
                </a:solidFill>
                <a:latin typeface="Calibri"/>
              </a:rPr>
              <a:t>Hoje está presente em diversas empresas e instituições em 65 países.</a:t>
            </a:r>
            <a:endParaRPr b="0" lang="pt-BR" sz="3200" spc="-1" strike="noStrike">
              <a:solidFill>
                <a:srgbClr val="000000"/>
              </a:solidFill>
              <a:latin typeface="Arial"/>
            </a:endParaRPr>
          </a:p>
        </p:txBody>
      </p:sp>
      <p:sp>
        <p:nvSpPr>
          <p:cNvPr id="2190" name="CaixaDeTexto 2"/>
          <p:cNvSpPr/>
          <p:nvPr/>
        </p:nvSpPr>
        <p:spPr>
          <a:xfrm>
            <a:off x="10599840" y="9633240"/>
            <a:ext cx="6188400" cy="342360"/>
          </a:xfrm>
          <a:prstGeom prst="rect">
            <a:avLst/>
          </a:prstGeom>
          <a:noFill/>
          <a:ln w="0">
            <a:noFill/>
          </a:ln>
        </p:spPr>
        <p:style>
          <a:lnRef idx="0"/>
          <a:fillRef idx="0"/>
          <a:effectRef idx="0"/>
          <a:fontRef idx="minor"/>
        </p:style>
        <p:txBody>
          <a:bodyPr lIns="68760" rIns="68760" tIns="34200" bIns="34200" anchor="t">
            <a:spAutoFit/>
          </a:bodyPr>
          <a:p>
            <a:pPr algn="r">
              <a:lnSpc>
                <a:spcPct val="100000"/>
              </a:lnSpc>
            </a:pPr>
            <a:r>
              <a:rPr b="0" lang="pt-BR" sz="1800" spc="-1" strike="noStrike" u="sng">
                <a:solidFill>
                  <a:srgbClr val="f79646"/>
                </a:solidFill>
                <a:uFillTx/>
                <a:latin typeface="Calibri"/>
                <a:hlinkClick r:id="rId4"/>
              </a:rPr>
              <a:t>https://www.youtube.com/watch?v=AbQTnHirOnw</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1" name="Title 1"/>
          <p:cNvSpPr/>
          <p:nvPr/>
        </p:nvSpPr>
        <p:spPr>
          <a:xfrm>
            <a:off x="707040" y="446040"/>
            <a:ext cx="10792440" cy="10008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Comunicação Não-Violenta (CNV)</a:t>
            </a:r>
            <a:endParaRPr b="0" lang="pt-BR" sz="4050" spc="-1" strike="noStrike">
              <a:solidFill>
                <a:srgbClr val="000000"/>
              </a:solidFill>
              <a:latin typeface="Arial"/>
            </a:endParaRPr>
          </a:p>
        </p:txBody>
      </p:sp>
      <p:sp>
        <p:nvSpPr>
          <p:cNvPr id="2192" name="Content Placeholder 2"/>
          <p:cNvSpPr/>
          <p:nvPr/>
        </p:nvSpPr>
        <p:spPr>
          <a:xfrm>
            <a:off x="707040" y="2878200"/>
            <a:ext cx="9335160" cy="6962400"/>
          </a:xfrm>
          <a:prstGeom prst="rect">
            <a:avLst/>
          </a:prstGeom>
          <a:noFill/>
          <a:ln w="0">
            <a:noFill/>
          </a:ln>
        </p:spPr>
        <p:style>
          <a:lnRef idx="0"/>
          <a:fillRef idx="0"/>
          <a:effectRef idx="0"/>
          <a:fontRef idx="minor"/>
        </p:style>
        <p:txBody>
          <a:bodyPr lIns="134640" rIns="134640" tIns="67320" bIns="67320" anchor="t">
            <a:normAutofit fontScale="86000"/>
          </a:bodyPr>
          <a:p>
            <a:pPr marL="318600" indent="-318600">
              <a:lnSpc>
                <a:spcPct val="150000"/>
              </a:lnSpc>
              <a:spcBef>
                <a:spcPts val="1800"/>
              </a:spcBef>
              <a:spcAft>
                <a:spcPts val="587"/>
              </a:spcAft>
              <a:buSzPct val="100000"/>
              <a:buBlip>
                <a:blip r:embed="rId1"/>
              </a:buBlip>
            </a:pPr>
            <a:r>
              <a:rPr b="0" lang="pt-BR" sz="3200" spc="-1" strike="noStrike">
                <a:solidFill>
                  <a:srgbClr val="000000"/>
                </a:solidFill>
                <a:latin typeface="Calibri"/>
              </a:rPr>
              <a:t>A CNV foi desenvolvida pelo psicólogo norte-americano Marshall Rosenberg a partir da década de 1960 e vem ajudando pessoas a transformar conflitos pacífica e efetivamente.</a:t>
            </a:r>
            <a:endParaRPr b="0" lang="pt-BR" sz="3200" spc="-1" strike="noStrike">
              <a:solidFill>
                <a:srgbClr val="000000"/>
              </a:solidFill>
              <a:latin typeface="Arial"/>
            </a:endParaRPr>
          </a:p>
          <a:p>
            <a:pPr marL="318600" indent="-318600">
              <a:lnSpc>
                <a:spcPct val="150000"/>
              </a:lnSpc>
              <a:spcBef>
                <a:spcPts val="1800"/>
              </a:spcBef>
              <a:spcAft>
                <a:spcPts val="587"/>
              </a:spcAft>
              <a:buSzPct val="100000"/>
              <a:buBlip>
                <a:blip r:embed="rId2"/>
              </a:buBlip>
            </a:pPr>
            <a:r>
              <a:rPr b="0" lang="pt-BR" sz="3200" spc="-1" strike="noStrike">
                <a:solidFill>
                  <a:srgbClr val="000000"/>
                </a:solidFill>
                <a:latin typeface="Calibri"/>
              </a:rPr>
              <a:t>Utilizada nas áreas pessoal, organizacional e política, abrange relacionamentos íntimos, famílias, escolas, instituições, psicoterapia e conflitos internacionais.</a:t>
            </a:r>
            <a:endParaRPr b="0" lang="pt-BR" sz="3200" spc="-1" strike="noStrike">
              <a:solidFill>
                <a:srgbClr val="000000"/>
              </a:solidFill>
              <a:latin typeface="Arial"/>
            </a:endParaRPr>
          </a:p>
          <a:p>
            <a:pPr marL="318600" indent="-318600">
              <a:lnSpc>
                <a:spcPct val="150000"/>
              </a:lnSpc>
              <a:spcBef>
                <a:spcPts val="1800"/>
              </a:spcBef>
              <a:spcAft>
                <a:spcPts val="587"/>
              </a:spcAft>
              <a:buSzPct val="100000"/>
              <a:buBlip>
                <a:blip r:embed="rId3"/>
              </a:buBlip>
            </a:pPr>
            <a:r>
              <a:rPr b="0" lang="pt-BR" sz="3200" spc="-1" strike="noStrike">
                <a:solidFill>
                  <a:srgbClr val="000000"/>
                </a:solidFill>
                <a:latin typeface="Calibri"/>
              </a:rPr>
              <a:t>Método utilizado inicialmente com gangues de rua e escolas nos EUA, hoje está presente em diversas empresas e instituições em 65 países.</a:t>
            </a:r>
            <a:endParaRPr b="0" lang="pt-BR" sz="3200" spc="-1" strike="noStrike">
              <a:solidFill>
                <a:srgbClr val="000000"/>
              </a:solidFill>
              <a:latin typeface="Arial"/>
            </a:endParaRPr>
          </a:p>
        </p:txBody>
      </p:sp>
      <p:sp>
        <p:nvSpPr>
          <p:cNvPr id="2193" name="Retângulo 2"/>
          <p:cNvSpPr/>
          <p:nvPr/>
        </p:nvSpPr>
        <p:spPr>
          <a:xfrm>
            <a:off x="12289680" y="1989720"/>
            <a:ext cx="4519800" cy="6738120"/>
          </a:xfrm>
          <a:prstGeom prst="rect">
            <a:avLst/>
          </a:prstGeom>
          <a:solidFill>
            <a:srgbClr val="ed633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4800" spc="-1" strike="noStrike">
                <a:solidFill>
                  <a:schemeClr val="lt1"/>
                </a:solidFill>
                <a:latin typeface="Calibri"/>
              </a:rPr>
              <a:t>COMUNICAÇÃO NÃO-VIOLENTA</a:t>
            </a: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endParaRPr b="0" lang="pt-BR" sz="4800" spc="-1" strike="noStrike">
              <a:solidFill>
                <a:srgbClr val="000000"/>
              </a:solidFill>
              <a:latin typeface="Arial"/>
            </a:endParaRPr>
          </a:p>
          <a:p>
            <a:pPr algn="ctr">
              <a:lnSpc>
                <a:spcPct val="100000"/>
              </a:lnSpc>
            </a:pPr>
            <a:r>
              <a:rPr b="0" lang="pt-BR" sz="3200" spc="-1" strike="noStrike">
                <a:solidFill>
                  <a:schemeClr val="lt1"/>
                </a:solidFill>
                <a:latin typeface="Calibri"/>
              </a:rPr>
              <a:t>Marshall Rosenberg</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4" name="Picture 4" descr=""/>
          <p:cNvPicPr/>
          <p:nvPr/>
        </p:nvPicPr>
        <p:blipFill>
          <a:blip r:embed="rId1"/>
          <a:stretch/>
        </p:blipFill>
        <p:spPr>
          <a:xfrm>
            <a:off x="9288000" y="1028520"/>
            <a:ext cx="8220960" cy="8229960"/>
          </a:xfrm>
          <a:prstGeom prst="rect">
            <a:avLst/>
          </a:prstGeom>
          <a:ln w="0">
            <a:noFill/>
          </a:ln>
        </p:spPr>
      </p:pic>
      <p:sp>
        <p:nvSpPr>
          <p:cNvPr id="2195" name="Título 1"/>
          <p:cNvSpPr/>
          <p:nvPr/>
        </p:nvSpPr>
        <p:spPr>
          <a:xfrm>
            <a:off x="1107720" y="4149360"/>
            <a:ext cx="8034480" cy="1987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tabLst>
                <a:tab algn="l" pos="0"/>
              </a:tabLst>
            </a:pPr>
            <a:r>
              <a:rPr b="1" lang="pt-BR" sz="5400" spc="-1" strike="noStrike">
                <a:solidFill>
                  <a:srgbClr val="69ade7"/>
                </a:solidFill>
                <a:latin typeface="Calibri"/>
              </a:rPr>
              <a:t>Os quatro elementos para </a:t>
            </a:r>
            <a:endParaRPr b="0" lang="pt-BR" sz="5400" spc="-1" strike="noStrike">
              <a:solidFill>
                <a:srgbClr val="000000"/>
              </a:solidFill>
              <a:latin typeface="Arial"/>
            </a:endParaRPr>
          </a:p>
          <a:p>
            <a:pPr algn="ctr">
              <a:lnSpc>
                <a:spcPct val="100000"/>
              </a:lnSpc>
              <a:tabLst>
                <a:tab algn="l" pos="0"/>
              </a:tabLst>
            </a:pPr>
            <a:r>
              <a:rPr b="1" lang="pt-BR" sz="5400" spc="-1" strike="noStrike">
                <a:solidFill>
                  <a:srgbClr val="69ade7"/>
                </a:solidFill>
                <a:latin typeface="Calibri"/>
              </a:rPr>
              <a:t>um diálogo mais fluido</a:t>
            </a:r>
            <a:endParaRPr b="0" lang="pt-BR"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6" name="Picture 4" descr=""/>
          <p:cNvPicPr/>
          <p:nvPr/>
        </p:nvPicPr>
        <p:blipFill>
          <a:blip r:embed="rId1"/>
          <a:stretch/>
        </p:blipFill>
        <p:spPr>
          <a:xfrm>
            <a:off x="9288000" y="1028520"/>
            <a:ext cx="8220960" cy="8229960"/>
          </a:xfrm>
          <a:prstGeom prst="rect">
            <a:avLst/>
          </a:prstGeom>
          <a:ln w="0">
            <a:noFill/>
          </a:ln>
        </p:spPr>
      </p:pic>
      <p:grpSp>
        <p:nvGrpSpPr>
          <p:cNvPr id="2197" name="Group 16"/>
          <p:cNvGrpSpPr/>
          <p:nvPr/>
        </p:nvGrpSpPr>
        <p:grpSpPr>
          <a:xfrm>
            <a:off x="1015920" y="1397520"/>
            <a:ext cx="7323120" cy="2400120"/>
            <a:chOff x="1015920" y="1397520"/>
            <a:chExt cx="7323120" cy="2400120"/>
          </a:xfrm>
        </p:grpSpPr>
        <p:sp>
          <p:nvSpPr>
            <p:cNvPr id="2198" name="Right Triangle 12"/>
            <p:cNvSpPr/>
            <p:nvPr/>
          </p:nvSpPr>
          <p:spPr>
            <a:xfrm flipV="1" rot="5400000">
              <a:off x="1069200" y="2997720"/>
              <a:ext cx="799920" cy="799920"/>
            </a:xfrm>
            <a:prstGeom prst="rtTriangle">
              <a:avLst/>
            </a:prstGeom>
            <a:solidFill>
              <a:srgbClr val="008875"/>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1" lang="en-US" sz="2100" spc="-1" strike="noStrike">
                <a:solidFill>
                  <a:schemeClr val="lt1"/>
                </a:solidFill>
                <a:latin typeface="Calibri"/>
              </a:endParaRPr>
            </a:p>
          </p:txBody>
        </p:sp>
        <p:sp>
          <p:nvSpPr>
            <p:cNvPr id="2199" name="Flowchart: Alternate Process 11"/>
            <p:cNvSpPr/>
            <p:nvPr/>
          </p:nvSpPr>
          <p:spPr>
            <a:xfrm>
              <a:off x="1015920" y="1397520"/>
              <a:ext cx="7323120" cy="1714320"/>
            </a:xfrm>
            <a:prstGeom prst="flowChartAlternateProcess">
              <a:avLst/>
            </a:prstGeom>
            <a:solidFill>
              <a:srgbClr val="01a791"/>
            </a:solidFill>
            <a:ln>
              <a:noFill/>
            </a:ln>
            <a:effectLst>
              <a:outerShdw algn="tl" blurRad="50760" dir="2700000" dist="37674"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4800" spc="-1" strike="noStrike">
                  <a:solidFill>
                    <a:schemeClr val="lt1"/>
                  </a:solidFill>
                  <a:latin typeface="Calibri"/>
                </a:rPr>
                <a:t>Observação</a:t>
              </a:r>
              <a:endParaRPr b="0" lang="pt-BR" sz="4800" spc="-1" strike="noStrike">
                <a:solidFill>
                  <a:srgbClr val="000000"/>
                </a:solidFill>
                <a:latin typeface="Arial"/>
              </a:endParaRPr>
            </a:p>
          </p:txBody>
        </p:sp>
      </p:grpSp>
      <p:sp>
        <p:nvSpPr>
          <p:cNvPr id="2200" name="TextBox 7"/>
          <p:cNvSpPr/>
          <p:nvPr/>
        </p:nvSpPr>
        <p:spPr>
          <a:xfrm>
            <a:off x="1869480" y="3111840"/>
            <a:ext cx="6469920" cy="447660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pt-BR" sz="3200" spc="-1" strike="noStrike">
                <a:solidFill>
                  <a:srgbClr val="000000"/>
                </a:solidFill>
                <a:latin typeface="Calibri"/>
                <a:ea typeface="Roboto"/>
              </a:rPr>
              <a:t>Observar o que está acontecendo em uma situação específica, sem julgamentos ou avaliações. Descrever os fatos concretos que você está observando, como um câmera que registra a cena.</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201" name="Tabela 11"/>
          <p:cNvGraphicFramePr/>
          <p:nvPr/>
        </p:nvGraphicFramePr>
        <p:xfrm>
          <a:off x="1864080" y="4411080"/>
          <a:ext cx="14767920" cy="4840560"/>
        </p:xfrm>
        <a:graphic>
          <a:graphicData uri="http://schemas.openxmlformats.org/drawingml/2006/table">
            <a:tbl>
              <a:tblPr/>
              <a:tblGrid>
                <a:gridCol w="7326720"/>
                <a:gridCol w="7441200"/>
              </a:tblGrid>
              <a:tr h="1252800">
                <a:tc>
                  <a:txBody>
                    <a:bodyPr lIns="134640" rIns="134640" tIns="67320" bIns="67320" anchor="ctr">
                      <a:noAutofit/>
                    </a:bodyPr>
                    <a:p>
                      <a:pPr algn="ctr">
                        <a:lnSpc>
                          <a:spcPct val="100000"/>
                        </a:lnSpc>
                      </a:pPr>
                      <a:r>
                        <a:rPr b="0" lang="pt-BR" sz="3600" spc="-1" strike="noStrike">
                          <a:solidFill>
                            <a:srgbClr val="000000"/>
                          </a:solidFill>
                          <a:latin typeface="Calibri"/>
                          <a:ea typeface="Open Sans"/>
                        </a:rPr>
                        <a:t>Avaliações/Julgamentos</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solidFill>
                      <a:srgbClr val="01a791">
                        <a:alpha val="50000"/>
                      </a:srgbClr>
                    </a:solidFill>
                  </a:tcPr>
                </a:tc>
                <a:tc>
                  <a:txBody>
                    <a:bodyPr lIns="134640" rIns="134640" tIns="67320" bIns="67320" anchor="ctr">
                      <a:noAutofit/>
                    </a:bodyPr>
                    <a:p>
                      <a:pPr algn="ctr">
                        <a:lnSpc>
                          <a:spcPct val="100000"/>
                        </a:lnSpc>
                      </a:pPr>
                      <a:r>
                        <a:rPr b="0" lang="pt-BR" sz="3600" spc="-1" strike="noStrike">
                          <a:solidFill>
                            <a:srgbClr val="000000"/>
                          </a:solidFill>
                          <a:latin typeface="Calibri"/>
                          <a:ea typeface="Open Sans"/>
                        </a:rPr>
                        <a:t>Observações</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solidFill>
                      <a:srgbClr val="01a791">
                        <a:alpha val="50000"/>
                      </a:srgbClr>
                    </a:solidFill>
                  </a:tcPr>
                </a:tc>
              </a:tr>
              <a:tr h="1984320">
                <a:tc>
                  <a:txBody>
                    <a:bodyPr lIns="137160" rIns="137160" tIns="68400" bIns="68400" anchor="ctr">
                      <a:noAutofit/>
                    </a:bodyPr>
                    <a:p>
                      <a:pPr algn="ctr">
                        <a:lnSpc>
                          <a:spcPct val="100000"/>
                        </a:lnSpc>
                      </a:pPr>
                      <a:r>
                        <a:rPr b="0" lang="pt-BR" sz="3600" spc="-1" strike="noStrike">
                          <a:solidFill>
                            <a:schemeClr val="dk1"/>
                          </a:solidFill>
                          <a:latin typeface="Calibri"/>
                        </a:rPr>
                        <a:t>Você nunca faz o que eu peço.</a:t>
                      </a:r>
                      <a:endParaRPr b="0" lang="pt-BR" sz="36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noFill/>
                  </a:tcPr>
                </a:tc>
                <a:tc>
                  <a:txBody>
                    <a:bodyPr lIns="137160" rIns="137160" tIns="68400" bIns="68400" anchor="ctr">
                      <a:noAutofit/>
                    </a:bodyPr>
                    <a:p>
                      <a:pPr algn="ctr">
                        <a:lnSpc>
                          <a:spcPct val="100000"/>
                        </a:lnSpc>
                      </a:pPr>
                      <a:r>
                        <a:rPr b="0" lang="pt-BR" sz="3600" spc="-1" strike="noStrike">
                          <a:solidFill>
                            <a:schemeClr val="dk1"/>
                          </a:solidFill>
                          <a:latin typeface="Calibri"/>
                        </a:rPr>
                        <a:t>Nas últimas três vezes em que pedi que você atendesse o telefone, você não atendeu.</a:t>
                      </a:r>
                      <a:endParaRPr b="0" lang="pt-BR" sz="36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noFill/>
                  </a:tcPr>
                </a:tc>
              </a:tr>
              <a:tr h="1603080">
                <a:tc>
                  <a:txBody>
                    <a:bodyPr lIns="137160" rIns="137160" tIns="68400" bIns="68400" anchor="ctr">
                      <a:noAutofit/>
                    </a:bodyPr>
                    <a:p>
                      <a:pPr algn="ctr">
                        <a:lnSpc>
                          <a:spcPct val="100000"/>
                        </a:lnSpc>
                      </a:pPr>
                      <a:r>
                        <a:rPr b="0" lang="pt-BR" sz="3600" spc="-1" strike="noStrike">
                          <a:solidFill>
                            <a:schemeClr val="dk1"/>
                          </a:solidFill>
                          <a:latin typeface="Calibri"/>
                        </a:rPr>
                        <a:t>Ele vive atrasado. Sempre me deixa esperando.</a:t>
                      </a:r>
                      <a:endParaRPr b="0" lang="pt-BR" sz="36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noFill/>
                  </a:tcPr>
                </a:tc>
                <a:tc>
                  <a:txBody>
                    <a:bodyPr lIns="137160" rIns="137160" tIns="68400" bIns="68400" anchor="ctr">
                      <a:noAutofit/>
                    </a:bodyPr>
                    <a:p>
                      <a:pPr algn="ctr">
                        <a:lnSpc>
                          <a:spcPct val="100000"/>
                        </a:lnSpc>
                      </a:pPr>
                      <a:r>
                        <a:rPr b="0" lang="pt-BR" sz="3600" spc="-1" strike="noStrike">
                          <a:solidFill>
                            <a:schemeClr val="dk1"/>
                          </a:solidFill>
                          <a:latin typeface="Calibri"/>
                        </a:rPr>
                        <a:t>Nas duas últimas reuniões, ele atrasou.</a:t>
                      </a:r>
                      <a:endParaRPr b="0" lang="pt-BR" sz="36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202" name="Espaço Reservado para Conteúdo 2"/>
          <p:cNvSpPr/>
          <p:nvPr/>
        </p:nvSpPr>
        <p:spPr>
          <a:xfrm>
            <a:off x="1655280" y="2193840"/>
            <a:ext cx="15481800" cy="1575000"/>
          </a:xfrm>
          <a:prstGeom prst="rect">
            <a:avLst/>
          </a:prstGeom>
          <a:noFill/>
          <a:ln w="0">
            <a:noFill/>
          </a:ln>
        </p:spPr>
        <p:style>
          <a:lnRef idx="0"/>
          <a:fillRef idx="0"/>
          <a:effectRef idx="0"/>
          <a:fontRef idx="minor"/>
        </p:style>
        <p:txBody>
          <a:bodyPr lIns="179640" rIns="179640" tIns="179640" bIns="179640" anchor="t">
            <a:noAutofit/>
          </a:bodyPr>
          <a:p>
            <a:pPr>
              <a:lnSpc>
                <a:spcPct val="100000"/>
              </a:lnSpc>
              <a:tabLst>
                <a:tab algn="l" pos="0"/>
              </a:tabLst>
            </a:pPr>
            <a:r>
              <a:rPr b="0" lang="pt-BR" sz="3600" spc="-1" strike="noStrike">
                <a:solidFill>
                  <a:srgbClr val="000000"/>
                </a:solidFill>
                <a:latin typeface="Calibri"/>
                <a:ea typeface="Open Sans"/>
              </a:rPr>
              <a:t>Quando combinamos observação com avaliação, as pessoas tendem a receber isso como crítica.</a:t>
            </a:r>
            <a:endParaRPr b="0" lang="pt-BR" sz="3600" spc="-1" strike="noStrike">
              <a:solidFill>
                <a:srgbClr val="000000"/>
              </a:solidFill>
              <a:latin typeface="Arial"/>
            </a:endParaRPr>
          </a:p>
        </p:txBody>
      </p:sp>
      <p:sp>
        <p:nvSpPr>
          <p:cNvPr id="2203" name="PlaceHolder 1"/>
          <p:cNvSpPr>
            <a:spLocks noGrp="1"/>
          </p:cNvSpPr>
          <p:nvPr>
            <p:ph type="title"/>
          </p:nvPr>
        </p:nvSpPr>
        <p:spPr>
          <a:xfrm>
            <a:off x="681480" y="174960"/>
            <a:ext cx="15481800" cy="999720"/>
          </a:xfrm>
          <a:prstGeom prst="rect">
            <a:avLst/>
          </a:prstGeom>
          <a:noFill/>
          <a:ln w="0">
            <a:noFill/>
          </a:ln>
        </p:spPr>
        <p:txBody>
          <a:bodyPr lIns="90000" rIns="90000" tIns="45000" bIns="45000" anchor="ctr">
            <a:noAutofit/>
          </a:bodyPr>
          <a:p>
            <a:pPr indent="0">
              <a:lnSpc>
                <a:spcPct val="100000"/>
              </a:lnSpc>
              <a:buNone/>
            </a:pPr>
            <a:r>
              <a:rPr b="1" lang="pt-BR" sz="4050" spc="-1" strike="noStrike">
                <a:solidFill>
                  <a:srgbClr val="4f81bd"/>
                </a:solidFill>
                <a:latin typeface="Calibri"/>
              </a:rPr>
              <a:t>Passo 1: OBSERVAR sem avaliar ou julgar</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4" name="Picture 4" descr=""/>
          <p:cNvPicPr/>
          <p:nvPr/>
        </p:nvPicPr>
        <p:blipFill>
          <a:blip r:embed="rId1"/>
          <a:stretch/>
        </p:blipFill>
        <p:spPr>
          <a:xfrm>
            <a:off x="9288000" y="1028520"/>
            <a:ext cx="8220960" cy="8229960"/>
          </a:xfrm>
          <a:prstGeom prst="rect">
            <a:avLst/>
          </a:prstGeom>
          <a:ln w="0">
            <a:noFill/>
          </a:ln>
        </p:spPr>
      </p:pic>
      <p:grpSp>
        <p:nvGrpSpPr>
          <p:cNvPr id="2205" name="Group 16"/>
          <p:cNvGrpSpPr/>
          <p:nvPr/>
        </p:nvGrpSpPr>
        <p:grpSpPr>
          <a:xfrm>
            <a:off x="1015920" y="1397520"/>
            <a:ext cx="7323120" cy="2400120"/>
            <a:chOff x="1015920" y="1397520"/>
            <a:chExt cx="7323120" cy="2400120"/>
          </a:xfrm>
        </p:grpSpPr>
        <p:sp>
          <p:nvSpPr>
            <p:cNvPr id="2206" name="Right Triangle 12"/>
            <p:cNvSpPr/>
            <p:nvPr/>
          </p:nvSpPr>
          <p:spPr>
            <a:xfrm flipV="1" rot="5400000">
              <a:off x="1069200" y="2997720"/>
              <a:ext cx="799920" cy="799920"/>
            </a:xfrm>
            <a:prstGeom prst="rtTriangle">
              <a:avLst/>
            </a:prstGeom>
            <a:solidFill>
              <a:srgbClr val="015d8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1" lang="en-US" sz="2100" spc="-1" strike="noStrike">
                <a:solidFill>
                  <a:schemeClr val="lt1"/>
                </a:solidFill>
                <a:latin typeface="Calibri"/>
              </a:endParaRPr>
            </a:p>
          </p:txBody>
        </p:sp>
        <p:sp>
          <p:nvSpPr>
            <p:cNvPr id="2207" name="Flowchart: Alternate Process 11"/>
            <p:cNvSpPr/>
            <p:nvPr/>
          </p:nvSpPr>
          <p:spPr>
            <a:xfrm>
              <a:off x="1015920" y="1397520"/>
              <a:ext cx="7323120" cy="1714320"/>
            </a:xfrm>
            <a:prstGeom prst="flowChartAlternateProcess">
              <a:avLst/>
            </a:prstGeom>
            <a:solidFill>
              <a:srgbClr val="0092ce"/>
            </a:solidFill>
            <a:ln>
              <a:noFill/>
            </a:ln>
            <a:effectLst>
              <a:outerShdw algn="tl" blurRad="50760" dir="2700000" dist="37674"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4800" spc="-1" strike="noStrike">
                  <a:solidFill>
                    <a:schemeClr val="lt1"/>
                  </a:solidFill>
                  <a:latin typeface="Calibri"/>
                </a:rPr>
                <a:t>Sentimentos</a:t>
              </a:r>
              <a:endParaRPr b="0" lang="pt-BR" sz="4800" spc="-1" strike="noStrike">
                <a:solidFill>
                  <a:srgbClr val="000000"/>
                </a:solidFill>
                <a:latin typeface="Arial"/>
              </a:endParaRPr>
            </a:p>
          </p:txBody>
        </p:sp>
      </p:grpSp>
      <p:sp>
        <p:nvSpPr>
          <p:cNvPr id="2208" name="TextBox 7"/>
          <p:cNvSpPr/>
          <p:nvPr/>
        </p:nvSpPr>
        <p:spPr>
          <a:xfrm>
            <a:off x="1869480" y="3111840"/>
            <a:ext cx="6469920" cy="447660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pt-BR" sz="3200" spc="-1" strike="noStrike">
                <a:solidFill>
                  <a:srgbClr val="000000"/>
                </a:solidFill>
                <a:latin typeface="Calibri"/>
                <a:ea typeface="Roboto"/>
              </a:rPr>
              <a:t>Identificar e expressar seus sentimentos em relação ao que você observou.</a:t>
            </a:r>
            <a:endParaRPr b="0" lang="pt-BR" sz="3200" spc="-1" strike="noStrike">
              <a:solidFill>
                <a:srgbClr val="000000"/>
              </a:solidFill>
              <a:latin typeface="Arial"/>
            </a:endParaRPr>
          </a:p>
          <a:p>
            <a:pPr>
              <a:lnSpc>
                <a:spcPct val="150000"/>
              </a:lnSpc>
            </a:pPr>
            <a:r>
              <a:rPr b="0" lang="pt-BR" sz="3200" spc="-1" strike="noStrike">
                <a:solidFill>
                  <a:srgbClr val="000000"/>
                </a:solidFill>
                <a:latin typeface="Calibri"/>
                <a:ea typeface="Roboto"/>
              </a:rPr>
              <a:t>Nomear suas emoções com clareza e honestidade, reconhecendo como a situação o impacta.</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9" name="Espaço Reservado para Conteúdo 2"/>
          <p:cNvSpPr/>
          <p:nvPr/>
        </p:nvSpPr>
        <p:spPr>
          <a:xfrm>
            <a:off x="1655280" y="2193840"/>
            <a:ext cx="15481800" cy="6406200"/>
          </a:xfrm>
          <a:prstGeom prst="rect">
            <a:avLst/>
          </a:prstGeom>
          <a:noFill/>
          <a:ln w="0">
            <a:noFill/>
          </a:ln>
        </p:spPr>
        <p:style>
          <a:lnRef idx="0"/>
          <a:fillRef idx="0"/>
          <a:effectRef idx="0"/>
          <a:fontRef idx="minor"/>
        </p:style>
        <p:txBody>
          <a:bodyPr lIns="179640" rIns="179640" tIns="179640" bIns="179640" anchor="t">
            <a:noAutofit/>
          </a:bodyPr>
          <a:p>
            <a:pPr>
              <a:lnSpc>
                <a:spcPct val="100000"/>
              </a:lnSpc>
              <a:tabLst>
                <a:tab algn="l" pos="0"/>
              </a:tabLst>
            </a:pPr>
            <a:r>
              <a:rPr b="0" lang="pt-BR" sz="3600" spc="-1" strike="noStrike">
                <a:solidFill>
                  <a:srgbClr val="000000"/>
                </a:solidFill>
                <a:latin typeface="Calibri"/>
                <a:ea typeface="Open Sans"/>
              </a:rPr>
              <a:t>Somos melhor compreendidos quando falamos como nos sentimos em vez de descarregar nossas emoções.</a:t>
            </a:r>
            <a:endParaRPr b="0" lang="pt-BR" sz="3600" spc="-1" strike="noStrike">
              <a:solidFill>
                <a:srgbClr val="000000"/>
              </a:solidFill>
              <a:latin typeface="Arial"/>
            </a:endParaRPr>
          </a:p>
        </p:txBody>
      </p:sp>
      <p:sp>
        <p:nvSpPr>
          <p:cNvPr id="2210" name="PlaceHolder 1"/>
          <p:cNvSpPr>
            <a:spLocks noGrp="1"/>
          </p:cNvSpPr>
          <p:nvPr>
            <p:ph type="title"/>
          </p:nvPr>
        </p:nvSpPr>
        <p:spPr>
          <a:xfrm>
            <a:off x="737280" y="0"/>
            <a:ext cx="14247720" cy="1185840"/>
          </a:xfrm>
          <a:prstGeom prst="rect">
            <a:avLst/>
          </a:prstGeom>
          <a:noFill/>
          <a:ln w="0">
            <a:noFill/>
          </a:ln>
        </p:spPr>
        <p:txBody>
          <a:bodyPr lIns="90000" rIns="90000" tIns="45000" bIns="45000" anchor="ctr">
            <a:noAutofit/>
          </a:bodyPr>
          <a:p>
            <a:pPr indent="0">
              <a:lnSpc>
                <a:spcPct val="100000"/>
              </a:lnSpc>
              <a:buNone/>
            </a:pPr>
            <a:r>
              <a:rPr b="1" lang="pt-BR" sz="4050" spc="-1" strike="noStrike">
                <a:solidFill>
                  <a:srgbClr val="4f81bd"/>
                </a:solidFill>
                <a:latin typeface="Calibri"/>
              </a:rPr>
              <a:t>Passo 2: Identificar e expressar SENTIMENTOS</a:t>
            </a:r>
            <a:endParaRPr b="0" lang="pt-BR" sz="4050" spc="-1" strike="noStrike">
              <a:solidFill>
                <a:srgbClr val="000000"/>
              </a:solidFill>
              <a:latin typeface="Arial"/>
            </a:endParaRPr>
          </a:p>
        </p:txBody>
      </p:sp>
      <p:graphicFrame>
        <p:nvGraphicFramePr>
          <p:cNvPr id="2211" name="Tabela 11"/>
          <p:cNvGraphicFramePr/>
          <p:nvPr/>
        </p:nvGraphicFramePr>
        <p:xfrm>
          <a:off x="1864080" y="4411080"/>
          <a:ext cx="14767920" cy="4406040"/>
        </p:xfrm>
        <a:graphic>
          <a:graphicData uri="http://schemas.openxmlformats.org/drawingml/2006/table">
            <a:tbl>
              <a:tblPr/>
              <a:tblGrid>
                <a:gridCol w="7326720"/>
                <a:gridCol w="7441200"/>
              </a:tblGrid>
              <a:tr h="1258560">
                <a:tc>
                  <a:txBody>
                    <a:bodyPr lIns="134640" rIns="134640" tIns="67320" bIns="67320" anchor="ctr">
                      <a:noAutofit/>
                    </a:bodyPr>
                    <a:p>
                      <a:pPr algn="ctr">
                        <a:lnSpc>
                          <a:spcPct val="100000"/>
                        </a:lnSpc>
                      </a:pPr>
                      <a:r>
                        <a:rPr b="0" lang="pt-BR" sz="3600" spc="-1" strike="noStrike">
                          <a:solidFill>
                            <a:srgbClr val="000000"/>
                          </a:solidFill>
                          <a:latin typeface="Calibri"/>
                          <a:ea typeface="Open Sans"/>
                        </a:rPr>
                        <a:t>Frases que não expressam sentimentos</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solidFill>
                      <a:srgbClr val="0092ce">
                        <a:alpha val="45000"/>
                      </a:srgbClr>
                    </a:solidFill>
                  </a:tcPr>
                </a:tc>
                <a:tc>
                  <a:txBody>
                    <a:bodyPr lIns="134640" rIns="134640" tIns="67320" bIns="67320" anchor="ctr">
                      <a:noAutofit/>
                    </a:bodyPr>
                    <a:p>
                      <a:pPr algn="ctr">
                        <a:lnSpc>
                          <a:spcPct val="100000"/>
                        </a:lnSpc>
                      </a:pPr>
                      <a:r>
                        <a:rPr b="0" lang="pt-BR" sz="3600" spc="-1" strike="noStrike">
                          <a:solidFill>
                            <a:srgbClr val="000000"/>
                          </a:solidFill>
                          <a:latin typeface="Calibri"/>
                          <a:ea typeface="Open Sans"/>
                        </a:rPr>
                        <a:t>Sentimentos</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solidFill>
                      <a:srgbClr val="0092ce">
                        <a:alpha val="45000"/>
                      </a:srgbClr>
                    </a:solidFill>
                  </a:tcPr>
                </a:tc>
              </a:tr>
              <a:tr h="1992960">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Sinto vontade de bater </a:t>
                      </a:r>
                      <a:br>
                        <a:rPr sz="3600"/>
                      </a:br>
                      <a:r>
                        <a:rPr b="0" lang="pt-BR" sz="3600" spc="-1" strike="noStrike">
                          <a:solidFill>
                            <a:schemeClr val="dk1"/>
                          </a:solidFill>
                          <a:latin typeface="Calibri"/>
                          <a:ea typeface="Open Sans"/>
                        </a:rPr>
                        <a:t>em você!</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Estou furioso com você.</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r>
              <a:tr h="1154520">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Sinto-me injustiçado!</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Sinto-me frustrado e desestimulado.</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2" name="Picture 4" descr=""/>
          <p:cNvPicPr/>
          <p:nvPr/>
        </p:nvPicPr>
        <p:blipFill>
          <a:blip r:embed="rId1"/>
          <a:stretch/>
        </p:blipFill>
        <p:spPr>
          <a:xfrm>
            <a:off x="9288000" y="1028520"/>
            <a:ext cx="8220960" cy="8229960"/>
          </a:xfrm>
          <a:prstGeom prst="rect">
            <a:avLst/>
          </a:prstGeom>
          <a:ln w="0">
            <a:noFill/>
          </a:ln>
        </p:spPr>
      </p:pic>
      <p:grpSp>
        <p:nvGrpSpPr>
          <p:cNvPr id="2213" name="Group 16"/>
          <p:cNvGrpSpPr/>
          <p:nvPr/>
        </p:nvGrpSpPr>
        <p:grpSpPr>
          <a:xfrm>
            <a:off x="1015920" y="1397520"/>
            <a:ext cx="7323120" cy="2400120"/>
            <a:chOff x="1015920" y="1397520"/>
            <a:chExt cx="7323120" cy="2400120"/>
          </a:xfrm>
        </p:grpSpPr>
        <p:sp>
          <p:nvSpPr>
            <p:cNvPr id="2214" name="Right Triangle 12"/>
            <p:cNvSpPr/>
            <p:nvPr/>
          </p:nvSpPr>
          <p:spPr>
            <a:xfrm flipV="1" rot="5400000">
              <a:off x="1069200" y="2997720"/>
              <a:ext cx="799920" cy="799920"/>
            </a:xfrm>
            <a:prstGeom prst="rtTriangle">
              <a:avLst/>
            </a:prstGeom>
            <a:solidFill>
              <a:srgbClr val="044b9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1" lang="en-US" sz="2100" spc="-1" strike="noStrike">
                <a:solidFill>
                  <a:schemeClr val="lt1"/>
                </a:solidFill>
                <a:latin typeface="Calibri"/>
              </a:endParaRPr>
            </a:p>
          </p:txBody>
        </p:sp>
        <p:sp>
          <p:nvSpPr>
            <p:cNvPr id="2215" name="Flowchart: Alternate Process 11"/>
            <p:cNvSpPr/>
            <p:nvPr/>
          </p:nvSpPr>
          <p:spPr>
            <a:xfrm>
              <a:off x="1015920" y="1397520"/>
              <a:ext cx="7323120" cy="1714320"/>
            </a:xfrm>
            <a:prstGeom prst="flowChartAlternateProcess">
              <a:avLst/>
            </a:prstGeom>
            <a:solidFill>
              <a:srgbClr val="0153a5"/>
            </a:solidFill>
            <a:ln>
              <a:noFill/>
            </a:ln>
            <a:effectLst>
              <a:outerShdw algn="tl" blurRad="50760" dir="2700000" dist="37674"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4800" spc="-1" strike="noStrike">
                  <a:solidFill>
                    <a:schemeClr val="lt1"/>
                  </a:solidFill>
                  <a:latin typeface="Calibri"/>
                </a:rPr>
                <a:t>Necessidades</a:t>
              </a:r>
              <a:endParaRPr b="0" lang="pt-BR" sz="4800" spc="-1" strike="noStrike">
                <a:solidFill>
                  <a:srgbClr val="000000"/>
                </a:solidFill>
                <a:latin typeface="Arial"/>
              </a:endParaRPr>
            </a:p>
          </p:txBody>
        </p:sp>
      </p:grpSp>
      <p:sp>
        <p:nvSpPr>
          <p:cNvPr id="2216" name="TextBox 7"/>
          <p:cNvSpPr/>
          <p:nvPr/>
        </p:nvSpPr>
        <p:spPr>
          <a:xfrm>
            <a:off x="1869480" y="3111840"/>
            <a:ext cx="6469920" cy="4356000"/>
          </a:xfrm>
          <a:prstGeom prst="rect">
            <a:avLst/>
          </a:prstGeom>
          <a:noFill/>
          <a:ln w="0">
            <a:noFill/>
          </a:ln>
        </p:spPr>
        <p:style>
          <a:lnRef idx="0"/>
          <a:fillRef idx="0"/>
          <a:effectRef idx="0"/>
          <a:fontRef idx="minor"/>
        </p:style>
        <p:txBody>
          <a:bodyPr lIns="90000" rIns="90000" tIns="45000" bIns="45000" anchor="t">
            <a:spAutoFit/>
          </a:bodyPr>
          <a:p>
            <a:pPr>
              <a:lnSpc>
                <a:spcPts val="4799"/>
              </a:lnSpc>
            </a:pPr>
            <a:r>
              <a:rPr b="0" lang="pt-BR" sz="3200" spc="-1" strike="noStrike">
                <a:solidFill>
                  <a:srgbClr val="000000"/>
                </a:solidFill>
                <a:latin typeface="Calibri"/>
                <a:ea typeface="Roboto"/>
              </a:rPr>
              <a:t>Reconhecer as necessidades que estão por trás dos seus sentimentos.</a:t>
            </a:r>
            <a:endParaRPr b="0" lang="pt-BR" sz="3200" spc="-1" strike="noStrike">
              <a:solidFill>
                <a:srgbClr val="000000"/>
              </a:solidFill>
              <a:latin typeface="Arial"/>
            </a:endParaRPr>
          </a:p>
          <a:p>
            <a:pPr>
              <a:lnSpc>
                <a:spcPts val="4799"/>
              </a:lnSpc>
            </a:pPr>
            <a:r>
              <a:rPr b="0" lang="pt-BR" sz="3200" spc="-1" strike="noStrike">
                <a:solidFill>
                  <a:srgbClr val="000000"/>
                </a:solidFill>
                <a:latin typeface="Calibri"/>
                <a:ea typeface="Roboto"/>
              </a:rPr>
              <a:t>Explorar os valores e as necessidades que não estão sendo atendidas na situação, aprofundando sua compreensão, aprofundando a compreensão da sua experiência.</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5" name="Imagem 2" descr=""/>
          <p:cNvPicPr/>
          <p:nvPr/>
        </p:nvPicPr>
        <p:blipFill>
          <a:blip r:embed="rId1"/>
          <a:stretch/>
        </p:blipFill>
        <p:spPr>
          <a:xfrm>
            <a:off x="3239280" y="7612560"/>
            <a:ext cx="11194200" cy="2714400"/>
          </a:xfrm>
          <a:prstGeom prst="rect">
            <a:avLst/>
          </a:prstGeom>
          <a:ln w="0">
            <a:noFill/>
          </a:ln>
        </p:spPr>
      </p:pic>
      <p:sp>
        <p:nvSpPr>
          <p:cNvPr id="926" name="Seta: para a Direita 3"/>
          <p:cNvSpPr/>
          <p:nvPr/>
        </p:nvSpPr>
        <p:spPr>
          <a:xfrm rot="2538600">
            <a:off x="3657240" y="7328160"/>
            <a:ext cx="1803600" cy="432720"/>
          </a:xfrm>
          <a:prstGeom prst="rightArrow">
            <a:avLst>
              <a:gd name="adj1" fmla="val 50000"/>
              <a:gd name="adj2" fmla="val 500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sp>
        <p:nvSpPr>
          <p:cNvPr id="927" name="CaixaDeTexto 4"/>
          <p:cNvSpPr/>
          <p:nvPr/>
        </p:nvSpPr>
        <p:spPr>
          <a:xfrm>
            <a:off x="613080" y="5196240"/>
            <a:ext cx="3390840" cy="283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0000"/>
                </a:solidFill>
                <a:latin typeface="Calibri"/>
              </a:rPr>
              <a:t>Diagnóstico da maturidade do liderado para determinada tarefa</a:t>
            </a:r>
            <a:endParaRPr b="0" lang="pt-BR" sz="3600" spc="-1" strike="noStrike">
              <a:solidFill>
                <a:srgbClr val="000000"/>
              </a:solidFill>
              <a:latin typeface="Arial"/>
            </a:endParaRPr>
          </a:p>
        </p:txBody>
      </p:sp>
      <p:sp>
        <p:nvSpPr>
          <p:cNvPr id="928" name="CaixaDeTexto 42"/>
          <p:cNvSpPr/>
          <p:nvPr/>
        </p:nvSpPr>
        <p:spPr>
          <a:xfrm>
            <a:off x="613080" y="2525040"/>
            <a:ext cx="383868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0000"/>
                </a:solidFill>
                <a:latin typeface="Calibri"/>
              </a:rPr>
              <a:t>Flexibilidade do líder para variar estilo</a:t>
            </a:r>
            <a:endParaRPr b="0" lang="pt-BR" sz="3600" spc="-1" strike="noStrike">
              <a:solidFill>
                <a:srgbClr val="000000"/>
              </a:solidFill>
              <a:latin typeface="Arial"/>
            </a:endParaRPr>
          </a:p>
        </p:txBody>
      </p:sp>
      <p:sp>
        <p:nvSpPr>
          <p:cNvPr id="929" name="Seta: para a Direita 43"/>
          <p:cNvSpPr/>
          <p:nvPr/>
        </p:nvSpPr>
        <p:spPr>
          <a:xfrm>
            <a:off x="4004280" y="3165480"/>
            <a:ext cx="1803600" cy="432720"/>
          </a:xfrm>
          <a:prstGeom prst="rightArrow">
            <a:avLst>
              <a:gd name="adj1" fmla="val 50000"/>
              <a:gd name="adj2" fmla="val 500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pic>
        <p:nvPicPr>
          <p:cNvPr id="930" name="Imagem 5" descr=""/>
          <p:cNvPicPr/>
          <p:nvPr/>
        </p:nvPicPr>
        <p:blipFill>
          <a:blip r:embed="rId2"/>
          <a:stretch/>
        </p:blipFill>
        <p:spPr>
          <a:xfrm>
            <a:off x="5664960" y="1254960"/>
            <a:ext cx="9072720" cy="6411240"/>
          </a:xfrm>
          <a:prstGeom prst="rect">
            <a:avLst/>
          </a:prstGeom>
          <a:ln w="0">
            <a:noFill/>
          </a:ln>
        </p:spPr>
      </p:pic>
      <p:sp>
        <p:nvSpPr>
          <p:cNvPr id="931" name="PlaceHolder 1"/>
          <p:cNvSpPr>
            <a:spLocks noGrp="1"/>
          </p:cNvSpPr>
          <p:nvPr>
            <p:ph/>
          </p:nvPr>
        </p:nvSpPr>
        <p:spPr>
          <a:xfrm>
            <a:off x="709560" y="57960"/>
            <a:ext cx="12480480" cy="1196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Teoria da Liderança Situacional (Hersey e Blanchard)</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7" name="Espaço Reservado para Conteúdo 2"/>
          <p:cNvSpPr/>
          <p:nvPr/>
        </p:nvSpPr>
        <p:spPr>
          <a:xfrm>
            <a:off x="1655280" y="2193840"/>
            <a:ext cx="15481800" cy="6406200"/>
          </a:xfrm>
          <a:prstGeom prst="rect">
            <a:avLst/>
          </a:prstGeom>
          <a:noFill/>
          <a:ln w="0">
            <a:noFill/>
          </a:ln>
        </p:spPr>
        <p:style>
          <a:lnRef idx="0"/>
          <a:fillRef idx="0"/>
          <a:effectRef idx="0"/>
          <a:fontRef idx="minor"/>
        </p:style>
        <p:txBody>
          <a:bodyPr lIns="179640" rIns="179640" tIns="179640" bIns="179640" anchor="t">
            <a:noAutofit/>
          </a:bodyPr>
          <a:p>
            <a:pPr>
              <a:lnSpc>
                <a:spcPct val="100000"/>
              </a:lnSpc>
              <a:tabLst>
                <a:tab algn="l" pos="0"/>
              </a:tabLst>
            </a:pPr>
            <a:r>
              <a:rPr b="0" lang="pt-BR" sz="3600" spc="-1" strike="noStrike">
                <a:solidFill>
                  <a:srgbClr val="000000"/>
                </a:solidFill>
                <a:latin typeface="Calibri"/>
                <a:ea typeface="Open Sans"/>
              </a:rPr>
              <a:t>Temos de entender e expressar claramente quais são as nossas necessidades.</a:t>
            </a:r>
            <a:endParaRPr b="0" lang="pt-BR" sz="3600" spc="-1" strike="noStrike">
              <a:solidFill>
                <a:srgbClr val="000000"/>
              </a:solidFill>
              <a:latin typeface="Arial"/>
            </a:endParaRPr>
          </a:p>
        </p:txBody>
      </p:sp>
      <p:sp>
        <p:nvSpPr>
          <p:cNvPr id="2218" name="PlaceHolder 1"/>
          <p:cNvSpPr>
            <a:spLocks noGrp="1"/>
          </p:cNvSpPr>
          <p:nvPr>
            <p:ph type="title"/>
          </p:nvPr>
        </p:nvSpPr>
        <p:spPr>
          <a:xfrm>
            <a:off x="719280" y="0"/>
            <a:ext cx="14247720" cy="1201320"/>
          </a:xfrm>
          <a:prstGeom prst="rect">
            <a:avLst/>
          </a:prstGeom>
          <a:noFill/>
          <a:ln w="0">
            <a:noFill/>
          </a:ln>
        </p:spPr>
        <p:txBody>
          <a:bodyPr lIns="90000" rIns="90000" tIns="45000" bIns="45000" anchor="ctr">
            <a:noAutofit/>
          </a:bodyPr>
          <a:p>
            <a:pPr indent="0">
              <a:lnSpc>
                <a:spcPct val="100000"/>
              </a:lnSpc>
              <a:buNone/>
            </a:pPr>
            <a:r>
              <a:rPr b="1" lang="pt-BR" sz="4050" spc="-1" strike="noStrike">
                <a:solidFill>
                  <a:srgbClr val="4f81bd"/>
                </a:solidFill>
                <a:latin typeface="Calibri"/>
              </a:rPr>
              <a:t>Passo 3: Expressar NECESSIDADES</a:t>
            </a:r>
            <a:endParaRPr b="0" lang="pt-BR" sz="4050" spc="-1" strike="noStrike">
              <a:solidFill>
                <a:srgbClr val="000000"/>
              </a:solidFill>
              <a:latin typeface="Arial"/>
            </a:endParaRPr>
          </a:p>
        </p:txBody>
      </p:sp>
      <p:graphicFrame>
        <p:nvGraphicFramePr>
          <p:cNvPr id="2219" name="Tabela 11"/>
          <p:cNvGraphicFramePr/>
          <p:nvPr/>
        </p:nvGraphicFramePr>
        <p:xfrm>
          <a:off x="1864080" y="4223520"/>
          <a:ext cx="14767920" cy="5123880"/>
        </p:xfrm>
        <a:graphic>
          <a:graphicData uri="http://schemas.openxmlformats.org/drawingml/2006/table">
            <a:tbl>
              <a:tblPr/>
              <a:tblGrid>
                <a:gridCol w="7326720"/>
                <a:gridCol w="7441200"/>
              </a:tblGrid>
              <a:tr h="1362600">
                <a:tc>
                  <a:txBody>
                    <a:bodyPr lIns="134640" rIns="134640" tIns="67320" bIns="67320" anchor="ctr">
                      <a:noAutofit/>
                    </a:bodyPr>
                    <a:p>
                      <a:pPr algn="ctr">
                        <a:lnSpc>
                          <a:spcPct val="100000"/>
                        </a:lnSpc>
                      </a:pPr>
                      <a:r>
                        <a:rPr b="0" lang="pt-BR" sz="3600" spc="-1" strike="noStrike">
                          <a:solidFill>
                            <a:srgbClr val="000000"/>
                          </a:solidFill>
                          <a:latin typeface="Calibri"/>
                          <a:ea typeface="Open Sans"/>
                        </a:rPr>
                        <a:t>Frases que não reconhecem necessidades</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solidFill>
                      <a:srgbClr val="0153a5">
                        <a:alpha val="45000"/>
                      </a:srgbClr>
                    </a:solidFill>
                  </a:tcPr>
                </a:tc>
                <a:tc>
                  <a:txBody>
                    <a:bodyPr lIns="134640" rIns="134640" tIns="67320" bIns="67320" anchor="ctr">
                      <a:noAutofit/>
                    </a:bodyPr>
                    <a:p>
                      <a:pPr algn="ctr">
                        <a:lnSpc>
                          <a:spcPct val="100000"/>
                        </a:lnSpc>
                      </a:pPr>
                      <a:r>
                        <a:rPr b="0" lang="pt-BR" sz="3600" spc="-1" strike="noStrike">
                          <a:solidFill>
                            <a:srgbClr val="000000"/>
                          </a:solidFill>
                          <a:latin typeface="Calibri"/>
                          <a:ea typeface="Open Sans"/>
                        </a:rPr>
                        <a:t>Necessidades</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solidFill>
                      <a:srgbClr val="0153a5">
                        <a:alpha val="45000"/>
                      </a:srgbClr>
                    </a:solidFill>
                  </a:tcPr>
                </a:tc>
              </a:tr>
              <a:tr h="2157840">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Você me irrita quando deixa documentos da empresa espalhados no escritório!</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Fico irritado com os documentos espalhados no escritório, porque quero que eles sejam guardados em segurança e fiquem acessíveis.</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r>
              <a:tr h="1603080">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Sinto-me frustrada quando você chega atrasado.</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Fico frustrada quando você chega atrasado, porque eu esperava que conseguíssemos lugares melhores.</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0" name="Picture 4" descr=""/>
          <p:cNvPicPr/>
          <p:nvPr/>
        </p:nvPicPr>
        <p:blipFill>
          <a:blip r:embed="rId1"/>
          <a:stretch/>
        </p:blipFill>
        <p:spPr>
          <a:xfrm>
            <a:off x="9288000" y="1028520"/>
            <a:ext cx="8220960" cy="8229960"/>
          </a:xfrm>
          <a:prstGeom prst="rect">
            <a:avLst/>
          </a:prstGeom>
          <a:ln w="0">
            <a:noFill/>
          </a:ln>
        </p:spPr>
      </p:pic>
      <p:grpSp>
        <p:nvGrpSpPr>
          <p:cNvPr id="2221" name="Group 16"/>
          <p:cNvGrpSpPr/>
          <p:nvPr/>
        </p:nvGrpSpPr>
        <p:grpSpPr>
          <a:xfrm>
            <a:off x="1015920" y="1397520"/>
            <a:ext cx="7323120" cy="2400120"/>
            <a:chOff x="1015920" y="1397520"/>
            <a:chExt cx="7323120" cy="2400120"/>
          </a:xfrm>
        </p:grpSpPr>
        <p:sp>
          <p:nvSpPr>
            <p:cNvPr id="2222" name="Right Triangle 12"/>
            <p:cNvSpPr/>
            <p:nvPr/>
          </p:nvSpPr>
          <p:spPr>
            <a:xfrm flipV="1" rot="5400000">
              <a:off x="1069200" y="2997720"/>
              <a:ext cx="799920" cy="799920"/>
            </a:xfrm>
            <a:prstGeom prst="rtTriangle">
              <a:avLst/>
            </a:prstGeom>
            <a:solidFill>
              <a:srgbClr val="523276"/>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1" lang="en-US" sz="2100" spc="-1" strike="noStrike">
                <a:solidFill>
                  <a:schemeClr val="lt1"/>
                </a:solidFill>
                <a:latin typeface="Calibri"/>
              </a:endParaRPr>
            </a:p>
          </p:txBody>
        </p:sp>
        <p:sp>
          <p:nvSpPr>
            <p:cNvPr id="2223" name="Flowchart: Alternate Process 11"/>
            <p:cNvSpPr/>
            <p:nvPr/>
          </p:nvSpPr>
          <p:spPr>
            <a:xfrm>
              <a:off x="1015920" y="1397520"/>
              <a:ext cx="7323120" cy="1714320"/>
            </a:xfrm>
            <a:prstGeom prst="flowChartAlternateProcess">
              <a:avLst/>
            </a:prstGeom>
            <a:solidFill>
              <a:srgbClr val="6d429b"/>
            </a:solidFill>
            <a:ln>
              <a:noFill/>
            </a:ln>
            <a:effectLst>
              <a:outerShdw algn="tl" blurRad="50760" dir="2700000" dist="37674"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4800" spc="-1" strike="noStrike">
                  <a:solidFill>
                    <a:schemeClr val="lt1"/>
                  </a:solidFill>
                  <a:latin typeface="Calibri"/>
                </a:rPr>
                <a:t>Pedidos</a:t>
              </a:r>
              <a:endParaRPr b="0" lang="pt-BR" sz="4800" spc="-1" strike="noStrike">
                <a:solidFill>
                  <a:srgbClr val="000000"/>
                </a:solidFill>
                <a:latin typeface="Arial"/>
              </a:endParaRPr>
            </a:p>
          </p:txBody>
        </p:sp>
      </p:grpSp>
      <p:sp>
        <p:nvSpPr>
          <p:cNvPr id="2224" name="TextBox 7"/>
          <p:cNvSpPr/>
          <p:nvPr/>
        </p:nvSpPr>
        <p:spPr>
          <a:xfrm>
            <a:off x="1869480" y="3111840"/>
            <a:ext cx="6469920" cy="447660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pt-BR" sz="3200" spc="-1" strike="noStrike">
                <a:solidFill>
                  <a:srgbClr val="000000"/>
                </a:solidFill>
                <a:latin typeface="Calibri"/>
                <a:ea typeface="Roboto"/>
              </a:rPr>
              <a:t>Formular pedidos claros, específicos e factíveis para atender às suas necessidades. Comunicar suas solicitações de forma positiva, focada no que você realmente quer, em vez do que você não quer.</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5" name="Espaço Reservado para Conteúdo 2"/>
          <p:cNvSpPr/>
          <p:nvPr/>
        </p:nvSpPr>
        <p:spPr>
          <a:xfrm>
            <a:off x="1655280" y="2474280"/>
            <a:ext cx="15481800" cy="6406200"/>
          </a:xfrm>
          <a:prstGeom prst="rect">
            <a:avLst/>
          </a:prstGeom>
          <a:noFill/>
          <a:ln w="0">
            <a:noFill/>
          </a:ln>
        </p:spPr>
        <p:style>
          <a:lnRef idx="0"/>
          <a:fillRef idx="0"/>
          <a:effectRef idx="0"/>
          <a:fontRef idx="minor"/>
        </p:style>
        <p:txBody>
          <a:bodyPr lIns="179640" rIns="179640" tIns="179640" bIns="179640" anchor="t">
            <a:noAutofit/>
          </a:bodyPr>
          <a:p>
            <a:pPr>
              <a:lnSpc>
                <a:spcPct val="100000"/>
              </a:lnSpc>
              <a:tabLst>
                <a:tab algn="l" pos="0"/>
              </a:tabLst>
            </a:pPr>
            <a:r>
              <a:rPr b="0" lang="pt-BR" sz="3600" spc="-1" strike="noStrike">
                <a:solidFill>
                  <a:srgbClr val="000000"/>
                </a:solidFill>
                <a:latin typeface="Calibri"/>
                <a:ea typeface="Open Sans"/>
              </a:rPr>
              <a:t>Pode não ficar claro para o outro o que queremos que ele faça quando simplesmente expressamos os nossos sentimentos ou as nossas necessidades.</a:t>
            </a:r>
            <a:endParaRPr b="0" lang="pt-BR" sz="3600" spc="-1" strike="noStrike">
              <a:solidFill>
                <a:srgbClr val="000000"/>
              </a:solidFill>
              <a:latin typeface="Arial"/>
            </a:endParaRPr>
          </a:p>
        </p:txBody>
      </p:sp>
      <p:graphicFrame>
        <p:nvGraphicFramePr>
          <p:cNvPr id="2226" name="Tabela 11"/>
          <p:cNvGraphicFramePr/>
          <p:nvPr/>
        </p:nvGraphicFramePr>
        <p:xfrm>
          <a:off x="1864080" y="4722840"/>
          <a:ext cx="14767920" cy="4090320"/>
        </p:xfrm>
        <a:graphic>
          <a:graphicData uri="http://schemas.openxmlformats.org/drawingml/2006/table">
            <a:tbl>
              <a:tblPr/>
              <a:tblGrid>
                <a:gridCol w="7326720"/>
                <a:gridCol w="7441200"/>
              </a:tblGrid>
              <a:tr h="1152000">
                <a:tc>
                  <a:txBody>
                    <a:bodyPr lIns="134640" rIns="134640" tIns="67320" bIns="67320" anchor="ctr">
                      <a:noAutofit/>
                    </a:bodyPr>
                    <a:p>
                      <a:pPr algn="ctr">
                        <a:lnSpc>
                          <a:spcPct val="100000"/>
                        </a:lnSpc>
                      </a:pPr>
                      <a:r>
                        <a:rPr b="0" lang="pt-BR" sz="3600" spc="-1" strike="noStrike">
                          <a:solidFill>
                            <a:srgbClr val="000000"/>
                          </a:solidFill>
                          <a:latin typeface="Calibri"/>
                          <a:ea typeface="Open Sans"/>
                        </a:rPr>
                        <a:t>Frases que não expressam pedidos</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solidFill>
                      <a:srgbClr val="6d429b">
                        <a:alpha val="45000"/>
                      </a:srgbClr>
                    </a:solidFill>
                  </a:tcPr>
                </a:tc>
                <a:tc>
                  <a:txBody>
                    <a:bodyPr lIns="134640" rIns="134640" tIns="67320" bIns="67320" anchor="ctr">
                      <a:noAutofit/>
                    </a:bodyPr>
                    <a:p>
                      <a:pPr algn="ctr">
                        <a:lnSpc>
                          <a:spcPct val="100000"/>
                        </a:lnSpc>
                      </a:pPr>
                      <a:r>
                        <a:rPr b="0" lang="pt-BR" sz="3600" spc="-1" strike="noStrike">
                          <a:solidFill>
                            <a:srgbClr val="000000"/>
                          </a:solidFill>
                          <a:latin typeface="Calibri"/>
                          <a:ea typeface="Open Sans"/>
                        </a:rPr>
                        <a:t>Pedidos</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solidFill>
                      <a:srgbClr val="6d429b">
                        <a:alpha val="45000"/>
                      </a:srgbClr>
                    </a:solidFill>
                  </a:tcPr>
                </a:tc>
              </a:tr>
              <a:tr h="1824480">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Quero que você me compreenda.</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Você poderia, por favor, dizer como interpreta o que me ouviu dizer?</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r>
              <a:tr h="1113480">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Gostaria de conhecer você melhor.</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c>
                  <a:txBody>
                    <a:bodyPr lIns="134640" rIns="134640" tIns="67320" bIns="67320" anchor="ctr">
                      <a:noAutofit/>
                    </a:bodyPr>
                    <a:p>
                      <a:pPr algn="ctr">
                        <a:lnSpc>
                          <a:spcPct val="100000"/>
                        </a:lnSpc>
                      </a:pPr>
                      <a:r>
                        <a:rPr b="0" lang="pt-BR" sz="3600" spc="-1" strike="noStrike">
                          <a:solidFill>
                            <a:schemeClr val="dk1"/>
                          </a:solidFill>
                          <a:latin typeface="Calibri"/>
                          <a:ea typeface="Open Sans"/>
                        </a:rPr>
                        <a:t>Gostaria de saber se você poderia almoçar comigo amanhã?</a:t>
                      </a:r>
                      <a:endParaRPr b="0" lang="pt-BR" sz="3600" spc="-1" strike="noStrike">
                        <a:solidFill>
                          <a:srgbClr val="000000"/>
                        </a:solidFill>
                        <a:latin typeface="Arial"/>
                      </a:endParaRPr>
                    </a:p>
                  </a:txBody>
                  <a:tcPr anchor="ctr" marL="134640" marR="1346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227" name="PlaceHolder 1"/>
          <p:cNvSpPr>
            <a:spLocks noGrp="1"/>
          </p:cNvSpPr>
          <p:nvPr>
            <p:ph type="title"/>
          </p:nvPr>
        </p:nvSpPr>
        <p:spPr>
          <a:xfrm>
            <a:off x="719280" y="0"/>
            <a:ext cx="14282280" cy="2032200"/>
          </a:xfrm>
          <a:prstGeom prst="rect">
            <a:avLst/>
          </a:prstGeom>
          <a:noFill/>
          <a:ln w="0">
            <a:noFill/>
          </a:ln>
        </p:spPr>
        <p:txBody>
          <a:bodyPr lIns="90000" rIns="90000" tIns="45000" bIns="45000" anchor="ctr">
            <a:noAutofit/>
          </a:bodyPr>
          <a:p>
            <a:pPr indent="0">
              <a:lnSpc>
                <a:spcPct val="100000"/>
              </a:lnSpc>
              <a:buNone/>
            </a:pPr>
            <a:r>
              <a:rPr b="1" lang="pt-BR" sz="4050" spc="-1" strike="noStrike">
                <a:solidFill>
                  <a:srgbClr val="4f81bd"/>
                </a:solidFill>
                <a:latin typeface="Calibri"/>
              </a:rPr>
              <a:t>Passo 4: PEDIR aquilo que enriquecerá o nosso relacionamento com o outro</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8" name="Espaço Reservado para Conteúdo 2"/>
          <p:cNvSpPr/>
          <p:nvPr/>
        </p:nvSpPr>
        <p:spPr>
          <a:xfrm>
            <a:off x="1655280" y="2474280"/>
            <a:ext cx="15481800" cy="6406200"/>
          </a:xfrm>
          <a:prstGeom prst="rect">
            <a:avLst/>
          </a:prstGeom>
          <a:noFill/>
          <a:ln w="0">
            <a:noFill/>
          </a:ln>
        </p:spPr>
        <p:style>
          <a:lnRef idx="0"/>
          <a:fillRef idx="0"/>
          <a:effectRef idx="0"/>
          <a:fontRef idx="minor"/>
        </p:style>
        <p:txBody>
          <a:bodyPr lIns="179640" rIns="179640" tIns="179640" bIns="179640" anchor="t">
            <a:noAutofit/>
          </a:bodyPr>
          <a:p>
            <a:pPr>
              <a:lnSpc>
                <a:spcPct val="100000"/>
              </a:lnSpc>
              <a:tabLst>
                <a:tab algn="l" pos="0"/>
              </a:tabLst>
            </a:pPr>
            <a:r>
              <a:rPr b="0" lang="pt-BR" sz="3600" spc="-1" strike="noStrike">
                <a:solidFill>
                  <a:srgbClr val="000000"/>
                </a:solidFill>
                <a:latin typeface="Calibri"/>
                <a:ea typeface="Open Sans"/>
              </a:rPr>
              <a:t>Transforme cada uma das 3 frases abaixo de acordo com os 4 passos da CNV:</a:t>
            </a:r>
            <a:endParaRPr b="0" lang="pt-BR" sz="3600" spc="-1" strike="noStrike">
              <a:solidFill>
                <a:srgbClr val="000000"/>
              </a:solidFill>
              <a:latin typeface="Arial"/>
            </a:endParaRPr>
          </a:p>
          <a:p>
            <a:pPr marL="571680" indent="-571680">
              <a:lnSpc>
                <a:spcPct val="100000"/>
              </a:lnSpc>
              <a:buClr>
                <a:srgbClr val="4bacc6"/>
              </a:buClr>
              <a:buFont typeface="Raleway"/>
              <a:buChar char="●"/>
              <a:tabLst>
                <a:tab algn="l" pos="0"/>
              </a:tabLst>
            </a:pPr>
            <a:r>
              <a:rPr b="0" lang="pt-BR" sz="3600" spc="-1" strike="noStrike">
                <a:solidFill>
                  <a:srgbClr val="000000"/>
                </a:solidFill>
                <a:latin typeface="Calibri"/>
                <a:ea typeface="Open Sans"/>
              </a:rPr>
              <a:t>Você está sempre atrasado.</a:t>
            </a:r>
            <a:endParaRPr b="0" lang="pt-BR" sz="3600" spc="-1" strike="noStrike">
              <a:solidFill>
                <a:srgbClr val="000000"/>
              </a:solidFill>
              <a:latin typeface="Arial"/>
            </a:endParaRPr>
          </a:p>
          <a:p>
            <a:pPr marL="571680" indent="-571680">
              <a:lnSpc>
                <a:spcPct val="100000"/>
              </a:lnSpc>
              <a:buClr>
                <a:srgbClr val="4bacc6"/>
              </a:buClr>
              <a:buFont typeface="Raleway"/>
              <a:buChar char="●"/>
              <a:tabLst>
                <a:tab algn="l" pos="0"/>
              </a:tabLst>
            </a:pPr>
            <a:r>
              <a:rPr b="0" lang="pt-BR" sz="3600" spc="-1" strike="noStrike">
                <a:solidFill>
                  <a:srgbClr val="000000"/>
                </a:solidFill>
                <a:latin typeface="Calibri"/>
                <a:ea typeface="Open Sans"/>
              </a:rPr>
              <a:t>Gostaria que você tivesse mais motivação.</a:t>
            </a:r>
            <a:endParaRPr b="0" lang="pt-BR" sz="3600" spc="-1" strike="noStrike">
              <a:solidFill>
                <a:srgbClr val="000000"/>
              </a:solidFill>
              <a:latin typeface="Arial"/>
            </a:endParaRPr>
          </a:p>
          <a:p>
            <a:pPr marL="571680" indent="-571680">
              <a:lnSpc>
                <a:spcPct val="100000"/>
              </a:lnSpc>
              <a:buClr>
                <a:srgbClr val="4bacc6"/>
              </a:buClr>
              <a:buFont typeface="Raleway"/>
              <a:buChar char="●"/>
              <a:tabLst>
                <a:tab algn="l" pos="0"/>
              </a:tabLst>
            </a:pPr>
            <a:r>
              <a:rPr b="0" lang="pt-BR" sz="3600" spc="-1" strike="noStrike">
                <a:solidFill>
                  <a:srgbClr val="000000"/>
                </a:solidFill>
                <a:latin typeface="Calibri"/>
                <a:ea typeface="Open Sans"/>
              </a:rPr>
              <a:t>Preciso que toda a equipe tenha foco no resultado.</a:t>
            </a:r>
            <a:endParaRPr b="0" lang="pt-BR" sz="3600" spc="-1" strike="noStrike">
              <a:solidFill>
                <a:srgbClr val="000000"/>
              </a:solidFill>
              <a:latin typeface="Arial"/>
            </a:endParaRPr>
          </a:p>
        </p:txBody>
      </p:sp>
      <p:sp>
        <p:nvSpPr>
          <p:cNvPr id="2229" name="PlaceHolder 1"/>
          <p:cNvSpPr>
            <a:spLocks noGrp="1"/>
          </p:cNvSpPr>
          <p:nvPr>
            <p:ph type="title"/>
          </p:nvPr>
        </p:nvSpPr>
        <p:spPr>
          <a:xfrm>
            <a:off x="719280" y="0"/>
            <a:ext cx="17108280" cy="2032200"/>
          </a:xfrm>
          <a:prstGeom prst="rect">
            <a:avLst/>
          </a:prstGeom>
          <a:noFill/>
          <a:ln w="0">
            <a:noFill/>
          </a:ln>
        </p:spPr>
        <p:txBody>
          <a:bodyPr lIns="90000" rIns="90000" tIns="45000" bIns="45000" anchor="ctr">
            <a:noAutofit/>
          </a:bodyPr>
          <a:p>
            <a:pPr indent="0">
              <a:lnSpc>
                <a:spcPct val="100000"/>
              </a:lnSpc>
              <a:buNone/>
            </a:pPr>
            <a:r>
              <a:rPr b="1" lang="pt-BR" sz="4050" spc="-1" strike="noStrike">
                <a:solidFill>
                  <a:srgbClr val="4f81bd"/>
                </a:solidFill>
                <a:latin typeface="Calibri"/>
              </a:rPr>
              <a:t>Exercício de CNV</a:t>
            </a:r>
            <a:br>
              <a:rPr sz="4050"/>
            </a:br>
            <a:r>
              <a:rPr b="1" lang="pt-BR" sz="4050" spc="-1" strike="noStrike">
                <a:solidFill>
                  <a:srgbClr val="4f81bd"/>
                </a:solidFill>
                <a:latin typeface="Calibri"/>
              </a:rPr>
              <a:t>(Comunicação Não-Violenta)</a:t>
            </a:r>
            <a:endParaRPr b="0" lang="pt-BR" sz="4050" spc="-1" strike="noStrike">
              <a:solidFill>
                <a:srgbClr val="000000"/>
              </a:solidFill>
              <a:latin typeface="Arial"/>
            </a:endParaRPr>
          </a:p>
        </p:txBody>
      </p:sp>
      <p:graphicFrame>
        <p:nvGraphicFramePr>
          <p:cNvPr id="12" name="Diagram12"/>
          <p:cNvGraphicFramePr/>
          <p:nvPr>
            <p:extLst>
              <p:ext uri="{D42A27DB-BD31-4B8C-83A1-F6EECF244321}">
                <p14:modId xmlns:p14="http://schemas.microsoft.com/office/powerpoint/2010/main" val="2962980945"/>
              </p:ext>
            </p:extLst>
          </p:nvPr>
        </p:nvGraphicFramePr>
        <p:xfrm>
          <a:off x="1871280" y="5368320"/>
          <a:ext cx="14329080" cy="38073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0" name="PlaceHolder 1"/>
          <p:cNvSpPr>
            <a:spLocks noGrp="1"/>
          </p:cNvSpPr>
          <p:nvPr>
            <p:ph type="subTitle"/>
          </p:nvPr>
        </p:nvSpPr>
        <p:spPr>
          <a:xfrm>
            <a:off x="2048040" y="5673960"/>
            <a:ext cx="7891560" cy="1751760"/>
          </a:xfrm>
          <a:prstGeom prst="rect">
            <a:avLst/>
          </a:prstGeom>
          <a:noFill/>
          <a:ln w="0">
            <a:noFill/>
          </a:ln>
        </p:spPr>
        <p:txBody>
          <a:bodyPr lIns="179640" rIns="179640" tIns="179640" bIns="179640" anchor="t">
            <a:noAutofit/>
          </a:bodyPr>
          <a:p>
            <a:pPr>
              <a:lnSpc>
                <a:spcPct val="100000"/>
              </a:lnSpc>
              <a:tabLst>
                <a:tab algn="l" pos="0"/>
              </a:tabLst>
            </a:pPr>
            <a:r>
              <a:rPr b="0" lang="en" sz="3600" spc="-1" strike="noStrike">
                <a:solidFill>
                  <a:srgbClr val="000000"/>
                </a:solidFill>
                <a:latin typeface="Calibri"/>
                <a:ea typeface="Open Sans"/>
              </a:rPr>
              <a:t>“</a:t>
            </a:r>
            <a:r>
              <a:rPr b="0" lang="en" sz="3600" spc="-1" strike="noStrike">
                <a:solidFill>
                  <a:srgbClr val="000000"/>
                </a:solidFill>
                <a:latin typeface="Calibri"/>
                <a:ea typeface="Open Sans"/>
              </a:rPr>
              <a:t>O óbvio é apenas o resultado de um exercício de arrogância, no qual você acredita que o outro tem a obrigação de chegar à mesma conclusão que você…”</a:t>
            </a:r>
            <a:endParaRPr b="0" lang="pt-BR" sz="3600" spc="-1" strike="noStrike">
              <a:solidFill>
                <a:srgbClr val="000000"/>
              </a:solidFill>
              <a:latin typeface="Arial"/>
            </a:endParaRPr>
          </a:p>
        </p:txBody>
      </p:sp>
      <p:sp>
        <p:nvSpPr>
          <p:cNvPr id="2231" name="PlaceHolder 2"/>
          <p:cNvSpPr>
            <a:spLocks noGrp="1"/>
          </p:cNvSpPr>
          <p:nvPr>
            <p:ph type="title"/>
          </p:nvPr>
        </p:nvSpPr>
        <p:spPr>
          <a:xfrm>
            <a:off x="2146680" y="2224080"/>
            <a:ext cx="7125480" cy="1751760"/>
          </a:xfrm>
          <a:prstGeom prst="rect">
            <a:avLst/>
          </a:prstGeom>
          <a:noFill/>
          <a:ln w="0">
            <a:noFill/>
          </a:ln>
        </p:spPr>
        <p:txBody>
          <a:bodyPr lIns="179640" rIns="179640" tIns="179640" bIns="179640" anchor="ctr">
            <a:noAutofit/>
          </a:bodyPr>
          <a:p>
            <a:pPr indent="0">
              <a:lnSpc>
                <a:spcPct val="100000"/>
              </a:lnSpc>
              <a:buNone/>
            </a:pPr>
            <a:r>
              <a:rPr b="0" lang="en" sz="6600" spc="-1" strike="noStrike">
                <a:solidFill>
                  <a:srgbClr val="000000"/>
                </a:solidFill>
                <a:latin typeface="Calibri"/>
                <a:ea typeface="Open Sans"/>
              </a:rPr>
              <a:t>NÃO EXISTE O</a:t>
            </a:r>
            <a:endParaRPr b="0" lang="pt-BR" sz="6600" spc="-1" strike="noStrike">
              <a:solidFill>
                <a:srgbClr val="000000"/>
              </a:solidFill>
              <a:latin typeface="Arial"/>
            </a:endParaRPr>
          </a:p>
        </p:txBody>
      </p:sp>
      <p:sp>
        <p:nvSpPr>
          <p:cNvPr id="2232" name="Google Shape;4266;p36"/>
          <p:cNvSpPr/>
          <p:nvPr/>
        </p:nvSpPr>
        <p:spPr>
          <a:xfrm>
            <a:off x="2018160" y="3676680"/>
            <a:ext cx="7125480" cy="1751760"/>
          </a:xfrm>
          <a:prstGeom prst="rect">
            <a:avLst/>
          </a:prstGeom>
          <a:noFill/>
          <a:ln w="0">
            <a:noFill/>
          </a:ln>
        </p:spPr>
        <p:style>
          <a:lnRef idx="0"/>
          <a:fillRef idx="0"/>
          <a:effectRef idx="0"/>
          <a:fontRef idx="minor"/>
        </p:style>
        <p:txBody>
          <a:bodyPr lIns="179640" rIns="179640" tIns="179640" bIns="179640" anchor="ctr">
            <a:noAutofit/>
          </a:bodyPr>
          <a:p>
            <a:pPr>
              <a:lnSpc>
                <a:spcPct val="100000"/>
              </a:lnSpc>
            </a:pPr>
            <a:r>
              <a:rPr b="0" lang="pt-BR" sz="14500" spc="1177" strike="noStrike">
                <a:solidFill>
                  <a:schemeClr val="accent5"/>
                </a:solidFill>
                <a:latin typeface="Calibri"/>
                <a:ea typeface="Open Sans"/>
              </a:rPr>
              <a:t>ÓBVIO</a:t>
            </a:r>
            <a:endParaRPr b="0" lang="pt-BR" sz="14500" spc="-1" strike="noStrike">
              <a:solidFill>
                <a:srgbClr val="000000"/>
              </a:solidFill>
              <a:latin typeface="Arial"/>
            </a:endParaRPr>
          </a:p>
        </p:txBody>
      </p:sp>
      <p:cxnSp>
        <p:nvCxnSpPr>
          <p:cNvPr id="2233" name="Conector Reto 4"/>
          <p:cNvCxnSpPr/>
          <p:nvPr/>
        </p:nvCxnSpPr>
        <p:spPr>
          <a:xfrm>
            <a:off x="1991880" y="2496240"/>
            <a:ext cx="360" cy="2843640"/>
          </a:xfrm>
          <a:prstGeom prst="straightConnector1">
            <a:avLst/>
          </a:prstGeom>
          <a:ln w="38100">
            <a:solidFill>
              <a:srgbClr val="ffa63f"/>
            </a:solidFill>
            <a:round/>
          </a:ln>
        </p:spPr>
      </p:cxnSp>
      <p:sp>
        <p:nvSpPr>
          <p:cNvPr id="2234" name="Imagem 12"/>
          <p:cNvSpPr/>
          <p:nvPr/>
        </p:nvSpPr>
        <p:spPr>
          <a:xfrm>
            <a:off x="9939960" y="1809360"/>
            <a:ext cx="6908400" cy="6614280"/>
          </a:xfrm>
          <a:prstGeom prst="ellipse">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 name="Diagram13"/>
          <p:cNvGraphicFramePr/>
          <p:nvPr>
            <p:extLst>
              <p:ext uri="{D42A27DB-BD31-4B8C-83A1-F6EECF244321}">
                <p14:modId xmlns:p14="http://schemas.microsoft.com/office/powerpoint/2010/main" val="1505467065"/>
              </p:ext>
            </p:extLst>
          </p:nvPr>
        </p:nvGraphicFramePr>
        <p:xfrm>
          <a:off x="3048120" y="1254960"/>
          <a:ext cx="12191760" cy="8640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235"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Conteúdo da disciplina</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6"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desenvolvimento</a:t>
            </a:r>
            <a:endParaRPr b="0" lang="pt-BR" sz="4050" spc="-1" strike="noStrike">
              <a:solidFill>
                <a:srgbClr val="000000"/>
              </a:solidFill>
              <a:latin typeface="Calibri"/>
            </a:endParaRPr>
          </a:p>
        </p:txBody>
      </p:sp>
      <p:grpSp>
        <p:nvGrpSpPr>
          <p:cNvPr id="2237" name="Agrupar 4"/>
          <p:cNvGrpSpPr/>
          <p:nvPr/>
        </p:nvGrpSpPr>
        <p:grpSpPr>
          <a:xfrm>
            <a:off x="10543680" y="6236640"/>
            <a:ext cx="4489200" cy="3709080"/>
            <a:chOff x="10543680" y="6236640"/>
            <a:chExt cx="4489200" cy="3709080"/>
          </a:xfrm>
        </p:grpSpPr>
        <p:sp>
          <p:nvSpPr>
            <p:cNvPr id="2238" name="Text Box 3"/>
            <p:cNvSpPr/>
            <p:nvPr/>
          </p:nvSpPr>
          <p:spPr>
            <a:xfrm>
              <a:off x="10543680" y="6236640"/>
              <a:ext cx="448920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2001"/>
                </a:spcBef>
              </a:pPr>
              <a:r>
                <a:rPr b="1" lang="pt-BR" sz="4000" spc="-1" strike="noStrike">
                  <a:solidFill>
                    <a:srgbClr val="000000"/>
                  </a:solidFill>
                  <a:latin typeface="Calibri"/>
                </a:rPr>
                <a:t>Planejamento</a:t>
              </a:r>
              <a:endParaRPr b="0" lang="pt-BR" sz="4000" spc="-1" strike="noStrike">
                <a:solidFill>
                  <a:srgbClr val="000000"/>
                </a:solidFill>
                <a:latin typeface="Arial"/>
              </a:endParaRPr>
            </a:p>
          </p:txBody>
        </p:sp>
        <p:sp>
          <p:nvSpPr>
            <p:cNvPr id="2239" name="Text Box 6"/>
            <p:cNvSpPr/>
            <p:nvPr/>
          </p:nvSpPr>
          <p:spPr>
            <a:xfrm>
              <a:off x="10543680" y="6940800"/>
              <a:ext cx="3962160" cy="300492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spcBef>
                  <a:spcPts val="1400"/>
                </a:spcBef>
                <a:buClr>
                  <a:srgbClr val="000000"/>
                </a:buClr>
                <a:buFont typeface="Arial"/>
                <a:buChar char="•"/>
              </a:pPr>
              <a:r>
                <a:rPr b="0" lang="en-US" sz="2800" spc="-1" strike="noStrike">
                  <a:solidFill>
                    <a:srgbClr val="000000"/>
                  </a:solidFill>
                  <a:latin typeface="Calibri"/>
                </a:rPr>
                <a:t>PDI – Plano de </a:t>
              </a:r>
              <a:r>
                <a:rPr b="0" lang="pt-BR" sz="2800" spc="-1" strike="noStrike">
                  <a:solidFill>
                    <a:srgbClr val="000000"/>
                  </a:solidFill>
                  <a:latin typeface="Calibri"/>
                </a:rPr>
                <a:t>Desenvolvimento</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Estabelecer objetivos e metas</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Definir indicadores de desempenho</a:t>
              </a:r>
              <a:endParaRPr b="0" lang="pt-BR" sz="2800" spc="-1" strike="noStrike">
                <a:solidFill>
                  <a:srgbClr val="000000"/>
                </a:solidFill>
                <a:latin typeface="Arial"/>
              </a:endParaRPr>
            </a:p>
          </p:txBody>
        </p:sp>
      </p:grpSp>
      <p:grpSp>
        <p:nvGrpSpPr>
          <p:cNvPr id="2240" name="Agrupar 3"/>
          <p:cNvGrpSpPr/>
          <p:nvPr/>
        </p:nvGrpSpPr>
        <p:grpSpPr>
          <a:xfrm>
            <a:off x="615600" y="3874320"/>
            <a:ext cx="5943240" cy="3045240"/>
            <a:chOff x="615600" y="3874320"/>
            <a:chExt cx="5943240" cy="3045240"/>
          </a:xfrm>
        </p:grpSpPr>
        <p:sp>
          <p:nvSpPr>
            <p:cNvPr id="2241" name="Text Box 4"/>
            <p:cNvSpPr/>
            <p:nvPr/>
          </p:nvSpPr>
          <p:spPr>
            <a:xfrm>
              <a:off x="650520" y="3874320"/>
              <a:ext cx="587340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2001"/>
                </a:spcBef>
              </a:pPr>
              <a:r>
                <a:rPr b="1" lang="pt-BR" sz="4000" spc="-1" strike="noStrike">
                  <a:solidFill>
                    <a:srgbClr val="000000"/>
                  </a:solidFill>
                  <a:latin typeface="Calibri"/>
                </a:rPr>
                <a:t>Acompanhamento </a:t>
              </a:r>
              <a:endParaRPr b="0" lang="pt-BR" sz="4000" spc="-1" strike="noStrike">
                <a:solidFill>
                  <a:srgbClr val="000000"/>
                </a:solidFill>
                <a:latin typeface="Arial"/>
              </a:endParaRPr>
            </a:p>
          </p:txBody>
        </p:sp>
        <p:sp>
          <p:nvSpPr>
            <p:cNvPr id="2242" name="Text Box 7"/>
            <p:cNvSpPr/>
            <p:nvPr/>
          </p:nvSpPr>
          <p:spPr>
            <a:xfrm>
              <a:off x="615600" y="4590000"/>
              <a:ext cx="5943240" cy="23295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Identificar evolução do PDI</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Implementar correções</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Feedback</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Coaching</a:t>
              </a:r>
              <a:endParaRPr b="0" lang="pt-BR" sz="2800" spc="-1" strike="noStrike">
                <a:solidFill>
                  <a:srgbClr val="000000"/>
                </a:solidFill>
                <a:latin typeface="Arial"/>
              </a:endParaRPr>
            </a:p>
          </p:txBody>
        </p:sp>
      </p:grpSp>
      <p:grpSp>
        <p:nvGrpSpPr>
          <p:cNvPr id="2243" name="Agrupar 2"/>
          <p:cNvGrpSpPr/>
          <p:nvPr/>
        </p:nvGrpSpPr>
        <p:grpSpPr>
          <a:xfrm>
            <a:off x="10616400" y="1094760"/>
            <a:ext cx="6727320" cy="1892520"/>
            <a:chOff x="10616400" y="1094760"/>
            <a:chExt cx="6727320" cy="1892520"/>
          </a:xfrm>
        </p:grpSpPr>
        <p:sp>
          <p:nvSpPr>
            <p:cNvPr id="2244" name="Text Box 5"/>
            <p:cNvSpPr/>
            <p:nvPr/>
          </p:nvSpPr>
          <p:spPr>
            <a:xfrm>
              <a:off x="10616400" y="1094760"/>
              <a:ext cx="369864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2001"/>
                </a:spcBef>
              </a:pPr>
              <a:r>
                <a:rPr b="1" lang="pt-BR" sz="4000" spc="-1" strike="noStrike">
                  <a:solidFill>
                    <a:srgbClr val="000000"/>
                  </a:solidFill>
                  <a:latin typeface="Calibri"/>
                </a:rPr>
                <a:t>Avaliação</a:t>
              </a:r>
              <a:endParaRPr b="0" lang="pt-BR" sz="4000" spc="-1" strike="noStrike">
                <a:solidFill>
                  <a:srgbClr val="000000"/>
                </a:solidFill>
                <a:latin typeface="Arial"/>
              </a:endParaRPr>
            </a:p>
          </p:txBody>
        </p:sp>
        <p:sp>
          <p:nvSpPr>
            <p:cNvPr id="2245" name="Text Box 8"/>
            <p:cNvSpPr/>
            <p:nvPr/>
          </p:nvSpPr>
          <p:spPr>
            <a:xfrm>
              <a:off x="10616400" y="1866600"/>
              <a:ext cx="6727320" cy="112068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Resultados alcançados x esperados</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en-US" sz="2800" spc="-1" strike="noStrike">
                  <a:solidFill>
                    <a:srgbClr val="000000"/>
                  </a:solidFill>
                  <a:latin typeface="Calibri"/>
                </a:rPr>
                <a:t>Feedback</a:t>
              </a:r>
              <a:endParaRPr b="0" lang="pt-BR" sz="2800" spc="-1" strike="noStrike">
                <a:solidFill>
                  <a:srgbClr val="000000"/>
                </a:solidFill>
                <a:latin typeface="Arial"/>
              </a:endParaRPr>
            </a:p>
          </p:txBody>
        </p:sp>
      </p:grpSp>
      <p:sp>
        <p:nvSpPr>
          <p:cNvPr id="2246" name="AutoShape 9"/>
          <p:cNvSpPr/>
          <p:nvPr/>
        </p:nvSpPr>
        <p:spPr>
          <a:xfrm rot="3206400">
            <a:off x="6883200" y="1998720"/>
            <a:ext cx="3885840" cy="4114440"/>
          </a:xfrm>
          <a:custGeom>
            <a:avLst/>
            <a:gdLst>
              <a:gd name="textAreaLeft" fmla="*/ 568800 w 3885840"/>
              <a:gd name="textAreaRight" fmla="*/ 3317040 w 3885840"/>
              <a:gd name="textAreaTop" fmla="*/ 602280 h 4114440"/>
              <a:gd name="textAreaBottom" fmla="*/ 3512160 h 4114440"/>
            </a:gdLst>
            <a:ahLst/>
            <a:rect l="textAreaLeft" t="textAreaTop" r="textAreaRight" b="textAreaBottom"/>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w="0">
            <a:noFill/>
          </a:ln>
        </p:spPr>
        <p:style>
          <a:lnRef idx="0"/>
          <a:fillRef idx="0"/>
          <a:effectRef idx="0"/>
          <a:fontRef idx="minor"/>
        </p:style>
        <p:txBody>
          <a:bodyPr wrap="none" lIns="0" rIns="0" tIns="0" bIns="0" anchor="ctr">
            <a:noAutofit/>
          </a:bodyPr>
          <a:p>
            <a:pPr>
              <a:lnSpc>
                <a:spcPct val="100000"/>
              </a:lnSpc>
            </a:pPr>
            <a:endParaRPr b="0" lang="pt-BR" sz="1800" spc="-1" strike="noStrike">
              <a:solidFill>
                <a:srgbClr val="000000"/>
              </a:solidFill>
              <a:latin typeface="Calibri"/>
            </a:endParaRPr>
          </a:p>
        </p:txBody>
      </p:sp>
      <p:sp>
        <p:nvSpPr>
          <p:cNvPr id="2247" name="AutoShape 10"/>
          <p:cNvSpPr/>
          <p:nvPr/>
        </p:nvSpPr>
        <p:spPr>
          <a:xfrm rot="10435200">
            <a:off x="6868080" y="3297240"/>
            <a:ext cx="3885840" cy="4114440"/>
          </a:xfrm>
          <a:custGeom>
            <a:avLst/>
            <a:gdLst>
              <a:gd name="textAreaLeft" fmla="*/ 568800 w 3885840"/>
              <a:gd name="textAreaRight" fmla="*/ 3317040 w 3885840"/>
              <a:gd name="textAreaTop" fmla="*/ 602280 h 4114440"/>
              <a:gd name="textAreaBottom" fmla="*/ 3512160 h 4114440"/>
            </a:gdLst>
            <a:ahLst/>
            <a:rect l="textAreaLeft" t="textAreaTop" r="textAreaRight" b="textAreaBottom"/>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w="0">
            <a:noFill/>
          </a:ln>
        </p:spPr>
        <p:style>
          <a:lnRef idx="0"/>
          <a:fillRef idx="0"/>
          <a:effectRef idx="0"/>
          <a:fontRef idx="minor"/>
        </p:style>
        <p:txBody>
          <a:bodyPr wrap="none" lIns="0" rIns="0" tIns="0" bIns="0" anchor="ctr">
            <a:noAutofit/>
          </a:bodyPr>
          <a:p>
            <a:pPr>
              <a:lnSpc>
                <a:spcPct val="100000"/>
              </a:lnSpc>
            </a:pPr>
            <a:endParaRPr b="0" lang="pt-BR" sz="1800" spc="-1" strike="noStrike">
              <a:solidFill>
                <a:srgbClr val="000000"/>
              </a:solidFill>
              <a:latin typeface="Calibri"/>
            </a:endParaRPr>
          </a:p>
        </p:txBody>
      </p:sp>
      <p:sp>
        <p:nvSpPr>
          <p:cNvPr id="2248" name="AutoShape 11"/>
          <p:cNvSpPr/>
          <p:nvPr/>
        </p:nvSpPr>
        <p:spPr>
          <a:xfrm rot="17775000">
            <a:off x="5594400" y="2567520"/>
            <a:ext cx="3885840" cy="4114440"/>
          </a:xfrm>
          <a:custGeom>
            <a:avLst/>
            <a:gdLst>
              <a:gd name="textAreaLeft" fmla="*/ 568800 w 3885840"/>
              <a:gd name="textAreaRight" fmla="*/ 3317040 w 3885840"/>
              <a:gd name="textAreaTop" fmla="*/ 602280 h 4114440"/>
              <a:gd name="textAreaBottom" fmla="*/ 3512160 h 4114440"/>
            </a:gdLst>
            <a:ahLst/>
            <a:rect l="textAreaLeft" t="textAreaTop" r="textAreaRight" b="textAreaBottom"/>
            <a:pathLst>
              <a:path w="21600" h="21600">
                <a:moveTo>
                  <a:pt x="14505" y="7000"/>
                </a:moveTo>
                <a:cubicBezTo>
                  <a:pt x="13514" y="6034"/>
                  <a:pt x="12184" y="5493"/>
                  <a:pt x="10800" y="5493"/>
                </a:cubicBezTo>
                <a:cubicBezTo>
                  <a:pt x="7869" y="5493"/>
                  <a:pt x="5493" y="7869"/>
                  <a:pt x="5493" y="10800"/>
                </a:cubicBezTo>
                <a:cubicBezTo>
                  <a:pt x="5492" y="11015"/>
                  <a:pt x="5506" y="11230"/>
                  <a:pt x="5532" y="11444"/>
                </a:cubicBezTo>
                <a:lnTo>
                  <a:pt x="79" y="12111"/>
                </a:lnTo>
                <a:cubicBezTo>
                  <a:pt x="26" y="11676"/>
                  <a:pt x="0" y="11238"/>
                  <a:pt x="0" y="10800"/>
                </a:cubicBezTo>
                <a:cubicBezTo>
                  <a:pt x="0" y="4835"/>
                  <a:pt x="4835" y="0"/>
                  <a:pt x="10800" y="0"/>
                </a:cubicBezTo>
                <a:cubicBezTo>
                  <a:pt x="13617" y="-1"/>
                  <a:pt x="16323" y="1101"/>
                  <a:pt x="18340" y="3068"/>
                </a:cubicBezTo>
                <a:lnTo>
                  <a:pt x="20225" y="1135"/>
                </a:lnTo>
                <a:lnTo>
                  <a:pt x="20322" y="8837"/>
                </a:lnTo>
                <a:lnTo>
                  <a:pt x="12620" y="8933"/>
                </a:lnTo>
                <a:lnTo>
                  <a:pt x="14505" y="7000"/>
                </a:lnTo>
                <a:close/>
              </a:path>
            </a:pathLst>
          </a:custGeom>
          <a:solidFill>
            <a:schemeClr val="accent1"/>
          </a:solidFill>
          <a:ln w="0">
            <a:noFill/>
          </a:ln>
        </p:spPr>
        <p:style>
          <a:lnRef idx="0"/>
          <a:fillRef idx="0"/>
          <a:effectRef idx="0"/>
          <a:fontRef idx="minor"/>
        </p:style>
        <p:txBody>
          <a:bodyPr wrap="none" lIns="0" rIns="0" tIns="0" bIns="0" anchor="ctr">
            <a:noAutofit/>
          </a:bodyPr>
          <a:p>
            <a:pPr>
              <a:lnSpc>
                <a:spcPct val="100000"/>
              </a:lnSpc>
            </a:pPr>
            <a:endParaRPr b="0" lang="pt-BR" sz="1800" spc="-1" strike="noStrike">
              <a:solidFill>
                <a:srgbClr val="000000"/>
              </a:solidFill>
              <a:latin typeface="Calibri"/>
            </a:endParaRPr>
          </a:p>
        </p:txBody>
      </p:sp>
      <p:sp>
        <p:nvSpPr>
          <p:cNvPr id="2249" name="Rectangle 12"/>
          <p:cNvSpPr/>
          <p:nvPr/>
        </p:nvSpPr>
        <p:spPr>
          <a:xfrm>
            <a:off x="6842160" y="4338720"/>
            <a:ext cx="2590560" cy="1066320"/>
          </a:xfrm>
          <a:prstGeom prst="rect">
            <a:avLst/>
          </a:prstGeom>
          <a:noFill/>
          <a:ln w="0">
            <a:noFill/>
          </a:ln>
        </p:spPr>
        <p:style>
          <a:lnRef idx="0"/>
          <a:fillRef idx="0"/>
          <a:effectRef idx="0"/>
          <a:fontRef idx="minor"/>
        </p:style>
        <p:txBody>
          <a:bodyPr wrap="none" lIns="0" rIns="0" tIns="0" bIns="0" anchor="ctr">
            <a:noAutofit/>
          </a:bodyPr>
          <a:p>
            <a:pPr algn="ctr">
              <a:lnSpc>
                <a:spcPct val="100000"/>
              </a:lnSpc>
              <a:spcBef>
                <a:spcPts val="1120"/>
              </a:spcBef>
            </a:pPr>
            <a:r>
              <a:rPr b="1" lang="pt-BR" sz="2800" spc="-1" strike="noStrike">
                <a:solidFill>
                  <a:srgbClr val="000000"/>
                </a:solidFill>
                <a:latin typeface="Calibri"/>
              </a:rPr>
              <a:t>Desenvolvimento</a:t>
            </a:r>
            <a:endParaRPr b="0" lang="pt-BR" sz="2800" spc="-1" strike="noStrike">
              <a:solidFill>
                <a:srgbClr val="000000"/>
              </a:solidFill>
              <a:latin typeface="Arial"/>
            </a:endParaRPr>
          </a:p>
          <a:p>
            <a:pPr algn="ctr">
              <a:lnSpc>
                <a:spcPct val="100000"/>
              </a:lnSpc>
              <a:spcBef>
                <a:spcPts val="1120"/>
              </a:spcBef>
            </a:pPr>
            <a:r>
              <a:rPr b="1" lang="pt-BR" sz="2800" spc="-1" strike="noStrike">
                <a:solidFill>
                  <a:srgbClr val="000000"/>
                </a:solidFill>
                <a:latin typeface="Calibri"/>
              </a:rPr>
              <a:t>de Pessoas e da</a:t>
            </a:r>
            <a:endParaRPr b="0" lang="pt-BR" sz="2800" spc="-1" strike="noStrike">
              <a:solidFill>
                <a:srgbClr val="000000"/>
              </a:solidFill>
              <a:latin typeface="Arial"/>
            </a:endParaRPr>
          </a:p>
          <a:p>
            <a:pPr algn="ctr">
              <a:lnSpc>
                <a:spcPct val="100000"/>
              </a:lnSpc>
              <a:spcBef>
                <a:spcPts val="1120"/>
              </a:spcBef>
            </a:pPr>
            <a:r>
              <a:rPr b="1" lang="pt-BR" sz="2800" spc="-1" strike="noStrike">
                <a:solidFill>
                  <a:srgbClr val="000000"/>
                </a:solidFill>
                <a:latin typeface="Calibri"/>
              </a:rPr>
              <a:t>Organização</a:t>
            </a:r>
            <a:endParaRPr b="0" lang="pt-BR" sz="2800" spc="-1" strike="noStrike">
              <a:solidFill>
                <a:srgbClr val="000000"/>
              </a:solidFill>
              <a:latin typeface="Arial"/>
            </a:endParaRPr>
          </a:p>
        </p:txBody>
      </p:sp>
      <p:sp>
        <p:nvSpPr>
          <p:cNvPr id="2250" name="Elipse 5"/>
          <p:cNvSpPr/>
          <p:nvPr/>
        </p:nvSpPr>
        <p:spPr>
          <a:xfrm>
            <a:off x="9504000" y="5858640"/>
            <a:ext cx="5544000" cy="4397040"/>
          </a:xfrm>
          <a:prstGeom prst="ellipse">
            <a:avLst/>
          </a:prstGeom>
          <a:noFill/>
          <a:ln w="57150">
            <a:solidFill>
              <a:srgbClr val="ff0000"/>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spTree>
  </p:cSld>
  <mc:AlternateContent>
    <mc:Choice Requires="p14">
      <p:transition spd="slow" p14:dur="2000"/>
    </mc:Choice>
    <mc:Fallback>
      <p:transition spd="slow"/>
    </mc:Fallback>
  </mc:AlternateContent>
  <p:timing>
    <p:tnLst>
      <p:par>
        <p:cTn id="752" dur="indefinite" restart="never" nodeType="tmRoot">
          <p:childTnLst>
            <p:seq>
              <p:cTn id="753" dur="indefinite" nodeType="mainSeq">
                <p:childTnLst>
                  <p:par>
                    <p:cTn id="754" fill="hold">
                      <p:stCondLst>
                        <p:cond delay="indefinite"/>
                      </p:stCondLst>
                      <p:childTnLst>
                        <p:par>
                          <p:cTn id="755" fill="hold">
                            <p:stCondLst>
                              <p:cond delay="0"/>
                            </p:stCondLst>
                            <p:childTnLst>
                              <p:par>
                                <p:cTn id="756" nodeType="clickEffect" fill="hold" presetClass="entr" presetID="1">
                                  <p:stCondLst>
                                    <p:cond delay="0"/>
                                  </p:stCondLst>
                                  <p:childTnLst>
                                    <p:set>
                                      <p:cBhvr>
                                        <p:cTn id="757" dur="1" fill="hold">
                                          <p:stCondLst>
                                            <p:cond delay="0"/>
                                          </p:stCondLst>
                                        </p:cTn>
                                        <p:tgtEl>
                                          <p:spTgt spid="2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1" name="Freeform 2"/>
          <p:cNvSpPr/>
          <p:nvPr/>
        </p:nvSpPr>
        <p:spPr>
          <a:xfrm>
            <a:off x="358920" y="1686960"/>
            <a:ext cx="3352320" cy="3291120"/>
          </a:xfrm>
          <a:custGeom>
            <a:avLst/>
            <a:gdLst>
              <a:gd name="textAreaLeft" fmla="*/ 0 w 3352320"/>
              <a:gd name="textAreaRight" fmla="*/ 3352680 w 3352320"/>
              <a:gd name="textAreaTop" fmla="*/ 0 h 3291120"/>
              <a:gd name="textAreaBottom" fmla="*/ 3291480 h 3291120"/>
            </a:gdLst>
            <a:ahLst/>
            <a:rect l="textAreaLeft" t="textAreaTop" r="textAreaRight" b="textAreaBottom"/>
            <a:pathLst>
              <a:path w="1405947" h="1427716">
                <a:moveTo>
                  <a:pt x="0" y="713858"/>
                </a:moveTo>
                <a:cubicBezTo>
                  <a:pt x="0" y="319605"/>
                  <a:pt x="314732" y="0"/>
                  <a:pt x="702974" y="0"/>
                </a:cubicBezTo>
                <a:cubicBezTo>
                  <a:pt x="1091216" y="0"/>
                  <a:pt x="1405948" y="319605"/>
                  <a:pt x="1405948" y="713858"/>
                </a:cubicBezTo>
                <a:cubicBezTo>
                  <a:pt x="1405948" y="1108111"/>
                  <a:pt x="1091216" y="1427716"/>
                  <a:pt x="702974" y="1427716"/>
                </a:cubicBezTo>
                <a:cubicBezTo>
                  <a:pt x="314732" y="1427716"/>
                  <a:pt x="0" y="1108111"/>
                  <a:pt x="0" y="713858"/>
                </a:cubicBezTo>
                <a:close/>
              </a:path>
            </a:pathLst>
          </a:custGeom>
          <a:gradFill rotWithShape="0">
            <a:gsLst>
              <a:gs pos="0">
                <a:srgbClr val="20255f"/>
              </a:gs>
              <a:gs pos="100000">
                <a:srgbClr val="29307d"/>
              </a:gs>
            </a:gsLst>
            <a:lin ang="16200000"/>
          </a:gradFill>
          <a:ln w="0">
            <a:noFill/>
          </a:ln>
          <a:effectLst>
            <a:outerShdw blurRad="3996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numCol="1" spcCol="1440" lIns="439560" rIns="439560" tIns="446040" bIns="446040" anchor="ctr">
            <a:noAutofit/>
          </a:bodyPr>
          <a:p>
            <a:pPr algn="ctr">
              <a:lnSpc>
                <a:spcPct val="90000"/>
              </a:lnSpc>
              <a:spcAft>
                <a:spcPts val="1261"/>
              </a:spcAft>
            </a:pPr>
            <a:r>
              <a:rPr b="1" lang="pt-BR" sz="3600" spc="-1" strike="noStrike">
                <a:solidFill>
                  <a:srgbClr val="ffffff"/>
                </a:solidFill>
                <a:latin typeface="Calibri"/>
              </a:rPr>
              <a:t>Expectativas</a:t>
            </a:r>
            <a:endParaRPr b="0" lang="pt-BR" sz="3600" spc="-1" strike="noStrike">
              <a:solidFill>
                <a:srgbClr val="000000"/>
              </a:solidFill>
              <a:latin typeface="Arial"/>
            </a:endParaRPr>
          </a:p>
        </p:txBody>
      </p:sp>
      <p:sp>
        <p:nvSpPr>
          <p:cNvPr id="2252" name="Freeform 6"/>
          <p:cNvSpPr/>
          <p:nvPr/>
        </p:nvSpPr>
        <p:spPr>
          <a:xfrm>
            <a:off x="1595520" y="5093640"/>
            <a:ext cx="819720" cy="819720"/>
          </a:xfrm>
          <a:custGeom>
            <a:avLst/>
            <a:gdLst>
              <a:gd name="textAreaLeft" fmla="*/ 0 w 819720"/>
              <a:gd name="textAreaRight" fmla="*/ 820080 w 819720"/>
              <a:gd name="textAreaTop" fmla="*/ 0 h 819720"/>
              <a:gd name="textAreaBottom" fmla="*/ 820080 h 819720"/>
            </a:gdLst>
            <a:ahLst/>
            <a:rect l="textAreaLeft" t="textAreaTop" r="textAreaRight" b="textAreaBottom"/>
            <a:pathLst>
              <a:path w="410058" h="410058">
                <a:moveTo>
                  <a:pt x="54353" y="156806"/>
                </a:moveTo>
                <a:lnTo>
                  <a:pt x="156806" y="156806"/>
                </a:lnTo>
                <a:lnTo>
                  <a:pt x="156806" y="54353"/>
                </a:lnTo>
                <a:lnTo>
                  <a:pt x="253252" y="54353"/>
                </a:lnTo>
                <a:lnTo>
                  <a:pt x="253252" y="156806"/>
                </a:lnTo>
                <a:lnTo>
                  <a:pt x="355705" y="156806"/>
                </a:lnTo>
                <a:lnTo>
                  <a:pt x="355705" y="253252"/>
                </a:lnTo>
                <a:lnTo>
                  <a:pt x="253252" y="253252"/>
                </a:lnTo>
                <a:lnTo>
                  <a:pt x="253252" y="355705"/>
                </a:lnTo>
                <a:lnTo>
                  <a:pt x="156806" y="355705"/>
                </a:lnTo>
                <a:lnTo>
                  <a:pt x="156806" y="253252"/>
                </a:lnTo>
                <a:lnTo>
                  <a:pt x="54353" y="253252"/>
                </a:lnTo>
                <a:lnTo>
                  <a:pt x="54353" y="156806"/>
                </a:lnTo>
                <a:close/>
              </a:path>
            </a:pathLst>
          </a:custGeom>
          <a:solidFill>
            <a:srgbClr val="bfbfbf"/>
          </a:solidFill>
          <a:ln w="0">
            <a:noFill/>
          </a:ln>
          <a:effectLst>
            <a:outerShdw blurRad="3996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numCol="1" spcCol="1440" lIns="108720" rIns="108720" tIns="313560" bIns="313560" anchor="ctr">
            <a:noAutofit/>
          </a:bodyPr>
          <a:p>
            <a:pPr algn="ctr">
              <a:lnSpc>
                <a:spcPct val="90000"/>
              </a:lnSpc>
              <a:spcAft>
                <a:spcPts val="281"/>
              </a:spcAft>
            </a:pPr>
            <a:endParaRPr b="1" lang="pt-BR" sz="800" spc="-1" strike="noStrike">
              <a:solidFill>
                <a:srgbClr val="ffffff"/>
              </a:solidFill>
              <a:latin typeface="Calibri"/>
            </a:endParaRPr>
          </a:p>
        </p:txBody>
      </p:sp>
      <p:sp>
        <p:nvSpPr>
          <p:cNvPr id="2253" name="Freeform 7"/>
          <p:cNvSpPr/>
          <p:nvPr/>
        </p:nvSpPr>
        <p:spPr>
          <a:xfrm>
            <a:off x="358920" y="6028560"/>
            <a:ext cx="3352320" cy="3291120"/>
          </a:xfrm>
          <a:custGeom>
            <a:avLst/>
            <a:gdLst>
              <a:gd name="textAreaLeft" fmla="*/ 0 w 3352320"/>
              <a:gd name="textAreaRight" fmla="*/ 3352680 w 3352320"/>
              <a:gd name="textAreaTop" fmla="*/ 0 h 3291120"/>
              <a:gd name="textAreaBottom" fmla="*/ 3291480 h 3291120"/>
            </a:gdLst>
            <a:ahLst/>
            <a:rect l="textAreaLeft" t="textAreaTop" r="textAreaRight" b="textAreaBottom"/>
            <a:pathLst>
              <a:path w="1405947" h="1427716">
                <a:moveTo>
                  <a:pt x="0" y="713858"/>
                </a:moveTo>
                <a:cubicBezTo>
                  <a:pt x="0" y="319605"/>
                  <a:pt x="314732" y="0"/>
                  <a:pt x="702974" y="0"/>
                </a:cubicBezTo>
                <a:cubicBezTo>
                  <a:pt x="1091216" y="0"/>
                  <a:pt x="1405948" y="319605"/>
                  <a:pt x="1405948" y="713858"/>
                </a:cubicBezTo>
                <a:cubicBezTo>
                  <a:pt x="1405948" y="1108111"/>
                  <a:pt x="1091216" y="1427716"/>
                  <a:pt x="702974" y="1427716"/>
                </a:cubicBezTo>
                <a:cubicBezTo>
                  <a:pt x="314732" y="1427716"/>
                  <a:pt x="0" y="1108111"/>
                  <a:pt x="0" y="713858"/>
                </a:cubicBezTo>
                <a:close/>
              </a:path>
            </a:pathLst>
          </a:custGeom>
          <a:gradFill rotWithShape="0">
            <a:gsLst>
              <a:gs pos="0">
                <a:srgbClr val="3ca761"/>
              </a:gs>
              <a:gs pos="100000">
                <a:srgbClr val="4dd97e"/>
              </a:gs>
            </a:gsLst>
            <a:lin ang="16200000"/>
          </a:gradFill>
          <a:ln w="0">
            <a:noFill/>
          </a:ln>
          <a:effectLst>
            <a:outerShdw blurRad="3996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numCol="1" spcCol="1440" lIns="439560" rIns="439560" tIns="446040" bIns="446040" anchor="ctr">
            <a:noAutofit/>
          </a:bodyPr>
          <a:p>
            <a:pPr algn="ctr">
              <a:lnSpc>
                <a:spcPct val="90000"/>
              </a:lnSpc>
              <a:spcAft>
                <a:spcPts val="1261"/>
              </a:spcAft>
            </a:pPr>
            <a:r>
              <a:rPr b="1" lang="pt-BR" sz="3600" spc="-1" strike="noStrike">
                <a:solidFill>
                  <a:srgbClr val="111111"/>
                </a:solidFill>
                <a:latin typeface="Calibri"/>
              </a:rPr>
              <a:t>Avaliação</a:t>
            </a:r>
            <a:endParaRPr b="0" lang="pt-BR" sz="3600" spc="-1" strike="noStrike">
              <a:solidFill>
                <a:srgbClr val="000000"/>
              </a:solidFill>
              <a:latin typeface="Arial"/>
            </a:endParaRPr>
          </a:p>
        </p:txBody>
      </p:sp>
      <p:sp>
        <p:nvSpPr>
          <p:cNvPr id="2254" name="Freeform 8"/>
          <p:cNvSpPr/>
          <p:nvPr/>
        </p:nvSpPr>
        <p:spPr>
          <a:xfrm>
            <a:off x="2703600" y="5240520"/>
            <a:ext cx="984600" cy="525600"/>
          </a:xfrm>
          <a:custGeom>
            <a:avLst/>
            <a:gdLst>
              <a:gd name="textAreaLeft" fmla="*/ 0 w 984600"/>
              <a:gd name="textAreaRight" fmla="*/ 984960 w 984600"/>
              <a:gd name="textAreaTop" fmla="*/ 0 h 525600"/>
              <a:gd name="textAreaBottom" fmla="*/ 525960 h 525600"/>
            </a:gdLst>
            <a:ahLst/>
            <a:rect l="textAreaLeft" t="textAreaTop" r="textAreaRight" b="textAreaBottom"/>
            <a:pathLst>
              <a:path w="224824" h="263002">
                <a:moveTo>
                  <a:pt x="0" y="52600"/>
                </a:moveTo>
                <a:lnTo>
                  <a:pt x="112412" y="52600"/>
                </a:lnTo>
                <a:lnTo>
                  <a:pt x="112412" y="0"/>
                </a:lnTo>
                <a:lnTo>
                  <a:pt x="224824" y="131501"/>
                </a:lnTo>
                <a:lnTo>
                  <a:pt x="112412" y="263002"/>
                </a:lnTo>
                <a:lnTo>
                  <a:pt x="112412" y="210402"/>
                </a:lnTo>
                <a:lnTo>
                  <a:pt x="0" y="210402"/>
                </a:lnTo>
                <a:lnTo>
                  <a:pt x="0" y="52600"/>
                </a:lnTo>
                <a:close/>
              </a:path>
            </a:pathLst>
          </a:custGeom>
          <a:solidFill>
            <a:srgbClr val="bfbfbf"/>
          </a:solidFill>
          <a:ln w="0">
            <a:noFill/>
          </a:ln>
          <a:effectLst>
            <a:outerShdw blurRad="3996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numCol="1" spcCol="1440" lIns="0" rIns="135000" tIns="105120" bIns="105120" anchor="ctr">
            <a:noAutofit/>
          </a:bodyPr>
          <a:p>
            <a:pPr algn="ctr">
              <a:lnSpc>
                <a:spcPct val="90000"/>
              </a:lnSpc>
              <a:spcAft>
                <a:spcPts val="490"/>
              </a:spcAft>
            </a:pPr>
            <a:endParaRPr b="1" lang="pt-BR" sz="1400" spc="-1" strike="noStrike">
              <a:solidFill>
                <a:srgbClr val="ffffff"/>
              </a:solidFill>
              <a:latin typeface="Calibri"/>
            </a:endParaRPr>
          </a:p>
        </p:txBody>
      </p:sp>
      <p:sp>
        <p:nvSpPr>
          <p:cNvPr id="2255" name="Freeform 9"/>
          <p:cNvSpPr/>
          <p:nvPr/>
        </p:nvSpPr>
        <p:spPr>
          <a:xfrm>
            <a:off x="3940200" y="3864240"/>
            <a:ext cx="3371400" cy="3259440"/>
          </a:xfrm>
          <a:custGeom>
            <a:avLst/>
            <a:gdLst>
              <a:gd name="textAreaLeft" fmla="*/ 0 w 3371400"/>
              <a:gd name="textAreaRight" fmla="*/ 3371760 w 3371400"/>
              <a:gd name="textAreaTop" fmla="*/ 0 h 3259440"/>
              <a:gd name="textAreaBottom" fmla="*/ 3259800 h 3259440"/>
            </a:gdLst>
            <a:ahLst/>
            <a:rect l="textAreaLeft" t="textAreaTop" r="textAreaRight" b="textAreaBottom"/>
            <a:pathLst>
              <a:path w="1413993" h="1413993">
                <a:moveTo>
                  <a:pt x="0" y="706997"/>
                </a:moveTo>
                <a:cubicBezTo>
                  <a:pt x="0" y="316533"/>
                  <a:pt x="316533" y="0"/>
                  <a:pt x="706997" y="0"/>
                </a:cubicBezTo>
                <a:cubicBezTo>
                  <a:pt x="1097461" y="0"/>
                  <a:pt x="1413994" y="316533"/>
                  <a:pt x="1413994" y="706997"/>
                </a:cubicBezTo>
                <a:cubicBezTo>
                  <a:pt x="1413994" y="1097461"/>
                  <a:pt x="1097461" y="1413994"/>
                  <a:pt x="706997" y="1413994"/>
                </a:cubicBezTo>
                <a:cubicBezTo>
                  <a:pt x="316533" y="1413994"/>
                  <a:pt x="0" y="1097461"/>
                  <a:pt x="0" y="706997"/>
                </a:cubicBezTo>
                <a:close/>
              </a:path>
            </a:pathLst>
          </a:custGeom>
          <a:gradFill rotWithShape="0">
            <a:gsLst>
              <a:gs pos="0">
                <a:srgbClr val="bcb08a"/>
              </a:gs>
              <a:gs pos="100000">
                <a:srgbClr val="f3e5b4"/>
              </a:gs>
            </a:gsLst>
            <a:lin ang="16200000"/>
          </a:gradFill>
          <a:ln w="0">
            <a:noFill/>
          </a:ln>
          <a:effectLst>
            <a:outerShdw blurRad="3996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numCol="1" spcCol="1440" lIns="439560" rIns="439560" tIns="439560" bIns="439560" anchor="ctr">
            <a:noAutofit/>
          </a:bodyPr>
          <a:p>
            <a:pPr algn="ctr">
              <a:lnSpc>
                <a:spcPct val="90000"/>
              </a:lnSpc>
              <a:spcAft>
                <a:spcPts val="910"/>
              </a:spcAft>
            </a:pPr>
            <a:r>
              <a:rPr b="1" lang="pt-BR" sz="2600" spc="-1" strike="noStrike">
                <a:solidFill>
                  <a:srgbClr val="111111"/>
                </a:solidFill>
                <a:latin typeface="Calibri"/>
              </a:rPr>
              <a:t>Focos para desenvolvimento</a:t>
            </a:r>
            <a:endParaRPr b="0" lang="pt-BR" sz="2600" spc="-1" strike="noStrike">
              <a:solidFill>
                <a:srgbClr val="000000"/>
              </a:solidFill>
              <a:latin typeface="Arial"/>
            </a:endParaRPr>
          </a:p>
          <a:p>
            <a:pPr algn="ctr">
              <a:lnSpc>
                <a:spcPct val="90000"/>
              </a:lnSpc>
              <a:spcAft>
                <a:spcPts val="771"/>
              </a:spcAft>
            </a:pPr>
            <a:r>
              <a:rPr b="1" lang="pt-BR" sz="2200" spc="-1" strike="noStrike">
                <a:solidFill>
                  <a:srgbClr val="111111"/>
                </a:solidFill>
                <a:latin typeface="Calibri"/>
              </a:rPr>
              <a:t>(priorizar até 3 competências no máximo)</a:t>
            </a:r>
            <a:endParaRPr b="0" lang="pt-BR" sz="2200" spc="-1" strike="noStrike">
              <a:solidFill>
                <a:srgbClr val="000000"/>
              </a:solidFill>
              <a:latin typeface="Arial"/>
            </a:endParaRPr>
          </a:p>
        </p:txBody>
      </p:sp>
      <p:graphicFrame>
        <p:nvGraphicFramePr>
          <p:cNvPr id="14" name="Diagram14"/>
          <p:cNvGraphicFramePr/>
          <p:nvPr>
            <p:extLst>
              <p:ext uri="{D42A27DB-BD31-4B8C-83A1-F6EECF244321}">
                <p14:modId xmlns:p14="http://schemas.microsoft.com/office/powerpoint/2010/main" val="2754004682"/>
              </p:ext>
            </p:extLst>
          </p:nvPr>
        </p:nvGraphicFramePr>
        <p:xfrm>
          <a:off x="10480320" y="2375640"/>
          <a:ext cx="6511680" cy="57196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5" name="Diagram15"/>
          <p:cNvGraphicFramePr/>
          <p:nvPr>
            <p:extLst>
              <p:ext uri="{D42A27DB-BD31-4B8C-83A1-F6EECF244321}">
                <p14:modId xmlns:p14="http://schemas.microsoft.com/office/powerpoint/2010/main" val="2470450373"/>
              </p:ext>
            </p:extLst>
          </p:nvPr>
        </p:nvGraphicFramePr>
        <p:xfrm>
          <a:off x="7743960" y="3991320"/>
          <a:ext cx="3456000" cy="302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256"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Plano de desenvolvimento</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7"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Plano de desenvolvimento – Orientações</a:t>
            </a:r>
            <a:endParaRPr b="0" lang="pt-BR" sz="4050" spc="-1" strike="noStrike">
              <a:solidFill>
                <a:srgbClr val="000000"/>
              </a:solidFill>
              <a:latin typeface="Calibri"/>
            </a:endParaRPr>
          </a:p>
        </p:txBody>
      </p:sp>
      <p:sp>
        <p:nvSpPr>
          <p:cNvPr id="2258" name="PlaceHolder 2"/>
          <p:cNvSpPr>
            <a:spLocks noGrp="1"/>
          </p:cNvSpPr>
          <p:nvPr>
            <p:ph/>
          </p:nvPr>
        </p:nvSpPr>
        <p:spPr>
          <a:xfrm>
            <a:off x="710280" y="1110960"/>
            <a:ext cx="16183800" cy="8280720"/>
          </a:xfrm>
          <a:prstGeom prst="rect">
            <a:avLst/>
          </a:prstGeom>
          <a:noFill/>
          <a:ln w="0">
            <a:noFill/>
          </a:ln>
        </p:spPr>
        <p:txBody>
          <a:bodyPr lIns="90000" rIns="90000" tIns="45000" bIns="45000" anchor="t">
            <a:normAutofit/>
          </a:bodyPr>
          <a:p>
            <a:pPr indent="0">
              <a:lnSpc>
                <a:spcPct val="105000"/>
              </a:lnSpc>
              <a:spcAft>
                <a:spcPts val="675"/>
              </a:spcAft>
              <a:buNone/>
              <a:tabLst>
                <a:tab algn="l" pos="0"/>
              </a:tabLst>
            </a:pPr>
            <a:r>
              <a:rPr b="1" lang="pt-BR" sz="3600" spc="-1" strike="noStrike">
                <a:solidFill>
                  <a:srgbClr val="000000"/>
                </a:solidFill>
                <a:latin typeface="Calibri"/>
              </a:rPr>
              <a:t>Elabore um plano de ação para o desenvolvimento das suas competências</a:t>
            </a:r>
            <a:endParaRPr b="0" lang="pt-BR" sz="3600" spc="-1" strike="noStrike">
              <a:solidFill>
                <a:srgbClr val="000000"/>
              </a:solidFill>
              <a:latin typeface="Calibri"/>
            </a:endParaRPr>
          </a:p>
        </p:txBody>
      </p:sp>
      <p:graphicFrame>
        <p:nvGraphicFramePr>
          <p:cNvPr id="2259" name="Group 4"/>
          <p:cNvGraphicFramePr/>
          <p:nvPr/>
        </p:nvGraphicFramePr>
        <p:xfrm>
          <a:off x="710280" y="2263320"/>
          <a:ext cx="16281720" cy="7267680"/>
        </p:xfrm>
        <a:graphic>
          <a:graphicData uri="http://schemas.openxmlformats.org/drawingml/2006/table">
            <a:tbl>
              <a:tblPr/>
              <a:tblGrid>
                <a:gridCol w="2576520"/>
                <a:gridCol w="5045760"/>
                <a:gridCol w="2387520"/>
                <a:gridCol w="2450520"/>
                <a:gridCol w="3821040"/>
              </a:tblGrid>
              <a:tr h="1164600">
                <a:tc>
                  <a:txBody>
                    <a:bodyPr lIns="182880" rIns="182880" tIns="91080" bIns="91080" anchor="t">
                      <a:noAutofit/>
                    </a:bodyPr>
                    <a:p>
                      <a:pPr algn="ctr">
                        <a:lnSpc>
                          <a:spcPct val="100000"/>
                        </a:lnSpc>
                        <a:tabLst>
                          <a:tab algn="l" pos="0"/>
                        </a:tabLst>
                      </a:pPr>
                      <a:r>
                        <a:rPr b="1" lang="pt-BR" sz="2400" spc="-1" strike="noStrike">
                          <a:solidFill>
                            <a:srgbClr val="000000"/>
                          </a:solidFill>
                          <a:latin typeface="Calibri"/>
                          <a:ea typeface="Times New Roman"/>
                        </a:rPr>
                        <a:t>O que irei desenvolver</a:t>
                      </a:r>
                      <a:r>
                        <a:rPr b="1" lang="en-US" sz="2400" spc="-1" strike="noStrike">
                          <a:solidFill>
                            <a:srgbClr val="000000"/>
                          </a:solidFill>
                          <a:latin typeface="Calibri"/>
                          <a:ea typeface="Times New Roman"/>
                        </a:rPr>
                        <a:t>?</a:t>
                      </a:r>
                      <a:endParaRPr b="0" lang="pt-BR" sz="24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pPr algn="ctr">
                        <a:lnSpc>
                          <a:spcPct val="100000"/>
                        </a:lnSpc>
                        <a:tabLst>
                          <a:tab algn="l" pos="0"/>
                        </a:tabLst>
                      </a:pPr>
                      <a:r>
                        <a:rPr b="1" lang="pt-BR" sz="2400" spc="-1" strike="noStrike">
                          <a:solidFill>
                            <a:srgbClr val="000000"/>
                          </a:solidFill>
                          <a:latin typeface="Calibri"/>
                          <a:ea typeface="Times New Roman"/>
                        </a:rPr>
                        <a:t>Como irei desenvolver?</a:t>
                      </a:r>
                      <a:endParaRPr b="0" lang="pt-BR" sz="24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pPr algn="ctr">
                        <a:lnSpc>
                          <a:spcPct val="100000"/>
                        </a:lnSpc>
                        <a:tabLst>
                          <a:tab algn="l" pos="0"/>
                        </a:tabLst>
                      </a:pPr>
                      <a:r>
                        <a:rPr b="1" lang="pt-BR" sz="2400" spc="-1" strike="noStrike">
                          <a:solidFill>
                            <a:srgbClr val="000000"/>
                          </a:solidFill>
                          <a:latin typeface="Calibri"/>
                          <a:ea typeface="Times New Roman"/>
                        </a:rPr>
                        <a:t>Quem eu preciso envolver?</a:t>
                      </a:r>
                      <a:endParaRPr b="0" lang="pt-BR" sz="24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pPr algn="ctr">
                        <a:lnSpc>
                          <a:spcPct val="100000"/>
                        </a:lnSpc>
                        <a:tabLst>
                          <a:tab algn="l" pos="0"/>
                        </a:tabLst>
                      </a:pPr>
                      <a:r>
                        <a:rPr b="1" lang="pt-BR" sz="2400" spc="-1" strike="noStrike">
                          <a:solidFill>
                            <a:srgbClr val="000000"/>
                          </a:solidFill>
                          <a:latin typeface="Calibri"/>
                          <a:ea typeface="Times New Roman"/>
                        </a:rPr>
                        <a:t>Quando vou fazer?</a:t>
                      </a:r>
                      <a:endParaRPr b="0" lang="pt-BR" sz="24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pPr algn="ctr">
                        <a:lnSpc>
                          <a:spcPct val="100000"/>
                        </a:lnSpc>
                        <a:tabLst>
                          <a:tab algn="l" pos="0"/>
                        </a:tabLst>
                      </a:pPr>
                      <a:r>
                        <a:rPr b="1" lang="pt-BR" sz="2400" spc="-1" strike="noStrike">
                          <a:solidFill>
                            <a:srgbClr val="000000"/>
                          </a:solidFill>
                          <a:latin typeface="Calibri"/>
                          <a:ea typeface="Times New Roman"/>
                        </a:rPr>
                        <a:t>Como vou medir meu progresso?</a:t>
                      </a:r>
                      <a:endParaRPr b="0" lang="pt-BR" sz="24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2107440">
                <a:tc>
                  <a:txBody>
                    <a:bodyPr lIns="182880" rIns="182880" tIns="91080" bIns="91080" anchor="t">
                      <a:noAutofit/>
                    </a:bodyPr>
                    <a:p>
                      <a:pPr>
                        <a:lnSpc>
                          <a:spcPct val="100000"/>
                        </a:lnSpc>
                        <a:tabLst>
                          <a:tab algn="l" pos="0"/>
                        </a:tabLst>
                      </a:pPr>
                      <a:r>
                        <a:rPr b="1" lang="pt-BR" sz="2000" spc="-1" strike="noStrike">
                          <a:solidFill>
                            <a:srgbClr val="000000"/>
                          </a:solidFill>
                          <a:latin typeface="Calibri"/>
                          <a:ea typeface="Century Gothic"/>
                        </a:rPr>
                        <a:t>Estabeleça o objetivo, começando com um verbo de ação no infinitivo (aprimorar, desenvolver, reduzir, etc.)</a:t>
                      </a:r>
                      <a:endParaRPr b="0" lang="pt-BR" sz="20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pPr>
                        <a:lnSpc>
                          <a:spcPct val="100000"/>
                        </a:lnSpc>
                        <a:tabLst>
                          <a:tab algn="l" pos="0"/>
                        </a:tabLst>
                      </a:pPr>
                      <a:r>
                        <a:rPr b="1" lang="pt-BR" sz="2000" spc="-1" strike="noStrike">
                          <a:solidFill>
                            <a:srgbClr val="000000"/>
                          </a:solidFill>
                          <a:latin typeface="Calibri"/>
                          <a:ea typeface="Century Gothic"/>
                        </a:rPr>
                        <a:t>Defina claramente o que você vai fazer para alcançar o objetivo</a:t>
                      </a:r>
                      <a:endParaRPr b="0" lang="pt-BR" sz="20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pPr>
                        <a:lnSpc>
                          <a:spcPct val="100000"/>
                        </a:lnSpc>
                        <a:tabLst>
                          <a:tab algn="l" pos="0"/>
                        </a:tabLst>
                      </a:pPr>
                      <a:r>
                        <a:rPr b="1" lang="pt-BR" sz="2000" spc="-1" strike="noStrike">
                          <a:solidFill>
                            <a:srgbClr val="000000"/>
                          </a:solidFill>
                          <a:latin typeface="Calibri"/>
                          <a:ea typeface="Century Gothic"/>
                        </a:rPr>
                        <a:t>Nomeie as pessoas envolvidas na realização da atividade como apoio ou para dar </a:t>
                      </a:r>
                      <a:r>
                        <a:rPr b="1" i="1" lang="pt-BR" sz="2000" spc="-1" strike="noStrike">
                          <a:solidFill>
                            <a:srgbClr val="000000"/>
                          </a:solidFill>
                          <a:latin typeface="Calibri"/>
                          <a:ea typeface="Century Gothic"/>
                        </a:rPr>
                        <a:t>feedback</a:t>
                      </a:r>
                      <a:endParaRPr b="0" lang="pt-BR" sz="20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pPr>
                        <a:lnSpc>
                          <a:spcPct val="100000"/>
                        </a:lnSpc>
                        <a:tabLst>
                          <a:tab algn="l" pos="0"/>
                        </a:tabLst>
                      </a:pPr>
                      <a:r>
                        <a:rPr b="1" lang="pt-BR" sz="2000" spc="-1" strike="noStrike">
                          <a:solidFill>
                            <a:srgbClr val="000000"/>
                          </a:solidFill>
                          <a:latin typeface="Calibri"/>
                          <a:ea typeface="Times New Roman"/>
                        </a:rPr>
                        <a:t>Indique quando vai começar, quando vai terminar e com que frequência vai fazer</a:t>
                      </a:r>
                      <a:endParaRPr b="0" lang="pt-BR" sz="20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pPr>
                        <a:lnSpc>
                          <a:spcPct val="100000"/>
                        </a:lnSpc>
                        <a:tabLst>
                          <a:tab algn="l" pos="0"/>
                        </a:tabLst>
                      </a:pPr>
                      <a:r>
                        <a:rPr b="1" lang="pt-BR" sz="2000" spc="-1" strike="noStrike">
                          <a:solidFill>
                            <a:srgbClr val="000000"/>
                          </a:solidFill>
                          <a:latin typeface="Calibri"/>
                          <a:ea typeface="Times New Roman"/>
                        </a:rPr>
                        <a:t>Descreva como será a situação quando você tiver atingido a sua meta e como você vai saber que a atingiu</a:t>
                      </a:r>
                      <a:endParaRPr b="0" lang="pt-BR" sz="2000" spc="-1" strike="noStrike">
                        <a:solidFill>
                          <a:srgbClr val="000000"/>
                        </a:solidFill>
                        <a:latin typeface="Arial"/>
                      </a:endParaRPr>
                    </a:p>
                    <a:p>
                      <a:pPr marL="85680" indent="-85680">
                        <a:lnSpc>
                          <a:spcPct val="100000"/>
                        </a:lnSpc>
                        <a:tabLst>
                          <a:tab algn="l" pos="0"/>
                        </a:tabLst>
                      </a:pPr>
                      <a:endParaRPr b="0" lang="pt-BR" sz="23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2234520">
                <a:tc>
                  <a:txBody>
                    <a:bodyPr lIns="182880" rIns="182880" tIns="91080" bIns="91080" anchor="t">
                      <a:noAutofit/>
                    </a:bodyPr>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endParaRPr b="1" lang="pt-BR" sz="2300" spc="-1" strike="noStrike">
                        <a:solidFill>
                          <a:srgbClr val="000000"/>
                        </a:solidFill>
                        <a:latin typeface="Calibri"/>
                        <a:ea typeface="Times New Roman"/>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endParaRPr b="1" lang="pt-BR" sz="2300" spc="-1" strike="noStrike">
                        <a:solidFill>
                          <a:srgbClr val="000000"/>
                        </a:solidFill>
                        <a:latin typeface="Calibri"/>
                        <a:ea typeface="Times New Roman"/>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endParaRPr b="1" lang="pt-BR" sz="2300" spc="-1" strike="noStrike">
                        <a:solidFill>
                          <a:srgbClr val="000000"/>
                        </a:solidFill>
                        <a:latin typeface="Calibri"/>
                        <a:ea typeface="Times New Roman"/>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endParaRPr b="1" lang="pt-BR" sz="2300" spc="-1" strike="noStrike">
                        <a:solidFill>
                          <a:srgbClr val="000000"/>
                        </a:solidFill>
                        <a:latin typeface="Calibri"/>
                        <a:ea typeface="Times New Roman"/>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1760760">
                <a:tc>
                  <a:txBody>
                    <a:bodyPr lIns="182880" rIns="182880" tIns="91080" bIns="91080" anchor="t">
                      <a:noAutofit/>
                    </a:bodyPr>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endParaRPr b="1" lang="pt-BR" sz="2300" spc="-1" strike="noStrike">
                        <a:solidFill>
                          <a:srgbClr val="000000"/>
                        </a:solidFill>
                        <a:latin typeface="Calibri"/>
                        <a:ea typeface="Times New Roman"/>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endParaRPr b="1" lang="pt-BR" sz="2300" spc="-1" strike="noStrike">
                        <a:solidFill>
                          <a:srgbClr val="000000"/>
                        </a:solidFill>
                        <a:latin typeface="Calibri"/>
                        <a:ea typeface="Times New Roman"/>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endParaRPr b="1" lang="pt-BR" sz="2300" spc="-1" strike="noStrike">
                        <a:solidFill>
                          <a:srgbClr val="000000"/>
                        </a:solidFill>
                        <a:latin typeface="Calibri"/>
                        <a:ea typeface="Times New Roman"/>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t">
                      <a:noAutofit/>
                    </a:bodyPr>
                    <a:p>
                      <a:endParaRPr b="1" lang="pt-BR" sz="2300" spc="-1" strike="noStrike">
                        <a:solidFill>
                          <a:srgbClr val="000000"/>
                        </a:solidFill>
                        <a:latin typeface="Calibri"/>
                        <a:ea typeface="Times New Roman"/>
                      </a:endParaRPr>
                    </a:p>
                  </a:txBody>
                  <a:tcPr anchor="t"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
        <p:nvSpPr>
          <p:cNvPr id="2260" name="Espaço Reservado para Texto 2"/>
          <p:cNvSpPr/>
          <p:nvPr/>
        </p:nvSpPr>
        <p:spPr>
          <a:xfrm>
            <a:off x="4103280" y="7951680"/>
            <a:ext cx="9430200" cy="935640"/>
          </a:xfrm>
          <a:prstGeom prst="rect">
            <a:avLst/>
          </a:prstGeom>
          <a:solidFill>
            <a:schemeClr val="bg1"/>
          </a:solidFill>
          <a:ln w="0">
            <a:noFill/>
          </a:ln>
        </p:spPr>
        <p:style>
          <a:lnRef idx="0"/>
          <a:fillRef idx="0"/>
          <a:effectRef idx="0"/>
          <a:fontRef idx="minor"/>
        </p:style>
        <p:txBody>
          <a:bodyPr lIns="90000" rIns="90000" tIns="45000" bIns="45000" anchor="t">
            <a:normAutofit/>
          </a:bodyPr>
          <a:p>
            <a:pPr algn="ctr">
              <a:lnSpc>
                <a:spcPts val="6401"/>
              </a:lnSpc>
              <a:spcBef>
                <a:spcPts val="720"/>
              </a:spcBef>
              <a:spcAft>
                <a:spcPts val="1199"/>
              </a:spcAft>
              <a:tabLst>
                <a:tab algn="l" pos="0"/>
              </a:tabLst>
            </a:pPr>
            <a:r>
              <a:rPr b="1" lang="pt-BR" sz="3600" spc="-1" strike="noStrike">
                <a:solidFill>
                  <a:srgbClr val="ff0000"/>
                </a:solidFill>
                <a:latin typeface="Calibri"/>
                <a:ea typeface="Century Gothic"/>
              </a:rPr>
              <a:t>Escreva o plano com SIMPLICIDADE e CLAREZA</a:t>
            </a:r>
            <a:endParaRPr b="0" lang="pt-B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1"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Plano de desenvolvimento – Exemplo</a:t>
            </a:r>
            <a:endParaRPr b="0" lang="pt-BR" sz="4050" spc="-1" strike="noStrike">
              <a:solidFill>
                <a:srgbClr val="000000"/>
              </a:solidFill>
              <a:latin typeface="Calibri"/>
            </a:endParaRPr>
          </a:p>
        </p:txBody>
      </p:sp>
      <p:sp>
        <p:nvSpPr>
          <p:cNvPr id="2262" name="PlaceHolder 2"/>
          <p:cNvSpPr>
            <a:spLocks noGrp="1"/>
          </p:cNvSpPr>
          <p:nvPr>
            <p:ph/>
          </p:nvPr>
        </p:nvSpPr>
        <p:spPr>
          <a:xfrm>
            <a:off x="710280" y="1110960"/>
            <a:ext cx="16183800" cy="8280720"/>
          </a:xfrm>
          <a:prstGeom prst="rect">
            <a:avLst/>
          </a:prstGeom>
          <a:noFill/>
          <a:ln w="0">
            <a:noFill/>
          </a:ln>
        </p:spPr>
        <p:txBody>
          <a:bodyPr lIns="90000" rIns="90000" tIns="45000" bIns="45000" anchor="t">
            <a:normAutofit/>
          </a:bodyPr>
          <a:p>
            <a:pPr indent="0">
              <a:lnSpc>
                <a:spcPct val="105000"/>
              </a:lnSpc>
              <a:spcAft>
                <a:spcPts val="675"/>
              </a:spcAft>
              <a:buNone/>
              <a:tabLst>
                <a:tab algn="l" pos="0"/>
              </a:tabLst>
            </a:pPr>
            <a:r>
              <a:rPr b="1" lang="pt-BR" sz="3600" spc="-1" strike="noStrike">
                <a:solidFill>
                  <a:srgbClr val="000000"/>
                </a:solidFill>
                <a:latin typeface="Calibri"/>
              </a:rPr>
              <a:t>Elabore um plano de ação para o desenvolvimento das suas competências</a:t>
            </a:r>
            <a:endParaRPr b="0" lang="pt-BR" sz="3600" spc="-1" strike="noStrike">
              <a:solidFill>
                <a:srgbClr val="000000"/>
              </a:solidFill>
              <a:latin typeface="Calibri"/>
            </a:endParaRPr>
          </a:p>
        </p:txBody>
      </p:sp>
      <p:graphicFrame>
        <p:nvGraphicFramePr>
          <p:cNvPr id="2263" name="Group 4"/>
          <p:cNvGraphicFramePr/>
          <p:nvPr/>
        </p:nvGraphicFramePr>
        <p:xfrm>
          <a:off x="719280" y="2263320"/>
          <a:ext cx="16273080" cy="7560360"/>
        </p:xfrm>
        <a:graphic>
          <a:graphicData uri="http://schemas.openxmlformats.org/drawingml/2006/table">
            <a:tbl>
              <a:tblPr/>
              <a:tblGrid>
                <a:gridCol w="2575080"/>
                <a:gridCol w="5042880"/>
                <a:gridCol w="2386440"/>
                <a:gridCol w="2449080"/>
                <a:gridCol w="3818880"/>
              </a:tblGrid>
              <a:tr h="1179360">
                <a:tc>
                  <a:txBody>
                    <a:bodyPr lIns="182880" rIns="182880" tIns="91080" bIns="91080" anchor="ctr">
                      <a:noAutofit/>
                    </a:bodyPr>
                    <a:p>
                      <a:pPr algn="ctr">
                        <a:lnSpc>
                          <a:spcPct val="100000"/>
                        </a:lnSpc>
                        <a:tabLst>
                          <a:tab algn="l" pos="0"/>
                        </a:tabLst>
                      </a:pPr>
                      <a:r>
                        <a:rPr b="1" lang="pt-BR" sz="2400" spc="-1" strike="noStrike">
                          <a:solidFill>
                            <a:srgbClr val="000000"/>
                          </a:solidFill>
                          <a:latin typeface="Calibri"/>
                          <a:ea typeface="Times New Roman"/>
                        </a:rPr>
                        <a:t>O que irei desenvolver</a:t>
                      </a:r>
                      <a:r>
                        <a:rPr b="1" lang="en-US" sz="2400" spc="-1" strike="noStrike">
                          <a:solidFill>
                            <a:srgbClr val="000000"/>
                          </a:solidFill>
                          <a:latin typeface="Calibri"/>
                          <a:ea typeface="Times New Roman"/>
                        </a:rPr>
                        <a:t>?</a:t>
                      </a:r>
                      <a:endParaRPr b="0" lang="pt-BR" sz="24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ctr">
                      <a:noAutofit/>
                    </a:bodyPr>
                    <a:p>
                      <a:pPr algn="ctr">
                        <a:lnSpc>
                          <a:spcPct val="100000"/>
                        </a:lnSpc>
                        <a:tabLst>
                          <a:tab algn="l" pos="0"/>
                        </a:tabLst>
                      </a:pPr>
                      <a:r>
                        <a:rPr b="1" lang="pt-BR" sz="2400" spc="-1" strike="noStrike">
                          <a:solidFill>
                            <a:srgbClr val="000000"/>
                          </a:solidFill>
                          <a:latin typeface="Calibri"/>
                          <a:ea typeface="Times New Roman"/>
                        </a:rPr>
                        <a:t>Como irei desenvolver?</a:t>
                      </a:r>
                      <a:endParaRPr b="0" lang="pt-BR" sz="24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ctr">
                      <a:noAutofit/>
                    </a:bodyPr>
                    <a:p>
                      <a:pPr algn="ctr">
                        <a:lnSpc>
                          <a:spcPct val="100000"/>
                        </a:lnSpc>
                        <a:tabLst>
                          <a:tab algn="l" pos="0"/>
                        </a:tabLst>
                      </a:pPr>
                      <a:r>
                        <a:rPr b="1" lang="pt-BR" sz="2400" spc="-1" strike="noStrike">
                          <a:solidFill>
                            <a:srgbClr val="000000"/>
                          </a:solidFill>
                          <a:latin typeface="Calibri"/>
                          <a:ea typeface="Times New Roman"/>
                        </a:rPr>
                        <a:t>Quem eu preciso envolver?</a:t>
                      </a:r>
                      <a:endParaRPr b="0" lang="pt-BR" sz="24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ctr">
                      <a:noAutofit/>
                    </a:bodyPr>
                    <a:p>
                      <a:pPr algn="ctr">
                        <a:lnSpc>
                          <a:spcPct val="100000"/>
                        </a:lnSpc>
                        <a:tabLst>
                          <a:tab algn="l" pos="0"/>
                        </a:tabLst>
                      </a:pPr>
                      <a:r>
                        <a:rPr b="1" lang="pt-BR" sz="2400" spc="-1" strike="noStrike">
                          <a:solidFill>
                            <a:srgbClr val="000000"/>
                          </a:solidFill>
                          <a:latin typeface="Calibri"/>
                          <a:ea typeface="Times New Roman"/>
                        </a:rPr>
                        <a:t>Quando vou fazer?</a:t>
                      </a:r>
                      <a:endParaRPr b="0" lang="pt-BR" sz="24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91080" bIns="91080" anchor="ctr">
                      <a:noAutofit/>
                    </a:bodyPr>
                    <a:p>
                      <a:pPr algn="ctr">
                        <a:lnSpc>
                          <a:spcPct val="100000"/>
                        </a:lnSpc>
                        <a:tabLst>
                          <a:tab algn="l" pos="0"/>
                        </a:tabLst>
                      </a:pPr>
                      <a:r>
                        <a:rPr b="1" lang="pt-BR" sz="2400" spc="-1" strike="noStrike">
                          <a:solidFill>
                            <a:srgbClr val="000000"/>
                          </a:solidFill>
                          <a:latin typeface="Calibri"/>
                          <a:ea typeface="Times New Roman"/>
                        </a:rPr>
                        <a:t>Como vou medir meu progresso?</a:t>
                      </a:r>
                      <a:endParaRPr b="0" lang="pt-BR" sz="24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1854720">
                <a:tc>
                  <a:txBody>
                    <a:bodyPr lIns="182880" rIns="182880" tIns="91080" bIns="91080" anchor="ctr">
                      <a:noAutofit/>
                    </a:bodyPr>
                    <a:p>
                      <a:pPr>
                        <a:lnSpc>
                          <a:spcPct val="100000"/>
                        </a:lnSpc>
                        <a:tabLst>
                          <a:tab algn="l" pos="0"/>
                        </a:tabLst>
                      </a:pPr>
                      <a:r>
                        <a:rPr b="0" lang="pt-BR" sz="2400" spc="-1" strike="noStrike">
                          <a:solidFill>
                            <a:srgbClr val="000000"/>
                          </a:solidFill>
                          <a:latin typeface="Calibri"/>
                          <a:ea typeface="Century Gothic"/>
                        </a:rPr>
                        <a:t>Desenvolver relacionamentos com gestores de outras áreas</a:t>
                      </a:r>
                      <a:endParaRPr b="0" lang="pt-BR" sz="24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pPr>
                      <a:r>
                        <a:rPr b="0" lang="pt-BR" sz="2400" spc="-1" strike="noStrike">
                          <a:solidFill>
                            <a:srgbClr val="000000"/>
                          </a:solidFill>
                          <a:latin typeface="Calibri"/>
                          <a:ea typeface="Century Gothic"/>
                        </a:rPr>
                        <a:t>Agendar semanalmente um contato pessoal ou online</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tabLst>
                          <a:tab algn="l" pos="0"/>
                        </a:tabLst>
                      </a:pPr>
                      <a:r>
                        <a:rPr b="0" lang="pt-BR" sz="2400" spc="-1" strike="noStrike">
                          <a:solidFill>
                            <a:srgbClr val="000000"/>
                          </a:solidFill>
                          <a:latin typeface="Calibri"/>
                          <a:ea typeface="Century Gothic"/>
                        </a:rPr>
                        <a:t>Pares,</a:t>
                      </a:r>
                      <a:endParaRPr b="0" lang="pt-BR" sz="2400" spc="-1" strike="noStrike">
                        <a:solidFill>
                          <a:srgbClr val="000000"/>
                        </a:solidFill>
                        <a:latin typeface="Arial"/>
                      </a:endParaRPr>
                    </a:p>
                    <a:p>
                      <a:pPr>
                        <a:lnSpc>
                          <a:spcPct val="100000"/>
                        </a:lnSpc>
                        <a:tabLst>
                          <a:tab algn="l" pos="0"/>
                        </a:tabLst>
                      </a:pPr>
                      <a:r>
                        <a:rPr b="0" lang="pt-BR" sz="2400" spc="-1" strike="noStrike">
                          <a:solidFill>
                            <a:srgbClr val="000000"/>
                          </a:solidFill>
                          <a:latin typeface="Calibri"/>
                          <a:ea typeface="Century Gothic"/>
                        </a:rPr>
                        <a:t>eventualmente, assistentes</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pPr>
                      <a:r>
                        <a:rPr b="0" lang="pt-BR" sz="2400" spc="-1" strike="noStrike">
                          <a:solidFill>
                            <a:srgbClr val="000000"/>
                          </a:solidFill>
                          <a:latin typeface="Calibri"/>
                          <a:ea typeface="Century Gothic"/>
                        </a:rPr>
                        <a:t>A cada semana, a partir do próximo mês</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pPr>
                      <a:r>
                        <a:rPr b="0" lang="pt-BR" sz="2400" spc="-1" strike="noStrike">
                          <a:solidFill>
                            <a:srgbClr val="000000"/>
                          </a:solidFill>
                          <a:latin typeface="Calibri"/>
                          <a:ea typeface="Century Gothic"/>
                        </a:rPr>
                        <a:t>Reuniões realizadas semanalmente</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2262960">
                <a:tc>
                  <a:txBody>
                    <a:bodyPr lIns="182880" rIns="182880" tIns="91080" bIns="91080" anchor="ctr">
                      <a:noAutofit/>
                    </a:bodyPr>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pPr>
                      <a:r>
                        <a:rPr b="0" lang="pt-BR" sz="2400" spc="-1" strike="noStrike">
                          <a:solidFill>
                            <a:srgbClr val="000000"/>
                          </a:solidFill>
                          <a:latin typeface="Calibri"/>
                          <a:ea typeface="Century Gothic"/>
                        </a:rPr>
                        <a:t>Nesses contatos, identificar pontos de interesse comum, contar realizações e compartilhar boas práticas</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pPr>
                      <a:r>
                        <a:rPr b="0" lang="pt-BR" sz="2400" spc="-1" strike="noStrike">
                          <a:solidFill>
                            <a:srgbClr val="000000"/>
                          </a:solidFill>
                          <a:latin typeface="Calibri"/>
                          <a:ea typeface="Century Gothic"/>
                        </a:rPr>
                        <a:t>Pares e equipe</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pPr>
                      <a:r>
                        <a:rPr b="0" lang="pt-BR" sz="2400" spc="-1" strike="noStrike">
                          <a:solidFill>
                            <a:srgbClr val="000000"/>
                          </a:solidFill>
                          <a:latin typeface="Calibri"/>
                          <a:ea typeface="Century Gothic"/>
                        </a:rPr>
                        <a:t>A cada semana, a partir do próximo mês</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pPr>
                      <a:r>
                        <a:rPr b="0" lang="pt-BR" sz="2400" spc="-1" strike="noStrike">
                          <a:solidFill>
                            <a:srgbClr val="000000"/>
                          </a:solidFill>
                          <a:latin typeface="Calibri"/>
                          <a:ea typeface="Century Gothic"/>
                        </a:rPr>
                        <a:t>Autoavaliação da melhoria do relacionamento e feedback dos pares</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2262960">
                <a:tc>
                  <a:txBody>
                    <a:bodyPr lIns="182880" rIns="182880" tIns="91080" bIns="91080" anchor="ctr">
                      <a:noAutofit/>
                    </a:bodyPr>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p>
                      <a:pPr>
                        <a:lnSpc>
                          <a:spcPct val="100000"/>
                        </a:lnSpc>
                        <a:tabLst>
                          <a:tab algn="l" pos="0"/>
                        </a:tabLst>
                      </a:pPr>
                      <a:endParaRPr b="0" lang="pt-BR" sz="23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pPr>
                      <a:r>
                        <a:rPr b="0" lang="pt-BR" sz="2400" spc="-1" strike="noStrike">
                          <a:solidFill>
                            <a:srgbClr val="000000"/>
                          </a:solidFill>
                          <a:latin typeface="Calibri"/>
                          <a:ea typeface="Century Gothic"/>
                        </a:rPr>
                        <a:t>Estimular a troca frequente de ideias e informações</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pPr>
                      <a:r>
                        <a:rPr b="0" lang="pt-BR" sz="2400" spc="-1" strike="noStrike">
                          <a:solidFill>
                            <a:srgbClr val="000000"/>
                          </a:solidFill>
                          <a:latin typeface="Calibri"/>
                          <a:ea typeface="Century Gothic"/>
                        </a:rPr>
                        <a:t>Pares e outros colegas</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pPr>
                      <a:r>
                        <a:rPr b="0" lang="pt-BR" sz="2400" spc="-1" strike="noStrike">
                          <a:solidFill>
                            <a:srgbClr val="000000"/>
                          </a:solidFill>
                          <a:latin typeface="Calibri"/>
                          <a:ea typeface="Century Gothic"/>
                        </a:rPr>
                        <a:t>A cada semana, a partir do próximo mês</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10160" rIns="110160" tIns="49320" bIns="49320" anchor="ctr">
                      <a:noAutofit/>
                    </a:bodyPr>
                    <a:p>
                      <a:pPr>
                        <a:lnSpc>
                          <a:spcPct val="100000"/>
                        </a:lnSpc>
                      </a:pPr>
                      <a:r>
                        <a:rPr b="0" lang="pt-BR" sz="2400" spc="-1" strike="noStrike">
                          <a:solidFill>
                            <a:srgbClr val="000000"/>
                          </a:solidFill>
                          <a:latin typeface="Calibri"/>
                          <a:ea typeface="Century Gothic"/>
                        </a:rPr>
                        <a:t>Quantidade de ideias e informações disponibilizei e quantidade que recebi </a:t>
                      </a:r>
                      <a:endParaRPr b="0" lang="pt-BR" sz="2400" spc="-1" strike="noStrike">
                        <a:solidFill>
                          <a:srgbClr val="000000"/>
                        </a:solidFill>
                        <a:latin typeface="Arial"/>
                      </a:endParaRPr>
                    </a:p>
                  </a:txBody>
                  <a:tcPr anchor="ctr" marL="110160" marR="11016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2" name="Imagem 1" descr=""/>
          <p:cNvPicPr/>
          <p:nvPr/>
        </p:nvPicPr>
        <p:blipFill>
          <a:blip r:embed="rId1"/>
          <a:srcRect l="17194" t="14364" r="1950" b="3582"/>
          <a:stretch/>
        </p:blipFill>
        <p:spPr>
          <a:xfrm>
            <a:off x="719280" y="1486800"/>
            <a:ext cx="16273080" cy="8499960"/>
          </a:xfrm>
          <a:prstGeom prst="rect">
            <a:avLst/>
          </a:prstGeom>
          <a:ln w="0">
            <a:noFill/>
          </a:ln>
        </p:spPr>
      </p:pic>
      <p:sp>
        <p:nvSpPr>
          <p:cNvPr id="933"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Estilos de Liderança – Daniel Goleman</a:t>
            </a:r>
            <a:endParaRPr b="0" lang="pt-BR" sz="4050" spc="-1" strike="noStrike">
              <a:solidFill>
                <a:srgbClr val="000000"/>
              </a:solidFill>
              <a:latin typeface="Calibri"/>
            </a:endParaRPr>
          </a:p>
        </p:txBody>
      </p:sp>
      <p:sp>
        <p:nvSpPr>
          <p:cNvPr id="934" name="PlaceHolder 2"/>
          <p:cNvSpPr>
            <a:spLocks noGrp="1"/>
          </p:cNvSpPr>
          <p:nvPr>
            <p:ph/>
          </p:nvPr>
        </p:nvSpPr>
        <p:spPr>
          <a:xfrm>
            <a:off x="808200" y="8130240"/>
            <a:ext cx="16183800" cy="1812960"/>
          </a:xfrm>
          <a:prstGeom prst="rect">
            <a:avLst/>
          </a:prstGeom>
          <a:noFill/>
          <a:ln w="0">
            <a:noFill/>
          </a:ln>
        </p:spPr>
        <p:txBody>
          <a:bodyPr lIns="90000" rIns="90000" tIns="45000" bIns="45000" anchor="t">
            <a:noAutofit/>
          </a:bodyPr>
          <a:p>
            <a:pPr indent="0">
              <a:lnSpc>
                <a:spcPct val="105000"/>
              </a:lnSpc>
              <a:spcAft>
                <a:spcPts val="675"/>
              </a:spcAft>
              <a:buNone/>
              <a:tabLst>
                <a:tab algn="l" pos="0"/>
              </a:tabLst>
            </a:pPr>
            <a:r>
              <a:rPr b="1" lang="pt-BR" sz="5400" spc="-1" strike="noStrike">
                <a:solidFill>
                  <a:srgbClr val="ffffff"/>
                </a:solidFill>
                <a:latin typeface="Calibri"/>
                <a:ea typeface="Calibri"/>
              </a:rPr>
              <a:t>“</a:t>
            </a:r>
            <a:r>
              <a:rPr b="1" lang="pt-BR" sz="5400" spc="-1" strike="noStrike">
                <a:solidFill>
                  <a:srgbClr val="ffffff"/>
                </a:solidFill>
                <a:latin typeface="Calibri"/>
                <a:ea typeface="Calibri"/>
              </a:rPr>
              <a:t>Os melhores executivos alternam seis tipos distintos de liderança – cada qual na dose e na hora certa.”</a:t>
            </a:r>
            <a:endParaRPr b="0" lang="pt-BR" sz="5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4"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Verifique a consistência do plano</a:t>
            </a:r>
            <a:endParaRPr b="0" lang="pt-BR" sz="4050" spc="-1" strike="noStrike">
              <a:solidFill>
                <a:srgbClr val="000000"/>
              </a:solidFill>
              <a:latin typeface="Calibri"/>
            </a:endParaRPr>
          </a:p>
        </p:txBody>
      </p:sp>
      <p:grpSp>
        <p:nvGrpSpPr>
          <p:cNvPr id="2265" name="Agrupar 2"/>
          <p:cNvGrpSpPr/>
          <p:nvPr/>
        </p:nvGrpSpPr>
        <p:grpSpPr>
          <a:xfrm>
            <a:off x="1776600" y="1591200"/>
            <a:ext cx="13883400" cy="8036640"/>
            <a:chOff x="1776600" y="1591200"/>
            <a:chExt cx="13883400" cy="8036640"/>
          </a:xfrm>
        </p:grpSpPr>
        <p:grpSp>
          <p:nvGrpSpPr>
            <p:cNvPr id="2266" name="Diagrama 3"/>
            <p:cNvGrpSpPr/>
            <p:nvPr/>
          </p:nvGrpSpPr>
          <p:grpSpPr>
            <a:xfrm>
              <a:off x="3614040" y="1656000"/>
              <a:ext cx="12045960" cy="7971840"/>
              <a:chOff x="3614040" y="1656000"/>
              <a:chExt cx="12045960" cy="7971840"/>
            </a:xfrm>
          </p:grpSpPr>
          <p:sp>
            <p:nvSpPr>
              <p:cNvPr id="2267" name=""/>
              <p:cNvSpPr/>
              <p:nvPr/>
            </p:nvSpPr>
            <p:spPr>
              <a:xfrm>
                <a:off x="3614040" y="1656000"/>
                <a:ext cx="6574680" cy="4060080"/>
              </a:xfrm>
              <a:prstGeom prst="rect">
                <a:avLst/>
              </a:prstGeom>
              <a:noFill/>
              <a:ln w="0">
                <a:noFill/>
              </a:ln>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2268" name=""/>
              <p:cNvSpPr/>
              <p:nvPr/>
            </p:nvSpPr>
            <p:spPr>
              <a:xfrm rot="5400000">
                <a:off x="10381680" y="-2228400"/>
                <a:ext cx="1225800" cy="9330840"/>
              </a:xfrm>
              <a:prstGeom prst="round2SameRect">
                <a:avLst>
                  <a:gd name="adj1" fmla="val 16667"/>
                  <a:gd name="adj2" fmla="val 0"/>
                </a:avLst>
              </a:prstGeom>
              <a:solidFill>
                <a:schemeClr val="accent2">
                  <a:tint val="40000"/>
                  <a:alpha val="90000"/>
                  <a:hueOff val="0"/>
                  <a:satOff val="0"/>
                  <a:lumOff val="0"/>
                  <a:alphaOff val="0"/>
                </a:schemeClr>
              </a:solidFill>
              <a:ln>
                <a:solidFill>
                  <a:srgbClr val="c0504d">
                    <a:tint val="40000"/>
                    <a:alpha val="90000"/>
                    <a:hueOff val="0"/>
                    <a:satOff val="0"/>
                    <a:lumOff val="0"/>
                    <a:alphaOff val="0"/>
                  </a:srgbClr>
                </a:solidFill>
                <a:round/>
              </a:ln>
              <a:effectLst>
                <a:outerShdw blurRad="39960" dir="5400000" dist="23040" rotWithShape="0">
                  <a:srgbClr val="000000">
                    <a:alpha val="35000"/>
                  </a:srgbClr>
                </a:outerShdw>
              </a:effectLst>
              <a:scene3d>
                <a:camera prst="orthographicFront">
                  <a:rot lat="0" lon="0" rev="0"/>
                </a:camera>
                <a:lightRig dir="t" rig="contrasting">
                  <a:rot lat="0" lon="0" rev="1500000"/>
                </a:lightRig>
              </a:scene3d>
              <a:sp3d extrusionH="12700" prstMaterial="plastic"/>
            </p:spPr>
            <p:style>
              <a:lnRef idx="1"/>
              <a:fillRef idx="0"/>
              <a:effectRef idx="2"/>
              <a:fontRef idx="minor"/>
            </p:style>
            <p:txBody>
              <a:bodyPr numCol="1" spcCol="1440" lIns="34200" rIns="34200" tIns="17280" bIns="17280" anchor="ctr" rot="-5400000">
                <a:noAutofit/>
              </a:bodyPr>
              <a:p>
                <a:pPr lvl="1" marL="182520">
                  <a:lnSpc>
                    <a:spcPct val="90000"/>
                  </a:lnSpc>
                  <a:spcAft>
                    <a:spcPts val="360"/>
                  </a:spcAft>
                  <a:buClr>
                    <a:srgbClr val="000000"/>
                  </a:buClr>
                  <a:buFont typeface="Symbol" charset="2"/>
                  <a:buChar char=""/>
                </a:pPr>
                <a:r>
                  <a:rPr b="1" lang="pt-BR" sz="2400" spc="-1" strike="noStrike">
                    <a:solidFill>
                      <a:srgbClr val="000000"/>
                    </a:solidFill>
                    <a:latin typeface="Calibri"/>
                    <a:ea typeface="Century Gothic"/>
                  </a:rPr>
                  <a:t>Define claramente quais ações vou praticar?</a:t>
                </a:r>
                <a:endParaRPr b="0" lang="pt-BR" sz="2400" spc="-1" strike="noStrike">
                  <a:solidFill>
                    <a:srgbClr val="000000"/>
                  </a:solidFill>
                  <a:latin typeface="Arial"/>
                </a:endParaRPr>
              </a:p>
              <a:p>
                <a:pPr lvl="1" marL="182520">
                  <a:lnSpc>
                    <a:spcPct val="90000"/>
                  </a:lnSpc>
                  <a:spcAft>
                    <a:spcPts val="360"/>
                  </a:spcAft>
                  <a:buClr>
                    <a:srgbClr val="000000"/>
                  </a:buClr>
                  <a:buFont typeface="Symbol" charset="2"/>
                  <a:buChar char=""/>
                </a:pPr>
                <a:r>
                  <a:rPr b="1" lang="pt-BR" sz="2400" spc="-1" strike="noStrike">
                    <a:solidFill>
                      <a:srgbClr val="000000"/>
                    </a:solidFill>
                    <a:latin typeface="Calibri"/>
                    <a:ea typeface="Century Gothic"/>
                  </a:rPr>
                  <a:t>Isso é diferente do que eu já faço?</a:t>
                </a:r>
                <a:endParaRPr b="0" lang="pt-BR" sz="2400" spc="-1" strike="noStrike">
                  <a:solidFill>
                    <a:srgbClr val="000000"/>
                  </a:solidFill>
                  <a:latin typeface="Arial"/>
                </a:endParaRPr>
              </a:p>
            </p:txBody>
          </p:sp>
          <p:sp>
            <p:nvSpPr>
              <p:cNvPr id="2269" name=""/>
              <p:cNvSpPr/>
              <p:nvPr/>
            </p:nvSpPr>
            <p:spPr>
              <a:xfrm>
                <a:off x="3614400" y="1659600"/>
                <a:ext cx="2714040" cy="1532160"/>
              </a:xfrm>
              <a:prstGeom prst="roundRect">
                <a:avLst>
                  <a:gd name="adj" fmla="val 16667"/>
                </a:avLst>
              </a:prstGeom>
              <a:gradFill rotWithShape="0">
                <a:gsLst>
                  <a:gs pos="0">
                    <a:srgbClr val="9c2f2c"/>
                  </a:gs>
                  <a:gs pos="100000">
                    <a:srgbClr val="cb3d39"/>
                  </a:gs>
                </a:gsLst>
                <a:lin ang="16200000"/>
              </a:gradFill>
              <a:ln w="0">
                <a:noFill/>
              </a:ln>
              <a:effectLst>
                <a:outerShdw blurRad="39960" dir="5400000" dist="23040" rotWithShape="0">
                  <a:srgbClr val="000000">
                    <a:alpha val="35000"/>
                  </a:srgbClr>
                </a:outerShdw>
              </a:effectLst>
              <a:scene3d>
                <a:camera prst="orthographicFront">
                  <a:rot lat="0" lon="0" rev="0"/>
                </a:camera>
                <a:lightRig dir="t" rig="contrasting">
                  <a:rot lat="0" lon="0" rev="1500000"/>
                </a:lightRig>
              </a:scene3d>
              <a:sp3d prstMaterial="metal"/>
            </p:spPr>
            <p:style>
              <a:lnRef idx="0"/>
              <a:fillRef idx="0"/>
              <a:effectRef idx="2"/>
              <a:fontRef idx="minor"/>
            </p:style>
            <p:txBody>
              <a:bodyPr numCol="1" spcCol="1440" lIns="181440" rIns="106560" tIns="128160" bIns="128160" anchor="ctr">
                <a:noAutofit/>
              </a:bodyPr>
              <a:p>
                <a:pPr marL="182520">
                  <a:lnSpc>
                    <a:spcPct val="90000"/>
                  </a:lnSpc>
                  <a:spcAft>
                    <a:spcPts val="981"/>
                  </a:spcAft>
                  <a:tabLst>
                    <a:tab algn="l" pos="0"/>
                  </a:tabLst>
                </a:pPr>
                <a:r>
                  <a:rPr b="1" lang="pt-BR" sz="2800" spc="-1" strike="noStrike">
                    <a:solidFill>
                      <a:schemeClr val="lt1"/>
                    </a:solidFill>
                    <a:latin typeface="Calibri"/>
                    <a:ea typeface="Century Gothic"/>
                  </a:rPr>
                  <a:t>Específico</a:t>
                </a:r>
                <a:endParaRPr b="0" lang="pt-BR" sz="2800" spc="-1" strike="noStrike">
                  <a:solidFill>
                    <a:srgbClr val="000000"/>
                  </a:solidFill>
                  <a:latin typeface="Arial"/>
                </a:endParaRPr>
              </a:p>
            </p:txBody>
          </p:sp>
          <p:sp>
            <p:nvSpPr>
              <p:cNvPr id="2270" name=""/>
              <p:cNvSpPr/>
              <p:nvPr/>
            </p:nvSpPr>
            <p:spPr>
              <a:xfrm rot="5400000">
                <a:off x="10386000" y="-594360"/>
                <a:ext cx="1225440" cy="9281880"/>
              </a:xfrm>
              <a:prstGeom prst="round2SameRect">
                <a:avLst>
                  <a:gd name="adj1" fmla="val 16667"/>
                  <a:gd name="adj2" fmla="val 0"/>
                </a:avLst>
              </a:prstGeom>
              <a:solidFill>
                <a:schemeClr val="accent2">
                  <a:tint val="40000"/>
                  <a:alpha val="90000"/>
                  <a:hueOff val="1256455"/>
                  <a:satOff val="-1094"/>
                  <a:lumOff val="-1"/>
                  <a:alphaOff val="0"/>
                </a:schemeClr>
              </a:solidFill>
              <a:ln>
                <a:solidFill>
                  <a:srgbClr val="c0504d">
                    <a:tint val="40000"/>
                    <a:alpha val="90000"/>
                    <a:hueOff val="1256455"/>
                    <a:satOff val="-1094"/>
                    <a:lumOff val="-1"/>
                    <a:alphaOff val="0"/>
                  </a:srgbClr>
                </a:solidFill>
                <a:round/>
              </a:ln>
              <a:effectLst>
                <a:outerShdw blurRad="39960" dir="5400000" dist="23040" rotWithShape="0">
                  <a:srgbClr val="000000">
                    <a:alpha val="35000"/>
                  </a:srgbClr>
                </a:outerShdw>
              </a:effectLst>
              <a:scene3d>
                <a:camera prst="orthographicFront">
                  <a:rot lat="0" lon="0" rev="0"/>
                </a:camera>
                <a:lightRig dir="t" rig="contrasting">
                  <a:rot lat="0" lon="0" rev="1500000"/>
                </a:lightRig>
              </a:scene3d>
              <a:sp3d extrusionH="12700" prstMaterial="plastic"/>
            </p:spPr>
            <p:style>
              <a:lnRef idx="1"/>
              <a:fillRef idx="0"/>
              <a:effectRef idx="2"/>
              <a:fontRef idx="minor"/>
            </p:style>
            <p:txBody>
              <a:bodyPr numCol="1" spcCol="1440" lIns="34200" rIns="34200" tIns="17280" bIns="17280" anchor="ctr" rot="-5400000">
                <a:noAutofit/>
              </a:bodyPr>
              <a:p>
                <a:pPr lvl="1" marL="182520">
                  <a:lnSpc>
                    <a:spcPct val="90000"/>
                  </a:lnSpc>
                  <a:spcAft>
                    <a:spcPts val="360"/>
                  </a:spcAft>
                  <a:buClr>
                    <a:srgbClr val="000000"/>
                  </a:buClr>
                  <a:buFont typeface="Symbol" charset="2"/>
                  <a:buChar char=""/>
                </a:pPr>
                <a:r>
                  <a:rPr b="1" lang="pt-BR" sz="2400" spc="-1" strike="noStrike">
                    <a:solidFill>
                      <a:srgbClr val="000000"/>
                    </a:solidFill>
                    <a:latin typeface="Calibri"/>
                    <a:ea typeface="Century Gothic"/>
                  </a:rPr>
                  <a:t>Como posso verificar quanto isso me leva a atingir meu objetivo?</a:t>
                </a:r>
                <a:endParaRPr b="0" lang="pt-BR" sz="2400" spc="-1" strike="noStrike">
                  <a:solidFill>
                    <a:srgbClr val="000000"/>
                  </a:solidFill>
                  <a:latin typeface="Arial"/>
                </a:endParaRPr>
              </a:p>
              <a:p>
                <a:pPr lvl="1" marL="182520">
                  <a:lnSpc>
                    <a:spcPct val="90000"/>
                  </a:lnSpc>
                  <a:spcAft>
                    <a:spcPts val="360"/>
                  </a:spcAft>
                  <a:buClr>
                    <a:srgbClr val="000000"/>
                  </a:buClr>
                  <a:buFont typeface="Symbol" charset="2"/>
                  <a:buChar char=""/>
                </a:pPr>
                <a:r>
                  <a:rPr b="1" lang="pt-BR" sz="2400" spc="-1" strike="noStrike">
                    <a:solidFill>
                      <a:srgbClr val="000000"/>
                    </a:solidFill>
                    <a:latin typeface="Calibri"/>
                    <a:ea typeface="Century Gothic"/>
                  </a:rPr>
                  <a:t>Como posso verificar quanto isso leva ao meu desenvolvimento?</a:t>
                </a:r>
                <a:endParaRPr b="0" lang="pt-BR" sz="2400" spc="-1" strike="noStrike">
                  <a:solidFill>
                    <a:srgbClr val="000000"/>
                  </a:solidFill>
                  <a:latin typeface="Arial"/>
                </a:endParaRPr>
              </a:p>
            </p:txBody>
          </p:sp>
          <p:sp>
            <p:nvSpPr>
              <p:cNvPr id="2271" name=""/>
              <p:cNvSpPr/>
              <p:nvPr/>
            </p:nvSpPr>
            <p:spPr>
              <a:xfrm>
                <a:off x="3614400" y="3268800"/>
                <a:ext cx="2743560" cy="1531800"/>
              </a:xfrm>
              <a:prstGeom prst="roundRect">
                <a:avLst>
                  <a:gd name="adj" fmla="val 16667"/>
                </a:avLst>
              </a:prstGeom>
              <a:gradFill rotWithShape="0">
                <a:gsLst>
                  <a:gs pos="0">
                    <a:srgbClr val="9a542f"/>
                  </a:gs>
                  <a:gs pos="100000">
                    <a:srgbClr val="c96e3d"/>
                  </a:gs>
                </a:gsLst>
                <a:lin ang="16200000"/>
              </a:gradFill>
              <a:ln w="0">
                <a:noFill/>
              </a:ln>
              <a:effectLst>
                <a:outerShdw blurRad="39960" dir="5400000" dist="23040" rotWithShape="0">
                  <a:srgbClr val="000000">
                    <a:alpha val="35000"/>
                  </a:srgbClr>
                </a:outerShdw>
              </a:effectLst>
              <a:scene3d>
                <a:camera prst="orthographicFront">
                  <a:rot lat="0" lon="0" rev="0"/>
                </a:camera>
                <a:lightRig dir="t" rig="contrasting">
                  <a:rot lat="0" lon="0" rev="1500000"/>
                </a:lightRig>
              </a:scene3d>
              <a:sp3d prstMaterial="metal"/>
            </p:spPr>
            <p:style>
              <a:lnRef idx="0"/>
              <a:fillRef idx="0"/>
              <a:effectRef idx="2"/>
              <a:fontRef idx="minor"/>
            </p:style>
            <p:txBody>
              <a:bodyPr numCol="1" spcCol="1440" lIns="181440" rIns="106560" tIns="128160" bIns="128160" anchor="ctr">
                <a:noAutofit/>
              </a:bodyPr>
              <a:p>
                <a:pPr marL="182520">
                  <a:lnSpc>
                    <a:spcPct val="90000"/>
                  </a:lnSpc>
                  <a:spcAft>
                    <a:spcPts val="981"/>
                  </a:spcAft>
                  <a:tabLst>
                    <a:tab algn="l" pos="0"/>
                  </a:tabLst>
                </a:pPr>
                <a:r>
                  <a:rPr b="1" lang="pt-BR" sz="2800" spc="-1" strike="noStrike">
                    <a:solidFill>
                      <a:schemeClr val="lt1"/>
                    </a:solidFill>
                    <a:latin typeface="Calibri"/>
                    <a:ea typeface="Century Gothic"/>
                  </a:rPr>
                  <a:t>Mensurável</a:t>
                </a:r>
                <a:endParaRPr b="0" lang="pt-BR" sz="2800" spc="-1" strike="noStrike">
                  <a:solidFill>
                    <a:srgbClr val="000000"/>
                  </a:solidFill>
                  <a:latin typeface="Arial"/>
                </a:endParaRPr>
              </a:p>
            </p:txBody>
          </p:sp>
          <p:sp>
            <p:nvSpPr>
              <p:cNvPr id="2272" name=""/>
              <p:cNvSpPr/>
              <p:nvPr/>
            </p:nvSpPr>
            <p:spPr>
              <a:xfrm rot="5400000">
                <a:off x="10386720" y="996480"/>
                <a:ext cx="1225800" cy="9316440"/>
              </a:xfrm>
              <a:prstGeom prst="round2SameRect">
                <a:avLst>
                  <a:gd name="adj1" fmla="val 16667"/>
                  <a:gd name="adj2" fmla="val 0"/>
                </a:avLst>
              </a:prstGeom>
              <a:solidFill>
                <a:schemeClr val="accent2">
                  <a:tint val="40000"/>
                  <a:alpha val="90000"/>
                  <a:hueOff val="2512910"/>
                  <a:satOff val="-2189"/>
                  <a:lumOff val="-3"/>
                  <a:alphaOff val="0"/>
                </a:schemeClr>
              </a:solidFill>
              <a:ln>
                <a:solidFill>
                  <a:srgbClr val="c0504d">
                    <a:tint val="40000"/>
                    <a:alpha val="90000"/>
                    <a:hueOff val="2512910"/>
                    <a:satOff val="-2189"/>
                    <a:lumOff val="-3"/>
                    <a:alphaOff val="0"/>
                  </a:srgbClr>
                </a:solidFill>
                <a:round/>
              </a:ln>
              <a:effectLst>
                <a:outerShdw blurRad="39960" dir="5400000" dist="23040" rotWithShape="0">
                  <a:srgbClr val="000000">
                    <a:alpha val="35000"/>
                  </a:srgbClr>
                </a:outerShdw>
              </a:effectLst>
              <a:scene3d>
                <a:camera prst="orthographicFront">
                  <a:rot lat="0" lon="0" rev="0"/>
                </a:camera>
                <a:lightRig dir="t" rig="contrasting">
                  <a:rot lat="0" lon="0" rev="1500000"/>
                </a:lightRig>
              </a:scene3d>
              <a:sp3d extrusionH="12700" prstMaterial="plastic"/>
            </p:spPr>
            <p:style>
              <a:lnRef idx="1"/>
              <a:fillRef idx="0"/>
              <a:effectRef idx="2"/>
              <a:fontRef idx="minor"/>
            </p:style>
            <p:txBody>
              <a:bodyPr numCol="1" spcCol="1440" lIns="34200" rIns="34200" tIns="17280" bIns="17280" anchor="ctr" rot="-5400000">
                <a:noAutofit/>
              </a:bodyPr>
              <a:p>
                <a:pPr lvl="1" marL="182520">
                  <a:lnSpc>
                    <a:spcPct val="90000"/>
                  </a:lnSpc>
                  <a:spcAft>
                    <a:spcPts val="360"/>
                  </a:spcAft>
                  <a:buClr>
                    <a:srgbClr val="000000"/>
                  </a:buClr>
                  <a:buFont typeface="Symbol" charset="2"/>
                  <a:buChar char=""/>
                </a:pPr>
                <a:r>
                  <a:rPr b="1" lang="pt-BR" sz="2400" spc="-1" strike="noStrike">
                    <a:solidFill>
                      <a:srgbClr val="000000"/>
                    </a:solidFill>
                    <a:latin typeface="Calibri"/>
                    <a:ea typeface="Century Gothic"/>
                  </a:rPr>
                  <a:t>Fazer isso acontecer está nas minhas mãos?</a:t>
                </a:r>
                <a:endParaRPr b="0" lang="pt-BR" sz="2400" spc="-1" strike="noStrike">
                  <a:solidFill>
                    <a:srgbClr val="000000"/>
                  </a:solidFill>
                  <a:latin typeface="Arial"/>
                </a:endParaRPr>
              </a:p>
              <a:p>
                <a:pPr lvl="1" marL="182520">
                  <a:lnSpc>
                    <a:spcPct val="90000"/>
                  </a:lnSpc>
                  <a:spcAft>
                    <a:spcPts val="360"/>
                  </a:spcAft>
                  <a:buClr>
                    <a:srgbClr val="000000"/>
                  </a:buClr>
                  <a:buFont typeface="Symbol" charset="2"/>
                  <a:buChar char=""/>
                </a:pPr>
                <a:r>
                  <a:rPr b="1" lang="pt-BR" sz="2400" spc="-1" strike="noStrike">
                    <a:solidFill>
                      <a:srgbClr val="000000"/>
                    </a:solidFill>
                    <a:latin typeface="Calibri"/>
                    <a:ea typeface="Century Gothic"/>
                  </a:rPr>
                  <a:t>O que pode me impedir de realizar isso?</a:t>
                </a:r>
                <a:endParaRPr b="0" lang="pt-BR" sz="2400" spc="-1" strike="noStrike">
                  <a:solidFill>
                    <a:srgbClr val="000000"/>
                  </a:solidFill>
                  <a:latin typeface="Arial"/>
                </a:endParaRPr>
              </a:p>
              <a:p>
                <a:pPr lvl="1" marL="182520">
                  <a:lnSpc>
                    <a:spcPct val="90000"/>
                  </a:lnSpc>
                  <a:spcAft>
                    <a:spcPts val="360"/>
                  </a:spcAft>
                  <a:buClr>
                    <a:srgbClr val="000000"/>
                  </a:buClr>
                  <a:buFont typeface="Symbol" charset="2"/>
                  <a:buChar char=""/>
                </a:pPr>
                <a:r>
                  <a:rPr b="1" lang="pt-BR" sz="2400" spc="-1" strike="noStrike">
                    <a:solidFill>
                      <a:srgbClr val="000000"/>
                    </a:solidFill>
                    <a:latin typeface="Calibri"/>
                    <a:ea typeface="Century Gothic"/>
                  </a:rPr>
                  <a:t>Quais são os possíveis obstáculos?</a:t>
                </a:r>
                <a:endParaRPr b="0" lang="pt-BR" sz="2400" spc="-1" strike="noStrike">
                  <a:solidFill>
                    <a:srgbClr val="000000"/>
                  </a:solidFill>
                  <a:latin typeface="Arial"/>
                </a:endParaRPr>
              </a:p>
            </p:txBody>
          </p:sp>
          <p:sp>
            <p:nvSpPr>
              <p:cNvPr id="2273" name=""/>
              <p:cNvSpPr/>
              <p:nvPr/>
            </p:nvSpPr>
            <p:spPr>
              <a:xfrm>
                <a:off x="3614400" y="4877640"/>
                <a:ext cx="2726640" cy="1532160"/>
              </a:xfrm>
              <a:prstGeom prst="roundRect">
                <a:avLst>
                  <a:gd name="adj" fmla="val 16667"/>
                </a:avLst>
              </a:prstGeom>
              <a:gradFill rotWithShape="0">
                <a:gsLst>
                  <a:gs pos="0">
                    <a:srgbClr val="997731"/>
                  </a:gs>
                  <a:gs pos="100000">
                    <a:srgbClr val="c69c41"/>
                  </a:gs>
                </a:gsLst>
                <a:lin ang="16200000"/>
              </a:gradFill>
              <a:ln w="0">
                <a:noFill/>
              </a:ln>
              <a:effectLst>
                <a:outerShdw blurRad="39960" dir="5400000" dist="23040" rotWithShape="0">
                  <a:srgbClr val="000000">
                    <a:alpha val="35000"/>
                  </a:srgbClr>
                </a:outerShdw>
              </a:effectLst>
              <a:scene3d>
                <a:camera prst="orthographicFront">
                  <a:rot lat="0" lon="0" rev="0"/>
                </a:camera>
                <a:lightRig dir="t" rig="contrasting">
                  <a:rot lat="0" lon="0" rev="1500000"/>
                </a:lightRig>
              </a:scene3d>
              <a:sp3d prstMaterial="metal"/>
            </p:spPr>
            <p:style>
              <a:lnRef idx="0"/>
              <a:fillRef idx="0"/>
              <a:effectRef idx="2"/>
              <a:fontRef idx="minor"/>
            </p:style>
            <p:txBody>
              <a:bodyPr numCol="1" spcCol="1440" lIns="181440" rIns="106560" tIns="128160" bIns="128160" anchor="ctr">
                <a:noAutofit/>
              </a:bodyPr>
              <a:p>
                <a:pPr marL="182520">
                  <a:lnSpc>
                    <a:spcPct val="90000"/>
                  </a:lnSpc>
                  <a:spcAft>
                    <a:spcPts val="981"/>
                  </a:spcAft>
                  <a:tabLst>
                    <a:tab algn="l" pos="0"/>
                  </a:tabLst>
                </a:pPr>
                <a:r>
                  <a:rPr b="1" lang="pt-BR" sz="2800" spc="-1" strike="noStrike">
                    <a:solidFill>
                      <a:schemeClr val="lt1"/>
                    </a:solidFill>
                    <a:latin typeface="Calibri"/>
                    <a:ea typeface="Century Gothic"/>
                  </a:rPr>
                  <a:t>Atingível</a:t>
                </a:r>
                <a:endParaRPr b="0" lang="pt-BR" sz="2800" spc="-1" strike="noStrike">
                  <a:solidFill>
                    <a:srgbClr val="000000"/>
                  </a:solidFill>
                  <a:latin typeface="Arial"/>
                </a:endParaRPr>
              </a:p>
            </p:txBody>
          </p:sp>
          <p:sp>
            <p:nvSpPr>
              <p:cNvPr id="2274" name=""/>
              <p:cNvSpPr/>
              <p:nvPr/>
            </p:nvSpPr>
            <p:spPr>
              <a:xfrm rot="5400000">
                <a:off x="10386720" y="2606040"/>
                <a:ext cx="1225440" cy="9316440"/>
              </a:xfrm>
              <a:prstGeom prst="round2SameRect">
                <a:avLst>
                  <a:gd name="adj1" fmla="val 16667"/>
                  <a:gd name="adj2" fmla="val 0"/>
                </a:avLst>
              </a:prstGeom>
              <a:solidFill>
                <a:schemeClr val="accent2">
                  <a:tint val="40000"/>
                  <a:alpha val="90000"/>
                  <a:hueOff val="3769366"/>
                  <a:satOff val="-3283"/>
                  <a:lumOff val="-4"/>
                  <a:alphaOff val="0"/>
                </a:schemeClr>
              </a:solidFill>
              <a:ln>
                <a:solidFill>
                  <a:srgbClr val="c0504d">
                    <a:tint val="40000"/>
                    <a:alpha val="90000"/>
                    <a:hueOff val="3769366"/>
                    <a:satOff val="-3283"/>
                    <a:lumOff val="-4"/>
                    <a:alphaOff val="0"/>
                  </a:srgbClr>
                </a:solidFill>
                <a:round/>
              </a:ln>
              <a:effectLst>
                <a:outerShdw blurRad="39960" dir="5400000" dist="23040" rotWithShape="0">
                  <a:srgbClr val="000000">
                    <a:alpha val="35000"/>
                  </a:srgbClr>
                </a:outerShdw>
              </a:effectLst>
              <a:scene3d>
                <a:camera prst="orthographicFront">
                  <a:rot lat="0" lon="0" rev="0"/>
                </a:camera>
                <a:lightRig dir="t" rig="contrasting">
                  <a:rot lat="0" lon="0" rev="1500000"/>
                </a:lightRig>
              </a:scene3d>
              <a:sp3d extrusionH="12700" prstMaterial="plastic"/>
            </p:spPr>
            <p:style>
              <a:lnRef idx="1"/>
              <a:fillRef idx="0"/>
              <a:effectRef idx="2"/>
              <a:fontRef idx="minor"/>
            </p:style>
            <p:txBody>
              <a:bodyPr numCol="1" spcCol="1440" lIns="34200" rIns="34200" tIns="17280" bIns="17280" anchor="ctr" rot="-5400000">
                <a:noAutofit/>
              </a:bodyPr>
              <a:p>
                <a:pPr lvl="1" marL="182520">
                  <a:lnSpc>
                    <a:spcPct val="90000"/>
                  </a:lnSpc>
                  <a:spcAft>
                    <a:spcPts val="360"/>
                  </a:spcAft>
                  <a:buClr>
                    <a:srgbClr val="000000"/>
                  </a:buClr>
                  <a:buFont typeface="Symbol" charset="2"/>
                  <a:buChar char=""/>
                </a:pPr>
                <a:r>
                  <a:rPr b="1" lang="pt-BR" sz="2400" spc="-1" strike="noStrike">
                    <a:solidFill>
                      <a:srgbClr val="000000"/>
                    </a:solidFill>
                    <a:latin typeface="Calibri"/>
                    <a:ea typeface="Century Gothic"/>
                  </a:rPr>
                  <a:t>É relevante eu me tornar melhor nisso?</a:t>
                </a:r>
                <a:endParaRPr b="0" lang="pt-BR" sz="2400" spc="-1" strike="noStrike">
                  <a:solidFill>
                    <a:srgbClr val="000000"/>
                  </a:solidFill>
                  <a:latin typeface="Arial"/>
                </a:endParaRPr>
              </a:p>
              <a:p>
                <a:pPr lvl="1" marL="182520">
                  <a:lnSpc>
                    <a:spcPct val="90000"/>
                  </a:lnSpc>
                  <a:spcAft>
                    <a:spcPts val="360"/>
                  </a:spcAft>
                  <a:buClr>
                    <a:srgbClr val="000000"/>
                  </a:buClr>
                  <a:buFont typeface="Symbol" charset="2"/>
                  <a:buChar char=""/>
                </a:pPr>
                <a:r>
                  <a:rPr b="1" lang="pt-BR" sz="2400" spc="-1" strike="noStrike">
                    <a:solidFill>
                      <a:srgbClr val="000000"/>
                    </a:solidFill>
                    <a:latin typeface="Calibri"/>
                    <a:ea typeface="Century Gothic"/>
                  </a:rPr>
                  <a:t>Os outros valorizarão se eu me tornar melhor nisso?</a:t>
                </a:r>
                <a:endParaRPr b="0" lang="pt-BR" sz="2400" spc="-1" strike="noStrike">
                  <a:solidFill>
                    <a:srgbClr val="000000"/>
                  </a:solidFill>
                  <a:latin typeface="Arial"/>
                </a:endParaRPr>
              </a:p>
            </p:txBody>
          </p:sp>
          <p:sp>
            <p:nvSpPr>
              <p:cNvPr id="2275" name=""/>
              <p:cNvSpPr/>
              <p:nvPr/>
            </p:nvSpPr>
            <p:spPr>
              <a:xfrm>
                <a:off x="3614400" y="6486480"/>
                <a:ext cx="2726640" cy="1532160"/>
              </a:xfrm>
              <a:prstGeom prst="roundRect">
                <a:avLst>
                  <a:gd name="adj" fmla="val 16667"/>
                </a:avLst>
              </a:prstGeom>
              <a:gradFill rotWithShape="0">
                <a:gsLst>
                  <a:gs pos="0">
                    <a:srgbClr val="979735"/>
                  </a:gs>
                  <a:gs pos="100000">
                    <a:srgbClr val="c5c544"/>
                  </a:gs>
                </a:gsLst>
                <a:lin ang="16200000"/>
              </a:gradFill>
              <a:ln w="0">
                <a:noFill/>
              </a:ln>
              <a:effectLst>
                <a:outerShdw blurRad="39960" dir="5400000" dist="23040" rotWithShape="0">
                  <a:srgbClr val="000000">
                    <a:alpha val="35000"/>
                  </a:srgbClr>
                </a:outerShdw>
              </a:effectLst>
              <a:scene3d>
                <a:camera prst="orthographicFront">
                  <a:rot lat="0" lon="0" rev="0"/>
                </a:camera>
                <a:lightRig dir="t" rig="contrasting">
                  <a:rot lat="0" lon="0" rev="1500000"/>
                </a:lightRig>
              </a:scene3d>
              <a:sp3d prstMaterial="metal"/>
            </p:spPr>
            <p:style>
              <a:lnRef idx="0"/>
              <a:fillRef idx="0"/>
              <a:effectRef idx="2"/>
              <a:fontRef idx="minor"/>
            </p:style>
            <p:txBody>
              <a:bodyPr numCol="1" spcCol="1440" lIns="181440" rIns="106560" tIns="128160" bIns="128160" anchor="ctr">
                <a:noAutofit/>
              </a:bodyPr>
              <a:p>
                <a:pPr marL="182520">
                  <a:lnSpc>
                    <a:spcPct val="90000"/>
                  </a:lnSpc>
                  <a:spcAft>
                    <a:spcPts val="981"/>
                  </a:spcAft>
                  <a:tabLst>
                    <a:tab algn="l" pos="0"/>
                  </a:tabLst>
                </a:pPr>
                <a:r>
                  <a:rPr b="1" lang="pt-BR" sz="2800" spc="-1" strike="noStrike">
                    <a:solidFill>
                      <a:schemeClr val="lt1"/>
                    </a:solidFill>
                    <a:latin typeface="Calibri"/>
                    <a:ea typeface="Century Gothic"/>
                  </a:rPr>
                  <a:t>Relevante</a:t>
                </a:r>
                <a:endParaRPr b="0" lang="pt-BR" sz="2800" spc="-1" strike="noStrike">
                  <a:solidFill>
                    <a:srgbClr val="000000"/>
                  </a:solidFill>
                  <a:latin typeface="Arial"/>
                </a:endParaRPr>
              </a:p>
            </p:txBody>
          </p:sp>
          <p:sp>
            <p:nvSpPr>
              <p:cNvPr id="2276" name=""/>
              <p:cNvSpPr/>
              <p:nvPr/>
            </p:nvSpPr>
            <p:spPr>
              <a:xfrm rot="5400000">
                <a:off x="10386720" y="4203000"/>
                <a:ext cx="1225800" cy="9316440"/>
              </a:xfrm>
              <a:prstGeom prst="round2SameRect">
                <a:avLst>
                  <a:gd name="adj1" fmla="val 16667"/>
                  <a:gd name="adj2" fmla="val 0"/>
                </a:avLst>
              </a:prstGeom>
              <a:solidFill>
                <a:schemeClr val="accent2">
                  <a:tint val="40000"/>
                  <a:alpha val="90000"/>
                  <a:hueOff val="5025821"/>
                  <a:satOff val="-4378"/>
                  <a:lumOff val="-6"/>
                  <a:alphaOff val="0"/>
                </a:schemeClr>
              </a:solidFill>
              <a:ln>
                <a:solidFill>
                  <a:srgbClr val="c0504d">
                    <a:tint val="40000"/>
                    <a:alpha val="90000"/>
                    <a:hueOff val="5025821"/>
                    <a:satOff val="-4378"/>
                    <a:lumOff val="-6"/>
                    <a:alphaOff val="0"/>
                  </a:srgbClr>
                </a:solidFill>
                <a:round/>
              </a:ln>
              <a:effectLst>
                <a:outerShdw blurRad="39960" dir="5400000" dist="23040" rotWithShape="0">
                  <a:srgbClr val="000000">
                    <a:alpha val="35000"/>
                  </a:srgbClr>
                </a:outerShdw>
              </a:effectLst>
              <a:scene3d>
                <a:camera prst="orthographicFront">
                  <a:rot lat="0" lon="0" rev="0"/>
                </a:camera>
                <a:lightRig dir="t" rig="contrasting">
                  <a:rot lat="0" lon="0" rev="1500000"/>
                </a:lightRig>
              </a:scene3d>
              <a:sp3d extrusionH="12700" prstMaterial="plastic"/>
            </p:spPr>
            <p:style>
              <a:lnRef idx="1"/>
              <a:fillRef idx="0"/>
              <a:effectRef idx="2"/>
              <a:fontRef idx="minor"/>
            </p:style>
            <p:txBody>
              <a:bodyPr numCol="1" spcCol="1440" lIns="34200" rIns="34200" tIns="17280" bIns="17280" anchor="ctr" rot="-5400000">
                <a:noAutofit/>
              </a:bodyPr>
              <a:p>
                <a:pPr lvl="1" marL="182520">
                  <a:lnSpc>
                    <a:spcPct val="90000"/>
                  </a:lnSpc>
                  <a:spcAft>
                    <a:spcPts val="360"/>
                  </a:spcAft>
                  <a:buClr>
                    <a:srgbClr val="000000"/>
                  </a:buClr>
                  <a:buFont typeface="Symbol" charset="2"/>
                  <a:buChar char=""/>
                </a:pPr>
                <a:r>
                  <a:rPr b="1" lang="pt-BR" sz="2400" spc="-1" strike="noStrike">
                    <a:solidFill>
                      <a:srgbClr val="000000"/>
                    </a:solidFill>
                    <a:latin typeface="Calibri"/>
                    <a:ea typeface="Century Gothic"/>
                  </a:rPr>
                  <a:t>Posso praticar isso com uma frequência observável?</a:t>
                </a:r>
                <a:endParaRPr b="0" lang="pt-BR" sz="2400" spc="-1" strike="noStrike">
                  <a:solidFill>
                    <a:srgbClr val="000000"/>
                  </a:solidFill>
                  <a:latin typeface="Arial"/>
                </a:endParaRPr>
              </a:p>
              <a:p>
                <a:pPr lvl="1" marL="182520">
                  <a:lnSpc>
                    <a:spcPct val="90000"/>
                  </a:lnSpc>
                  <a:spcAft>
                    <a:spcPts val="360"/>
                  </a:spcAft>
                  <a:buClr>
                    <a:srgbClr val="000000"/>
                  </a:buClr>
                  <a:buFont typeface="Symbol" charset="2"/>
                  <a:buChar char=""/>
                </a:pPr>
                <a:r>
                  <a:rPr b="1" lang="pt-BR" sz="2400" spc="-1" strike="noStrike">
                    <a:solidFill>
                      <a:srgbClr val="000000"/>
                    </a:solidFill>
                    <a:latin typeface="Calibri"/>
                    <a:ea typeface="Century Gothic"/>
                  </a:rPr>
                  <a:t>Em quais momentos vou medir os resultados?</a:t>
                </a:r>
                <a:endParaRPr b="0" lang="pt-BR" sz="2400" spc="-1" strike="noStrike">
                  <a:solidFill>
                    <a:srgbClr val="000000"/>
                  </a:solidFill>
                  <a:latin typeface="Arial"/>
                </a:endParaRPr>
              </a:p>
            </p:txBody>
          </p:sp>
          <p:sp>
            <p:nvSpPr>
              <p:cNvPr id="2277" name=""/>
              <p:cNvSpPr/>
              <p:nvPr/>
            </p:nvSpPr>
            <p:spPr>
              <a:xfrm>
                <a:off x="3614400" y="8095680"/>
                <a:ext cx="2726640" cy="1532160"/>
              </a:xfrm>
              <a:prstGeom prst="roundRect">
                <a:avLst>
                  <a:gd name="adj" fmla="val 16667"/>
                </a:avLst>
              </a:prstGeom>
              <a:gradFill rotWithShape="0">
                <a:gsLst>
                  <a:gs pos="0">
                    <a:srgbClr val="779637"/>
                  </a:gs>
                  <a:gs pos="100000">
                    <a:srgbClr val="9bc348"/>
                  </a:gs>
                </a:gsLst>
                <a:lin ang="16200000"/>
              </a:gradFill>
              <a:ln w="0">
                <a:noFill/>
              </a:ln>
              <a:effectLst>
                <a:outerShdw blurRad="39960" dir="5400000" dist="23040" rotWithShape="0">
                  <a:srgbClr val="000000">
                    <a:alpha val="35000"/>
                  </a:srgbClr>
                </a:outerShdw>
              </a:effectLst>
              <a:scene3d>
                <a:camera prst="orthographicFront">
                  <a:rot lat="0" lon="0" rev="0"/>
                </a:camera>
                <a:lightRig dir="t" rig="contrasting">
                  <a:rot lat="0" lon="0" rev="1500000"/>
                </a:lightRig>
              </a:scene3d>
              <a:sp3d prstMaterial="metal"/>
            </p:spPr>
            <p:style>
              <a:lnRef idx="0"/>
              <a:fillRef idx="0"/>
              <a:effectRef idx="2"/>
              <a:fontRef idx="minor"/>
            </p:style>
            <p:txBody>
              <a:bodyPr numCol="1" spcCol="1440" lIns="181440" rIns="106560" tIns="128160" bIns="128160" anchor="ctr">
                <a:noAutofit/>
              </a:bodyPr>
              <a:p>
                <a:pPr marL="182520">
                  <a:lnSpc>
                    <a:spcPct val="90000"/>
                  </a:lnSpc>
                  <a:spcAft>
                    <a:spcPts val="981"/>
                  </a:spcAft>
                  <a:tabLst>
                    <a:tab algn="l" pos="0"/>
                  </a:tabLst>
                </a:pPr>
                <a:r>
                  <a:rPr b="1" lang="pt-BR" sz="2800" spc="-1" strike="noStrike">
                    <a:solidFill>
                      <a:schemeClr val="lt1"/>
                    </a:solidFill>
                    <a:latin typeface="Calibri"/>
                    <a:ea typeface="Century Gothic"/>
                  </a:rPr>
                  <a:t>Definido no tempo</a:t>
                </a:r>
                <a:endParaRPr b="0" lang="pt-BR" sz="2800" spc="-1" strike="noStrike">
                  <a:solidFill>
                    <a:srgbClr val="000000"/>
                  </a:solidFill>
                  <a:latin typeface="Arial"/>
                </a:endParaRPr>
              </a:p>
            </p:txBody>
          </p:sp>
        </p:grpSp>
        <p:sp>
          <p:nvSpPr>
            <p:cNvPr id="2278" name="AutoShape 3"/>
            <p:cNvSpPr/>
            <p:nvPr/>
          </p:nvSpPr>
          <p:spPr>
            <a:xfrm>
              <a:off x="1776600" y="1591200"/>
              <a:ext cx="1714680" cy="8028360"/>
            </a:xfrm>
            <a:prstGeom prst="roundRect">
              <a:avLst>
                <a:gd name="adj" fmla="val 16667"/>
              </a:avLst>
            </a:prstGeom>
            <a:solidFill>
              <a:schemeClr val="bg1">
                <a:lumMod val="85000"/>
              </a:schemeClr>
            </a:solidFill>
            <a:ln w="9525">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p:spPr>
          <p:style>
            <a:lnRef idx="0"/>
            <a:fillRef idx="0"/>
            <a:effectRef idx="0"/>
            <a:fontRef idx="minor"/>
          </p:style>
          <p:txBody>
            <a:bodyPr wrap="none" lIns="90000" rIns="90000" tIns="45000" bIns="45000" anchor="ctr">
              <a:noAutofit/>
            </a:bodyPr>
            <a:p>
              <a:pPr>
                <a:lnSpc>
                  <a:spcPct val="100000"/>
                </a:lnSpc>
              </a:pPr>
              <a:endParaRPr b="0" lang="pt-BR" sz="5330" spc="-1" strike="noStrike">
                <a:solidFill>
                  <a:srgbClr val="000000"/>
                </a:solidFill>
                <a:latin typeface="Calibri"/>
                <a:ea typeface="Century Gothic"/>
              </a:endParaRPr>
            </a:p>
          </p:txBody>
        </p:sp>
        <p:sp>
          <p:nvSpPr>
            <p:cNvPr id="2279" name="Rectangle 15"/>
            <p:cNvSpPr/>
            <p:nvPr/>
          </p:nvSpPr>
          <p:spPr>
            <a:xfrm>
              <a:off x="1839960" y="1686960"/>
              <a:ext cx="1582920" cy="7932600"/>
            </a:xfrm>
            <a:prstGeom prst="rect">
              <a:avLst/>
            </a:prstGeom>
            <a:noFill/>
            <a:ln w="0">
              <a:noFill/>
            </a:ln>
          </p:spPr>
          <p:style>
            <a:lnRef idx="0"/>
            <a:fillRef idx="0"/>
            <a:effectRef idx="0"/>
            <a:fontRef idx="minor"/>
          </p:style>
          <p:txBody>
            <a:bodyPr lIns="0" rIns="0" tIns="0" bIns="0" anchor="t">
              <a:normAutofit/>
            </a:bodyPr>
            <a:p>
              <a:pPr marL="385560" indent="-385560" algn="ctr">
                <a:lnSpc>
                  <a:spcPts val="10667"/>
                </a:lnSpc>
                <a:spcBef>
                  <a:spcPts val="1599"/>
                </a:spcBef>
                <a:tabLst>
                  <a:tab algn="l" pos="0"/>
                </a:tabLst>
              </a:pPr>
              <a:r>
                <a:rPr b="1" lang="pt-BR" sz="8000" spc="-1" strike="noStrike">
                  <a:solidFill>
                    <a:srgbClr val="000000"/>
                  </a:solidFill>
                  <a:latin typeface="Calibri"/>
                </a:rPr>
                <a:t>S</a:t>
              </a:r>
              <a:endParaRPr b="0" lang="pt-BR" sz="8000" spc="-1" strike="noStrike">
                <a:solidFill>
                  <a:srgbClr val="000000"/>
                </a:solidFill>
                <a:latin typeface="Arial"/>
              </a:endParaRPr>
            </a:p>
            <a:p>
              <a:pPr marL="385560" indent="-385560" algn="ctr">
                <a:lnSpc>
                  <a:spcPts val="10667"/>
                </a:lnSpc>
                <a:spcBef>
                  <a:spcPts val="1599"/>
                </a:spcBef>
                <a:tabLst>
                  <a:tab algn="l" pos="0"/>
                </a:tabLst>
              </a:pPr>
              <a:r>
                <a:rPr b="1" lang="pt-BR" sz="8000" spc="-1" strike="noStrike">
                  <a:solidFill>
                    <a:srgbClr val="000000"/>
                  </a:solidFill>
                  <a:latin typeface="Calibri"/>
                </a:rPr>
                <a:t>M</a:t>
              </a:r>
              <a:endParaRPr b="0" lang="pt-BR" sz="8000" spc="-1" strike="noStrike">
                <a:solidFill>
                  <a:srgbClr val="000000"/>
                </a:solidFill>
                <a:latin typeface="Arial"/>
              </a:endParaRPr>
            </a:p>
            <a:p>
              <a:pPr marL="385560" indent="-385560" algn="ctr">
                <a:lnSpc>
                  <a:spcPts val="10667"/>
                </a:lnSpc>
                <a:spcBef>
                  <a:spcPts val="1599"/>
                </a:spcBef>
                <a:tabLst>
                  <a:tab algn="l" pos="0"/>
                </a:tabLst>
              </a:pPr>
              <a:r>
                <a:rPr b="1" lang="pt-BR" sz="8000" spc="-1" strike="noStrike">
                  <a:solidFill>
                    <a:srgbClr val="000000"/>
                  </a:solidFill>
                  <a:latin typeface="Calibri"/>
                </a:rPr>
                <a:t>A</a:t>
              </a:r>
              <a:endParaRPr b="0" lang="pt-BR" sz="8000" spc="-1" strike="noStrike">
                <a:solidFill>
                  <a:srgbClr val="000000"/>
                </a:solidFill>
                <a:latin typeface="Arial"/>
              </a:endParaRPr>
            </a:p>
            <a:p>
              <a:pPr marL="385560" indent="-385560" algn="ctr">
                <a:lnSpc>
                  <a:spcPts val="10667"/>
                </a:lnSpc>
                <a:spcBef>
                  <a:spcPts val="1599"/>
                </a:spcBef>
                <a:tabLst>
                  <a:tab algn="l" pos="0"/>
                </a:tabLst>
              </a:pPr>
              <a:r>
                <a:rPr b="1" lang="pt-BR" sz="8000" spc="-1" strike="noStrike">
                  <a:solidFill>
                    <a:srgbClr val="000000"/>
                  </a:solidFill>
                  <a:latin typeface="Calibri"/>
                </a:rPr>
                <a:t>R</a:t>
              </a:r>
              <a:endParaRPr b="0" lang="pt-BR" sz="8000" spc="-1" strike="noStrike">
                <a:solidFill>
                  <a:srgbClr val="000000"/>
                </a:solidFill>
                <a:latin typeface="Arial"/>
              </a:endParaRPr>
            </a:p>
            <a:p>
              <a:pPr marL="385560" indent="-385560" algn="ctr">
                <a:lnSpc>
                  <a:spcPts val="10667"/>
                </a:lnSpc>
                <a:spcBef>
                  <a:spcPts val="1599"/>
                </a:spcBef>
                <a:tabLst>
                  <a:tab algn="l" pos="0"/>
                </a:tabLst>
              </a:pPr>
              <a:r>
                <a:rPr b="1" lang="pt-BR" sz="8000" spc="-1" strike="noStrike">
                  <a:solidFill>
                    <a:srgbClr val="000000"/>
                  </a:solidFill>
                  <a:latin typeface="Calibri"/>
                </a:rPr>
                <a:t>T</a:t>
              </a:r>
              <a:endParaRPr b="0" lang="pt-BR" sz="80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0"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Ações de desenvolvimento</a:t>
            </a:r>
            <a:endParaRPr b="0" lang="pt-BR" sz="4050" spc="-1" strike="noStrike">
              <a:solidFill>
                <a:srgbClr val="000000"/>
              </a:solidFill>
              <a:latin typeface="Calibri"/>
            </a:endParaRPr>
          </a:p>
        </p:txBody>
      </p:sp>
      <p:graphicFrame>
        <p:nvGraphicFramePr>
          <p:cNvPr id="16" name="Diagram16"/>
          <p:cNvGraphicFramePr/>
          <p:nvPr>
            <p:extLst>
              <p:ext uri="{D42A27DB-BD31-4B8C-83A1-F6EECF244321}">
                <p14:modId xmlns:p14="http://schemas.microsoft.com/office/powerpoint/2010/main" val="3705862738"/>
              </p:ext>
            </p:extLst>
          </p:nvPr>
        </p:nvGraphicFramePr>
        <p:xfrm>
          <a:off x="862920" y="1846440"/>
          <a:ext cx="16105680" cy="79203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281" name="Espaço Reservado para Conteúdo 2"/>
          <p:cNvSpPr/>
          <p:nvPr/>
        </p:nvSpPr>
        <p:spPr>
          <a:xfrm>
            <a:off x="862920" y="1110960"/>
            <a:ext cx="16105680" cy="731880"/>
          </a:xfrm>
          <a:prstGeom prst="rect">
            <a:avLst/>
          </a:prstGeom>
          <a:solidFill>
            <a:srgbClr val="d6a97f"/>
          </a:solidFill>
          <a:ln w="0">
            <a:noFill/>
          </a:ln>
        </p:spPr>
        <p:style>
          <a:lnRef idx="0"/>
          <a:fillRef idx="0"/>
          <a:effectRef idx="0"/>
          <a:fontRef idx="minor"/>
        </p:style>
        <p:txBody>
          <a:bodyPr lIns="182880" rIns="182880" tIns="91440" bIns="91440" anchor="ctr">
            <a:normAutofit/>
          </a:bodyPr>
          <a:p>
            <a:pPr algn="ctr">
              <a:lnSpc>
                <a:spcPct val="90000"/>
              </a:lnSpc>
              <a:spcBef>
                <a:spcPts val="1001"/>
              </a:spcBef>
              <a:tabLst>
                <a:tab algn="l" pos="0"/>
              </a:tabLst>
            </a:pPr>
            <a:r>
              <a:rPr b="1" lang="pt-BR" sz="3200" spc="-1" strike="noStrike">
                <a:solidFill>
                  <a:srgbClr val="000000"/>
                </a:solidFill>
                <a:latin typeface="Calibri"/>
              </a:rPr>
              <a:t>A aprendizagem 70-20-10 é reflexo de como aprendemos em nossa vida cotidiana:</a:t>
            </a:r>
            <a:endParaRPr b="0" lang="pt-BR" sz="3200" spc="-1" strike="noStrike">
              <a:solidFill>
                <a:srgbClr val="000000"/>
              </a:solidFill>
              <a:latin typeface="Arial"/>
            </a:endParaRPr>
          </a:p>
        </p:txBody>
      </p:sp>
      <p:sp>
        <p:nvSpPr>
          <p:cNvPr id="2282" name="CaixaDeTexto 5"/>
          <p:cNvSpPr/>
          <p:nvPr/>
        </p:nvSpPr>
        <p:spPr>
          <a:xfrm>
            <a:off x="7825320" y="9851040"/>
            <a:ext cx="9143640" cy="363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it-IT" sz="1800" spc="-1" strike="noStrike">
                <a:solidFill>
                  <a:srgbClr val="212529"/>
                </a:solidFill>
                <a:latin typeface="Calibri"/>
              </a:rPr>
              <a:t>Fonte: McCall, Eichinger e Lombardo</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3"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Ações de desenvolvimento - exemplos</a:t>
            </a:r>
            <a:endParaRPr b="0" lang="pt-BR" sz="4050" spc="-1" strike="noStrike">
              <a:solidFill>
                <a:srgbClr val="000000"/>
              </a:solidFill>
              <a:latin typeface="Calibri"/>
            </a:endParaRPr>
          </a:p>
        </p:txBody>
      </p:sp>
      <p:sp>
        <p:nvSpPr>
          <p:cNvPr id="2284" name="PlaceHolder 2"/>
          <p:cNvSpPr>
            <a:spLocks noGrp="1"/>
          </p:cNvSpPr>
          <p:nvPr>
            <p:ph/>
          </p:nvPr>
        </p:nvSpPr>
        <p:spPr>
          <a:xfrm>
            <a:off x="979560" y="1182960"/>
            <a:ext cx="16048800" cy="8856720"/>
          </a:xfrm>
          <a:prstGeom prst="rect">
            <a:avLst/>
          </a:prstGeom>
          <a:noFill/>
          <a:ln w="0">
            <a:noFill/>
          </a:ln>
        </p:spPr>
        <p:txBody>
          <a:bodyPr numCol="2" spcCol="0" lIns="90000" rIns="90000" tIns="45000" bIns="45000" anchor="t">
            <a:normAutofit fontScale="92000"/>
          </a:bodyPr>
          <a:p>
            <a:pPr indent="0">
              <a:lnSpc>
                <a:spcPct val="150000"/>
              </a:lnSpc>
              <a:spcAft>
                <a:spcPts val="675"/>
              </a:spcAft>
              <a:buNone/>
              <a:tabLst>
                <a:tab algn="l" pos="0"/>
              </a:tabLst>
            </a:pPr>
            <a:r>
              <a:rPr b="1" lang="pt-BR" sz="2800" spc="-1" strike="noStrike">
                <a:solidFill>
                  <a:srgbClr val="000000"/>
                </a:solidFill>
                <a:latin typeface="Calibri"/>
              </a:rPr>
              <a:t>Aprendizagem prática</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Assumir novas atribuições e/ou novos desafios</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Atuar com maior nível de autonomia</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Atuar como líder de projetos e/ou de reuniões de trabalho</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Conduzir negociações mais complexas</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Participar de projetos interdisciplinares</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Implantar melhorias nos processos </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Participar de forma ativa na definição de metas</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Definir e implantar KPIs e relatórios para a gestão da área</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Buscar alternativas diferentes na solução dos problemas, pensar “fora da caixa”</a:t>
            </a:r>
            <a:endParaRPr b="0" lang="pt-BR" sz="2800" spc="-1" strike="noStrike">
              <a:solidFill>
                <a:srgbClr val="000000"/>
              </a:solidFill>
              <a:latin typeface="Calibri"/>
            </a:endParaRPr>
          </a:p>
          <a:p>
            <a:pPr indent="0">
              <a:lnSpc>
                <a:spcPct val="150000"/>
              </a:lnSpc>
              <a:spcAft>
                <a:spcPts val="675"/>
              </a:spcAft>
              <a:buNone/>
              <a:tabLst>
                <a:tab algn="l" pos="0"/>
              </a:tabLst>
            </a:pPr>
            <a:endParaRPr b="0" lang="pt-BR" sz="2800" spc="-1" strike="noStrike">
              <a:solidFill>
                <a:srgbClr val="000000"/>
              </a:solidFill>
              <a:latin typeface="Calibri"/>
            </a:endParaRPr>
          </a:p>
          <a:p>
            <a:pPr indent="0">
              <a:lnSpc>
                <a:spcPct val="150000"/>
              </a:lnSpc>
              <a:spcAft>
                <a:spcPts val="675"/>
              </a:spcAft>
              <a:buNone/>
              <a:tabLst>
                <a:tab algn="l" pos="0"/>
              </a:tabLst>
            </a:pP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Propor inovações a seu gestor, pares e/ou </a:t>
            </a:r>
            <a:br>
              <a:rPr sz="2800"/>
            </a:br>
            <a:r>
              <a:rPr b="0" lang="pt-BR" sz="2800" spc="-1" strike="noStrike">
                <a:solidFill>
                  <a:srgbClr val="000000"/>
                </a:solidFill>
                <a:latin typeface="Calibri"/>
              </a:rPr>
              <a:t>clientes internos</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Fazer uma análise SWOT de sua área e um plano estratégico para os próximos 3 a 5 anos</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Solicitar feedback 360° do gestor, equipe, pares, clientes internos, clientes externos </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Job rotation </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Ampliar o network interno (rede de relacionamentos); mapear formadores de opinião</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Delegar mais, desenvolver a equipe e formar sucessores</a:t>
            </a:r>
            <a:endParaRPr b="0" lang="pt-BR" sz="2800" spc="-1" strike="noStrike">
              <a:solidFill>
                <a:srgbClr val="000000"/>
              </a:solidFill>
              <a:latin typeface="Calibri"/>
            </a:endParaRPr>
          </a:p>
          <a:p>
            <a:pPr marL="303120" indent="-303120">
              <a:lnSpc>
                <a:spcPct val="15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rPr>
              <a:t>Aproveitar oportunidades para aumentar sua exposição na empresa</a:t>
            </a:r>
            <a:endParaRPr b="0" lang="pt-BR"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5"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Ações de desenvolvimento - exemplos</a:t>
            </a:r>
            <a:endParaRPr b="0" lang="pt-BR" sz="4050" spc="-1" strike="noStrike">
              <a:solidFill>
                <a:srgbClr val="000000"/>
              </a:solidFill>
              <a:latin typeface="Calibri"/>
            </a:endParaRPr>
          </a:p>
        </p:txBody>
      </p:sp>
      <p:sp>
        <p:nvSpPr>
          <p:cNvPr id="2286" name="PlaceHolder 2"/>
          <p:cNvSpPr>
            <a:spLocks noGrp="1"/>
          </p:cNvSpPr>
          <p:nvPr>
            <p:ph/>
          </p:nvPr>
        </p:nvSpPr>
        <p:spPr>
          <a:xfrm>
            <a:off x="710280" y="1260000"/>
            <a:ext cx="16318080" cy="8635680"/>
          </a:xfrm>
          <a:prstGeom prst="rect">
            <a:avLst/>
          </a:prstGeom>
          <a:noFill/>
          <a:ln w="0">
            <a:noFill/>
          </a:ln>
        </p:spPr>
        <p:txBody>
          <a:bodyPr numCol="2" spcCol="0" lIns="90000" rIns="90000" tIns="45000" bIns="45000" anchor="t">
            <a:noAutofit/>
          </a:bodyPr>
          <a:p>
            <a:pPr indent="0">
              <a:lnSpc>
                <a:spcPct val="150000"/>
              </a:lnSpc>
              <a:spcAft>
                <a:spcPts val="675"/>
              </a:spcAft>
              <a:buNone/>
              <a:tabLst>
                <a:tab algn="l" pos="0"/>
              </a:tabLst>
            </a:pPr>
            <a:r>
              <a:rPr b="1" lang="pt-BR" sz="2600" spc="-1" strike="noStrike">
                <a:solidFill>
                  <a:srgbClr val="000000"/>
                </a:solidFill>
                <a:latin typeface="Calibri"/>
              </a:rPr>
              <a:t>Aprendizagem informal</a:t>
            </a:r>
            <a:endParaRPr b="0" lang="pt-BR" sz="26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Visitar clientes, fornecedores, parceiros</a:t>
            </a:r>
            <a:endParaRPr b="0" lang="pt-BR" sz="25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Benchmarking (conhecer boas práticas no mercado)</a:t>
            </a:r>
            <a:endParaRPr b="0" lang="pt-BR" sz="25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Conhecer o negócio de mais forma ampla, além da sua área</a:t>
            </a:r>
            <a:endParaRPr b="0" lang="pt-BR" sz="25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Absorver conhecimento dos “gurus” ou especialistas internos</a:t>
            </a:r>
            <a:endParaRPr b="0" lang="pt-BR" sz="25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Participar de grupos de discussão (associações de classe, câmaras de comércio, etc.)</a:t>
            </a:r>
            <a:endParaRPr b="0" lang="pt-BR" sz="25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Networking externo em vários segmentos e níveis hierárquicos</a:t>
            </a:r>
            <a:endParaRPr b="0" lang="pt-BR" sz="25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Utilizar redes sociais</a:t>
            </a:r>
            <a:endParaRPr b="0" lang="pt-BR" sz="2500" spc="-1" strike="noStrike">
              <a:solidFill>
                <a:srgbClr val="000000"/>
              </a:solidFill>
              <a:latin typeface="Calibri"/>
            </a:endParaRPr>
          </a:p>
          <a:p>
            <a:pPr indent="0">
              <a:lnSpc>
                <a:spcPct val="150000"/>
              </a:lnSpc>
              <a:spcAft>
                <a:spcPts val="675"/>
              </a:spcAft>
              <a:buNone/>
              <a:tabLst>
                <a:tab algn="l" pos="0"/>
              </a:tabLst>
            </a:pPr>
            <a:endParaRPr b="0" lang="pt-BR" sz="2600" spc="-1" strike="noStrike">
              <a:solidFill>
                <a:srgbClr val="000000"/>
              </a:solidFill>
              <a:latin typeface="Calibri"/>
            </a:endParaRPr>
          </a:p>
          <a:p>
            <a:pPr indent="0">
              <a:lnSpc>
                <a:spcPct val="150000"/>
              </a:lnSpc>
              <a:spcAft>
                <a:spcPts val="675"/>
              </a:spcAft>
              <a:buNone/>
              <a:tabLst>
                <a:tab algn="l" pos="0"/>
              </a:tabLst>
            </a:pPr>
            <a:r>
              <a:rPr b="1" lang="pt-BR" sz="2600" spc="-1" strike="noStrike">
                <a:solidFill>
                  <a:srgbClr val="000000"/>
                </a:solidFill>
                <a:latin typeface="Calibri"/>
              </a:rPr>
              <a:t>Aprendizagem formal</a:t>
            </a:r>
            <a:endParaRPr b="0" lang="pt-BR" sz="26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Realizar cursos, workshops, seminários</a:t>
            </a:r>
            <a:endParaRPr b="0" lang="pt-BR" sz="25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Participar de estudos e debates sobre livros, artigos, estudo de casos, filmes</a:t>
            </a:r>
            <a:endParaRPr b="0" lang="pt-BR" sz="25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Estudar de forma autônoma por meio de leituras e e-learning</a:t>
            </a:r>
            <a:endParaRPr b="0" lang="pt-BR" sz="25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Adquirir proficiência em idiomas</a:t>
            </a:r>
            <a:endParaRPr b="0" lang="pt-BR" sz="2500" spc="-1" strike="noStrike">
              <a:solidFill>
                <a:srgbClr val="000000"/>
              </a:solidFill>
              <a:latin typeface="Calibri"/>
            </a:endParaRPr>
          </a:p>
          <a:p>
            <a:pPr indent="0">
              <a:lnSpc>
                <a:spcPct val="150000"/>
              </a:lnSpc>
              <a:spcAft>
                <a:spcPts val="675"/>
              </a:spcAft>
              <a:buNone/>
              <a:tabLst>
                <a:tab algn="l" pos="0"/>
              </a:tabLst>
            </a:pPr>
            <a:r>
              <a:rPr b="1" lang="pt-BR" sz="2600" spc="-1" strike="noStrike">
                <a:solidFill>
                  <a:srgbClr val="000000"/>
                </a:solidFill>
                <a:latin typeface="Calibri"/>
              </a:rPr>
              <a:t>Outros recursos</a:t>
            </a:r>
            <a:endParaRPr b="0" lang="pt-BR" sz="26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Realizar trabalhos voluntários em ONGs, associações, no condomínio, no clube</a:t>
            </a:r>
            <a:endParaRPr b="0" lang="pt-BR" sz="25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Assistir a filmes, peças, concertos, shows, ir a exposições</a:t>
            </a:r>
            <a:endParaRPr b="0" lang="pt-BR" sz="25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tabLst>
                <a:tab algn="l" pos="0"/>
              </a:tabLst>
            </a:pPr>
            <a:r>
              <a:rPr b="0" lang="pt-BR" sz="2500" spc="-1" strike="noStrike">
                <a:solidFill>
                  <a:srgbClr val="000000"/>
                </a:solidFill>
                <a:latin typeface="Calibri"/>
              </a:rPr>
              <a:t>Praticar atividades esportivas, sociais, recreativas, viagens, etc.</a:t>
            </a:r>
            <a:endParaRPr b="0" lang="pt-BR" sz="25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7" name="Diagram17"/>
          <p:cNvGraphicFramePr/>
          <p:nvPr>
            <p:extLst>
              <p:ext uri="{D42A27DB-BD31-4B8C-83A1-F6EECF244321}">
                <p14:modId xmlns:p14="http://schemas.microsoft.com/office/powerpoint/2010/main" val="3592997134"/>
              </p:ext>
            </p:extLst>
          </p:nvPr>
        </p:nvGraphicFramePr>
        <p:xfrm>
          <a:off x="3048120" y="1254960"/>
          <a:ext cx="12191760" cy="8640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287"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Conteúdo da disciplina</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8" name="Picture 12" descr="Man running through the air"/>
          <p:cNvPicPr/>
          <p:nvPr/>
        </p:nvPicPr>
        <p:blipFill>
          <a:blip r:embed="rId1"/>
          <a:srcRect l="2828" t="12058" r="5" b="6083"/>
          <a:stretch/>
        </p:blipFill>
        <p:spPr>
          <a:xfrm flipH="1">
            <a:off x="753480" y="1038960"/>
            <a:ext cx="15962760" cy="8978760"/>
          </a:xfrm>
          <a:prstGeom prst="rect">
            <a:avLst/>
          </a:prstGeom>
          <a:ln w="0">
            <a:noFill/>
          </a:ln>
        </p:spPr>
      </p:pic>
      <p:pic>
        <p:nvPicPr>
          <p:cNvPr id="2289" name="Picture 4" descr=""/>
          <p:cNvPicPr/>
          <p:nvPr/>
        </p:nvPicPr>
        <p:blipFill>
          <a:blip r:embed="rId2"/>
          <a:stretch/>
        </p:blipFill>
        <p:spPr>
          <a:xfrm>
            <a:off x="462960" y="771480"/>
            <a:ext cx="8467560" cy="7485480"/>
          </a:xfrm>
          <a:prstGeom prst="rect">
            <a:avLst/>
          </a:prstGeom>
          <a:ln w="0">
            <a:noFill/>
          </a:ln>
          <a:effectLst>
            <a:outerShdw algn="tl" blurRad="50760" dir="2700000" dist="37674" rotWithShape="0">
              <a:srgbClr val="000000">
                <a:alpha val="40000"/>
              </a:srgbClr>
            </a:outerShdw>
          </a:effectLst>
        </p:spPr>
      </p:pic>
      <p:pic>
        <p:nvPicPr>
          <p:cNvPr id="2290" name="Picture 3" descr=""/>
          <p:cNvPicPr/>
          <p:nvPr/>
        </p:nvPicPr>
        <p:blipFill>
          <a:blip r:embed="rId3"/>
          <a:stretch/>
        </p:blipFill>
        <p:spPr>
          <a:xfrm>
            <a:off x="8352360" y="2227320"/>
            <a:ext cx="739800" cy="741600"/>
          </a:xfrm>
          <a:prstGeom prst="rect">
            <a:avLst/>
          </a:prstGeom>
          <a:ln w="0">
            <a:noFill/>
          </a:ln>
          <a:effectLst>
            <a:outerShdw algn="tl" blurRad="50760" dir="2700000" dist="37674" rotWithShape="0">
              <a:srgbClr val="000000">
                <a:alpha val="40000"/>
              </a:srgbClr>
            </a:outerShdw>
          </a:effectLst>
        </p:spPr>
      </p:pic>
      <p:pic>
        <p:nvPicPr>
          <p:cNvPr id="2291" name="Picture 7" descr=""/>
          <p:cNvPicPr/>
          <p:nvPr/>
        </p:nvPicPr>
        <p:blipFill>
          <a:blip r:embed="rId4"/>
          <a:stretch/>
        </p:blipFill>
        <p:spPr>
          <a:xfrm>
            <a:off x="9819720" y="2284560"/>
            <a:ext cx="7488000" cy="5972400"/>
          </a:xfrm>
          <a:prstGeom prst="rect">
            <a:avLst/>
          </a:prstGeom>
          <a:ln w="0">
            <a:noFill/>
          </a:ln>
        </p:spPr>
      </p:pic>
      <p:pic>
        <p:nvPicPr>
          <p:cNvPr id="2292" name="Picture 1" descr=""/>
          <p:cNvPicPr/>
          <p:nvPr/>
        </p:nvPicPr>
        <p:blipFill>
          <a:blip r:embed="rId5"/>
          <a:stretch/>
        </p:blipFill>
        <p:spPr>
          <a:xfrm>
            <a:off x="13855680" y="1952280"/>
            <a:ext cx="739800" cy="741600"/>
          </a:xfrm>
          <a:prstGeom prst="rect">
            <a:avLst/>
          </a:prstGeom>
          <a:ln w="0">
            <a:noFill/>
          </a:ln>
          <a:effectLst>
            <a:outerShdw algn="tl" blurRad="50760" dir="2700000" dist="37674" rotWithShape="0">
              <a:srgbClr val="000000">
                <a:alpha val="40000"/>
              </a:srgbClr>
            </a:outerShdw>
          </a:effectLst>
        </p:spPr>
      </p:pic>
      <p:sp>
        <p:nvSpPr>
          <p:cNvPr id="2293" name="Rectangle 8"/>
          <p:cNvSpPr/>
          <p:nvPr/>
        </p:nvSpPr>
        <p:spPr>
          <a:xfrm>
            <a:off x="11225160" y="3378240"/>
            <a:ext cx="501696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400" spc="-1" strike="noStrike">
                <a:solidFill>
                  <a:srgbClr val="191716"/>
                </a:solidFill>
                <a:latin typeface="BancoDoBrasil Titulos 2"/>
              </a:rPr>
              <a:t>MOTIVAÇÃO EXTRÍNSECA</a:t>
            </a:r>
            <a:endParaRPr b="0" lang="pt-BR" sz="2400" spc="-1" strike="noStrike">
              <a:solidFill>
                <a:srgbClr val="000000"/>
              </a:solidFill>
              <a:latin typeface="Arial"/>
            </a:endParaRPr>
          </a:p>
          <a:p>
            <a:pPr>
              <a:lnSpc>
                <a:spcPct val="100000"/>
              </a:lnSpc>
            </a:pPr>
            <a:r>
              <a:rPr b="0" lang="pt-BR" sz="2400" spc="-1" strike="noStrike">
                <a:solidFill>
                  <a:srgbClr val="191716"/>
                </a:solidFill>
                <a:latin typeface="BancoDoBrasil Titulos 2"/>
              </a:rPr>
              <a:t>refere-se ao comportamento que:</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p:txBody>
      </p:sp>
      <p:sp>
        <p:nvSpPr>
          <p:cNvPr id="2294" name="TextBox 9"/>
          <p:cNvSpPr/>
          <p:nvPr/>
        </p:nvSpPr>
        <p:spPr>
          <a:xfrm>
            <a:off x="11762280" y="4275000"/>
            <a:ext cx="5164200" cy="2284200"/>
          </a:xfrm>
          <a:prstGeom prst="rect">
            <a:avLst/>
          </a:prstGeom>
          <a:noFill/>
          <a:ln w="0">
            <a:noFill/>
          </a:ln>
        </p:spPr>
        <p:style>
          <a:lnRef idx="0"/>
          <a:fillRef idx="0"/>
          <a:effectRef idx="0"/>
          <a:fontRef idx="minor"/>
        </p:style>
        <p:txBody>
          <a:bodyPr lIns="90000" rIns="90000" tIns="45000" bIns="45000" anchor="t">
            <a:spAutoFit/>
          </a:bodyPr>
          <a:p>
            <a:pPr marL="428760" indent="-428760">
              <a:lnSpc>
                <a:spcPct val="100000"/>
              </a:lnSpc>
              <a:buClr>
                <a:srgbClr val="191716"/>
              </a:buClr>
              <a:buFont typeface="Arial"/>
              <a:buChar char="•"/>
            </a:pPr>
            <a:r>
              <a:rPr b="0" lang="pt-BR" sz="2400" spc="-1" strike="noStrike">
                <a:solidFill>
                  <a:srgbClr val="191716"/>
                </a:solidFill>
                <a:latin typeface="BancoDoBrasil Titulos 2"/>
              </a:rPr>
              <a:t>vem de fora do indivíduo</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marL="428760" indent="-428760">
              <a:lnSpc>
                <a:spcPct val="100000"/>
              </a:lnSpc>
              <a:buClr>
                <a:srgbClr val="191716"/>
              </a:buClr>
              <a:buFont typeface="Arial"/>
              <a:buChar char="•"/>
            </a:pPr>
            <a:r>
              <a:rPr b="0" lang="pt-BR" sz="2400" spc="-1" strike="noStrike">
                <a:solidFill>
                  <a:srgbClr val="191716"/>
                </a:solidFill>
                <a:latin typeface="BancoDoBrasil Titulos 2"/>
              </a:rPr>
              <a:t>e envolve fazer algo porque deseja ganhar uma recompensa ou evitar uma punição.</a:t>
            </a:r>
            <a:endParaRPr b="0" lang="pt-BR" sz="2400" spc="-1" strike="noStrike">
              <a:solidFill>
                <a:srgbClr val="000000"/>
              </a:solidFill>
              <a:latin typeface="Arial"/>
            </a:endParaRPr>
          </a:p>
        </p:txBody>
      </p:sp>
      <p:sp>
        <p:nvSpPr>
          <p:cNvPr id="2295" name="Rectangle 10"/>
          <p:cNvSpPr/>
          <p:nvPr/>
        </p:nvSpPr>
        <p:spPr>
          <a:xfrm>
            <a:off x="1282320" y="2523960"/>
            <a:ext cx="555480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pt-BR" sz="2400" spc="-1" strike="noStrike">
                <a:solidFill>
                  <a:srgbClr val="191716"/>
                </a:solidFill>
                <a:latin typeface="BancoDoBrasil Titulos 2"/>
              </a:rPr>
              <a:t>MOTIVAÇÃO INTRÍNSECA</a:t>
            </a:r>
            <a:endParaRPr b="0" lang="pt-BR" sz="2400" spc="-1" strike="noStrike">
              <a:solidFill>
                <a:srgbClr val="000000"/>
              </a:solidFill>
              <a:latin typeface="Arial"/>
            </a:endParaRPr>
          </a:p>
          <a:p>
            <a:pPr>
              <a:lnSpc>
                <a:spcPct val="100000"/>
              </a:lnSpc>
            </a:pPr>
            <a:r>
              <a:rPr b="0" lang="pt-BR" sz="2400" spc="-1" strike="noStrike">
                <a:solidFill>
                  <a:srgbClr val="191716"/>
                </a:solidFill>
                <a:latin typeface="BancoDoBrasil Titulos 2"/>
              </a:rPr>
              <a:t>refere-se ao comportamento que:</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p:txBody>
      </p:sp>
      <p:sp>
        <p:nvSpPr>
          <p:cNvPr id="2296" name="TextBox 11"/>
          <p:cNvSpPr/>
          <p:nvPr/>
        </p:nvSpPr>
        <p:spPr>
          <a:xfrm>
            <a:off x="1552320" y="3440160"/>
            <a:ext cx="4141440" cy="2742120"/>
          </a:xfrm>
          <a:prstGeom prst="rect">
            <a:avLst/>
          </a:prstGeom>
          <a:noFill/>
          <a:ln w="0">
            <a:noFill/>
          </a:ln>
        </p:spPr>
        <p:style>
          <a:lnRef idx="0"/>
          <a:fillRef idx="0"/>
          <a:effectRef idx="0"/>
          <a:fontRef idx="minor"/>
        </p:style>
        <p:txBody>
          <a:bodyPr lIns="90000" rIns="90000" tIns="45000" bIns="45000" anchor="t">
            <a:spAutoFit/>
          </a:bodyPr>
          <a:p>
            <a:pPr marL="428760" indent="-428760">
              <a:lnSpc>
                <a:spcPct val="100000"/>
              </a:lnSpc>
              <a:spcBef>
                <a:spcPts val="901"/>
              </a:spcBef>
              <a:spcAft>
                <a:spcPts val="901"/>
              </a:spcAft>
              <a:buClr>
                <a:srgbClr val="191716"/>
              </a:buClr>
              <a:buFont typeface="Arial"/>
              <a:buChar char="•"/>
            </a:pPr>
            <a:r>
              <a:rPr b="0" lang="pt-BR" sz="2400" spc="-1" strike="noStrike">
                <a:solidFill>
                  <a:srgbClr val="191716"/>
                </a:solidFill>
                <a:latin typeface="BancoDoBrasil Titulos 2"/>
              </a:rPr>
              <a:t>vem de dentro do indivíduo</a:t>
            </a:r>
            <a:endParaRPr b="0" lang="pt-BR" sz="2400" spc="-1" strike="noStrike">
              <a:solidFill>
                <a:srgbClr val="000000"/>
              </a:solidFill>
              <a:latin typeface="Arial"/>
            </a:endParaRPr>
          </a:p>
          <a:p>
            <a:pPr marL="428760" indent="-428760">
              <a:lnSpc>
                <a:spcPct val="100000"/>
              </a:lnSpc>
              <a:spcBef>
                <a:spcPts val="901"/>
              </a:spcBef>
              <a:spcAft>
                <a:spcPts val="901"/>
              </a:spcAft>
              <a:buClr>
                <a:srgbClr val="191716"/>
              </a:buClr>
              <a:buFont typeface="Arial"/>
              <a:buChar char="•"/>
            </a:pPr>
            <a:r>
              <a:rPr b="0" lang="pt-BR" sz="2400" spc="-1" strike="noStrike">
                <a:solidFill>
                  <a:srgbClr val="191716"/>
                </a:solidFill>
                <a:latin typeface="BancoDoBrasil Titulos 2"/>
              </a:rPr>
              <a:t>porque é naturalmente satisfatório</a:t>
            </a:r>
            <a:endParaRPr b="0" lang="pt-BR" sz="2400" spc="-1" strike="noStrike">
              <a:solidFill>
                <a:srgbClr val="000000"/>
              </a:solidFill>
              <a:latin typeface="Arial"/>
            </a:endParaRPr>
          </a:p>
          <a:p>
            <a:pPr marL="428760" indent="-428760">
              <a:lnSpc>
                <a:spcPct val="100000"/>
              </a:lnSpc>
              <a:spcBef>
                <a:spcPts val="901"/>
              </a:spcBef>
              <a:spcAft>
                <a:spcPts val="901"/>
              </a:spcAft>
              <a:buClr>
                <a:srgbClr val="191716"/>
              </a:buClr>
              <a:buFont typeface="Arial"/>
              <a:buChar char="•"/>
            </a:pPr>
            <a:r>
              <a:rPr b="0" lang="pt-BR" sz="2400" spc="-1" strike="noStrike">
                <a:solidFill>
                  <a:srgbClr val="191716"/>
                </a:solidFill>
                <a:latin typeface="BancoDoBrasil Titulos 2"/>
              </a:rPr>
              <a:t>e pessoalmente gratificante</a:t>
            </a:r>
            <a:endParaRPr b="0" lang="pt-BR"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58" dur="indefinite" restart="never" nodeType="tmRoot">
          <p:childTnLst>
            <p:seq>
              <p:cTn id="759" dur="indefinite" nodeType="mainSeq">
                <p:childTnLst>
                  <p:par>
                    <p:cTn id="760" fill="hold">
                      <p:stCondLst>
                        <p:cond delay="0"/>
                      </p:stCondLst>
                      <p:childTnLst>
                        <p:par>
                          <p:cTn id="761" fill="hold">
                            <p:stCondLst>
                              <p:cond delay="0"/>
                            </p:stCondLst>
                            <p:childTnLst>
                              <p:par>
                                <p:cTn id="762" nodeType="afterEffect" fill="hold" presetClass="entr" presetID="1">
                                  <p:stCondLst>
                                    <p:cond delay="0"/>
                                  </p:stCondLst>
                                  <p:childTnLst>
                                    <p:set>
                                      <p:cBhvr>
                                        <p:cTn id="763" dur="1" fill="hold">
                                          <p:stCondLst>
                                            <p:cond delay="0"/>
                                          </p:stCondLst>
                                        </p:cTn>
                                        <p:tgtEl>
                                          <p:spTgt spid="2291"/>
                                        </p:tgtEl>
                                        <p:attrNameLst>
                                          <p:attrName>style.visibility</p:attrName>
                                        </p:attrNameLst>
                                      </p:cBhvr>
                                      <p:to>
                                        <p:strVal val="visible"/>
                                      </p:to>
                                    </p:set>
                                  </p:childTnLst>
                                </p:cTn>
                              </p:par>
                            </p:childTnLst>
                          </p:cTn>
                        </p:par>
                        <p:par>
                          <p:cTn id="764" fill="hold">
                            <p:stCondLst>
                              <p:cond delay="0"/>
                            </p:stCondLst>
                            <p:childTnLst>
                              <p:par>
                                <p:cTn id="765" nodeType="afterEffect" fill="hold" presetClass="entr" presetID="1">
                                  <p:stCondLst>
                                    <p:cond delay="0"/>
                                  </p:stCondLst>
                                  <p:childTnLst>
                                    <p:set>
                                      <p:cBhvr>
                                        <p:cTn id="766" dur="1" fill="hold">
                                          <p:stCondLst>
                                            <p:cond delay="0"/>
                                          </p:stCondLst>
                                        </p:cTn>
                                        <p:tgtEl>
                                          <p:spTgt spid="2292"/>
                                        </p:tgtEl>
                                        <p:attrNameLst>
                                          <p:attrName>style.visibility</p:attrName>
                                        </p:attrNameLst>
                                      </p:cBhvr>
                                      <p:to>
                                        <p:strVal val="visible"/>
                                      </p:to>
                                    </p:set>
                                  </p:childTnLst>
                                </p:cTn>
                              </p:par>
                              <p:par>
                                <p:cTn id="767" nodeType="withEffect" fill="hold" presetClass="entr" presetID="1">
                                  <p:stCondLst>
                                    <p:cond delay="0"/>
                                  </p:stCondLst>
                                  <p:childTnLst>
                                    <p:set>
                                      <p:cBhvr>
                                        <p:cTn id="768" dur="1" fill="hold">
                                          <p:stCondLst>
                                            <p:cond delay="0"/>
                                          </p:stCondLst>
                                        </p:cTn>
                                        <p:tgtEl>
                                          <p:spTgt spid="2293"/>
                                        </p:tgtEl>
                                        <p:attrNameLst>
                                          <p:attrName>style.visibility</p:attrName>
                                        </p:attrNameLst>
                                      </p:cBhvr>
                                      <p:to>
                                        <p:strVal val="visible"/>
                                      </p:to>
                                    </p:set>
                                  </p:childTnLst>
                                </p:cTn>
                              </p:par>
                              <p:par>
                                <p:cTn id="769" nodeType="withEffect" fill="hold" presetClass="entr" presetID="1">
                                  <p:stCondLst>
                                    <p:cond delay="0"/>
                                  </p:stCondLst>
                                  <p:childTnLst>
                                    <p:set>
                                      <p:cBhvr>
                                        <p:cTn id="770" dur="1" fill="hold">
                                          <p:stCondLst>
                                            <p:cond delay="0"/>
                                          </p:stCondLst>
                                        </p:cTn>
                                        <p:tgtEl>
                                          <p:spTgt spid="2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7"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Âncoras de Carreira</a:t>
            </a:r>
            <a:endParaRPr b="0" lang="pt-BR" sz="4050" spc="-1" strike="noStrike">
              <a:solidFill>
                <a:srgbClr val="000000"/>
              </a:solidFill>
              <a:latin typeface="Calibri"/>
            </a:endParaRPr>
          </a:p>
        </p:txBody>
      </p:sp>
      <p:sp>
        <p:nvSpPr>
          <p:cNvPr id="2298" name="PlaceHolder 2"/>
          <p:cNvSpPr>
            <a:spLocks noGrp="1"/>
          </p:cNvSpPr>
          <p:nvPr>
            <p:ph/>
          </p:nvPr>
        </p:nvSpPr>
        <p:spPr>
          <a:xfrm>
            <a:off x="710280" y="1470960"/>
            <a:ext cx="16183800" cy="8280720"/>
          </a:xfrm>
          <a:prstGeom prst="rect">
            <a:avLst/>
          </a:prstGeom>
          <a:noFill/>
          <a:ln w="0">
            <a:noFill/>
          </a:ln>
        </p:spPr>
        <p:txBody>
          <a:bodyPr lIns="90000" rIns="90000" tIns="45000" bIns="45000" anchor="t">
            <a:normAutofit/>
          </a:bodyPr>
          <a:p>
            <a:pPr marL="305280" indent="-305280">
              <a:lnSpc>
                <a:spcPct val="150000"/>
              </a:lnSpc>
              <a:spcAft>
                <a:spcPts val="675"/>
              </a:spcAft>
              <a:buClr>
                <a:srgbClr val="4f81bd"/>
              </a:buClr>
              <a:buSzPct val="89000"/>
              <a:buFont typeface="Wingdings" charset="2"/>
              <a:buChar char=""/>
            </a:pPr>
            <a:r>
              <a:rPr b="0" lang="pt-BR" sz="3200" spc="-1" strike="noStrike">
                <a:solidFill>
                  <a:srgbClr val="000000"/>
                </a:solidFill>
                <a:latin typeface="Calibri"/>
              </a:rPr>
              <a:t>Teoria de Edgar Schein - Career Anchors</a:t>
            </a:r>
            <a:endParaRPr b="0" lang="pt-BR" sz="3200" spc="-1" strike="noStrike">
              <a:solidFill>
                <a:srgbClr val="000000"/>
              </a:solidFill>
              <a:latin typeface="Calibri"/>
            </a:endParaRPr>
          </a:p>
          <a:p>
            <a:pPr marL="305280" indent="-305280">
              <a:lnSpc>
                <a:spcPct val="150000"/>
              </a:lnSpc>
              <a:spcAft>
                <a:spcPts val="675"/>
              </a:spcAft>
              <a:buClr>
                <a:srgbClr val="4f81bd"/>
              </a:buClr>
              <a:buSzPct val="89000"/>
              <a:buFont typeface="Wingdings" charset="2"/>
              <a:buChar char=""/>
            </a:pPr>
            <a:r>
              <a:rPr b="0" lang="pt-BR" sz="3200" spc="-1" strike="noStrike">
                <a:solidFill>
                  <a:srgbClr val="000000"/>
                </a:solidFill>
                <a:latin typeface="Calibri"/>
              </a:rPr>
              <a:t>Âncoras de carreira ou valores de carreira, em versão livre.</a:t>
            </a:r>
            <a:endParaRPr b="0" lang="pt-BR" sz="3200" spc="-1" strike="noStrike">
              <a:solidFill>
                <a:srgbClr val="000000"/>
              </a:solidFill>
              <a:latin typeface="Calibri"/>
            </a:endParaRPr>
          </a:p>
          <a:p>
            <a:pPr marL="305280" indent="-305280">
              <a:lnSpc>
                <a:spcPct val="150000"/>
              </a:lnSpc>
              <a:spcAft>
                <a:spcPts val="675"/>
              </a:spcAft>
              <a:buClr>
                <a:srgbClr val="4f81bd"/>
              </a:buClr>
              <a:buSzPct val="89000"/>
              <a:buFont typeface="Wingdings" charset="2"/>
              <a:buChar char=""/>
            </a:pPr>
            <a:r>
              <a:rPr b="0" lang="pt-BR" sz="3200" spc="-1" strike="noStrike">
                <a:solidFill>
                  <a:srgbClr val="000000"/>
                </a:solidFill>
                <a:latin typeface="Calibri"/>
              </a:rPr>
              <a:t>Pesquisa de campo realizada na Sloan Business School do MIT - Instituto de Tecnologia de Massachussetts.</a:t>
            </a:r>
            <a:endParaRPr b="0" lang="pt-BR" sz="3200" spc="-1" strike="noStrike">
              <a:solidFill>
                <a:srgbClr val="000000"/>
              </a:solidFill>
              <a:latin typeface="Calibri"/>
            </a:endParaRPr>
          </a:p>
          <a:p>
            <a:pPr marL="305280" indent="-305280">
              <a:lnSpc>
                <a:spcPct val="150000"/>
              </a:lnSpc>
              <a:spcAft>
                <a:spcPts val="675"/>
              </a:spcAft>
              <a:buClr>
                <a:srgbClr val="4f81bd"/>
              </a:buClr>
              <a:buSzPct val="89000"/>
              <a:buFont typeface="Wingdings" charset="2"/>
              <a:buChar char=""/>
            </a:pPr>
            <a:r>
              <a:rPr b="0" lang="pt-BR" sz="3200" spc="-1" strike="noStrike">
                <a:solidFill>
                  <a:srgbClr val="000000"/>
                </a:solidFill>
                <a:latin typeface="Calibri"/>
              </a:rPr>
              <a:t>Se baseia na ideia de que existe uma uniformidade nos critérios por trás das escolhas profissionais feitas ao longo da carreira.</a:t>
            </a:r>
            <a:endParaRPr b="0" lang="pt-BR" sz="3200" spc="-1" strike="noStrike">
              <a:solidFill>
                <a:srgbClr val="000000"/>
              </a:solidFill>
              <a:latin typeface="Calibri"/>
            </a:endParaRPr>
          </a:p>
          <a:p>
            <a:pPr marL="305280" indent="-305280">
              <a:lnSpc>
                <a:spcPct val="150000"/>
              </a:lnSpc>
              <a:spcAft>
                <a:spcPts val="675"/>
              </a:spcAft>
              <a:buClr>
                <a:srgbClr val="4f81bd"/>
              </a:buClr>
              <a:buSzPct val="89000"/>
              <a:buFont typeface="Wingdings" charset="2"/>
              <a:buChar char=""/>
            </a:pPr>
            <a:r>
              <a:rPr b="0" lang="pt-BR" sz="3200" spc="-1" strike="noStrike">
                <a:solidFill>
                  <a:srgbClr val="000000"/>
                </a:solidFill>
                <a:latin typeface="Calibri"/>
              </a:rPr>
              <a:t>Essas escolhas são motivadas por valores profissionais que seguem um padrão individual.</a:t>
            </a: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9"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Âncoras de Carreira</a:t>
            </a:r>
            <a:endParaRPr b="0" lang="pt-BR" sz="4050" spc="-1" strike="noStrike">
              <a:solidFill>
                <a:srgbClr val="000000"/>
              </a:solidFill>
              <a:latin typeface="Calibri"/>
            </a:endParaRPr>
          </a:p>
        </p:txBody>
      </p:sp>
      <p:sp>
        <p:nvSpPr>
          <p:cNvPr id="2300" name="PlaceHolder 2"/>
          <p:cNvSpPr>
            <a:spLocks noGrp="1"/>
          </p:cNvSpPr>
          <p:nvPr>
            <p:ph/>
          </p:nvPr>
        </p:nvSpPr>
        <p:spPr>
          <a:xfrm>
            <a:off x="710280" y="1470960"/>
            <a:ext cx="16183800" cy="8280720"/>
          </a:xfrm>
          <a:prstGeom prst="rect">
            <a:avLst/>
          </a:prstGeom>
          <a:noFill/>
          <a:ln w="0">
            <a:noFill/>
          </a:ln>
        </p:spPr>
        <p:txBody>
          <a:bodyPr lIns="90000" rIns="90000" tIns="45000" bIns="45000" anchor="t">
            <a:normAutofit fontScale="91000"/>
          </a:bodyPr>
          <a:p>
            <a:pPr indent="0">
              <a:lnSpc>
                <a:spcPct val="150000"/>
              </a:lnSpc>
              <a:spcAft>
                <a:spcPts val="675"/>
              </a:spcAft>
              <a:buNone/>
              <a:tabLst>
                <a:tab algn="l" pos="0"/>
              </a:tabLst>
            </a:pPr>
            <a:r>
              <a:rPr b="0" lang="pt-BR" sz="3600" spc="-1" strike="noStrike">
                <a:solidFill>
                  <a:srgbClr val="000000"/>
                </a:solidFill>
                <a:latin typeface="Calibri"/>
              </a:rPr>
              <a:t>De acordo com a teoria, existem oito categorias de inclinações profissionais que motivam nossas decisões de carreira e duas ou três que predominam.</a:t>
            </a:r>
            <a:endParaRPr b="0" lang="pt-BR" sz="3600" spc="-1" strike="noStrike">
              <a:solidFill>
                <a:srgbClr val="000000"/>
              </a:solidFill>
              <a:latin typeface="Calibri"/>
            </a:endParaRPr>
          </a:p>
          <a:p>
            <a:pPr marL="299880" indent="-299880">
              <a:lnSpc>
                <a:spcPct val="150000"/>
              </a:lnSpc>
              <a:spcAft>
                <a:spcPts val="675"/>
              </a:spcAft>
              <a:buClr>
                <a:srgbClr val="4f81bd"/>
              </a:buClr>
              <a:buSzPct val="89000"/>
              <a:buFont typeface="Wingdings" charset="2"/>
              <a:buChar char=""/>
              <a:tabLst>
                <a:tab algn="l" pos="0"/>
              </a:tabLst>
            </a:pPr>
            <a:r>
              <a:rPr b="0" lang="pt-BR" sz="3600" spc="-1" strike="noStrike">
                <a:solidFill>
                  <a:srgbClr val="000000"/>
                </a:solidFill>
                <a:latin typeface="Calibri"/>
              </a:rPr>
              <a:t>Desafio técnico</a:t>
            </a:r>
            <a:endParaRPr b="0" lang="pt-BR" sz="3600" spc="-1" strike="noStrike">
              <a:solidFill>
                <a:srgbClr val="000000"/>
              </a:solidFill>
              <a:latin typeface="Calibri"/>
            </a:endParaRPr>
          </a:p>
          <a:p>
            <a:pPr marL="299880" indent="-299880">
              <a:lnSpc>
                <a:spcPct val="150000"/>
              </a:lnSpc>
              <a:spcAft>
                <a:spcPts val="675"/>
              </a:spcAft>
              <a:buClr>
                <a:srgbClr val="4f81bd"/>
              </a:buClr>
              <a:buSzPct val="89000"/>
              <a:buFont typeface="Wingdings" charset="2"/>
              <a:buChar char=""/>
              <a:tabLst>
                <a:tab algn="l" pos="0"/>
              </a:tabLst>
            </a:pPr>
            <a:r>
              <a:rPr b="0" lang="pt-BR" sz="3600" spc="-1" strike="noStrike">
                <a:solidFill>
                  <a:srgbClr val="000000"/>
                </a:solidFill>
                <a:latin typeface="Calibri"/>
              </a:rPr>
              <a:t>Desafio gerencial</a:t>
            </a:r>
            <a:endParaRPr b="0" lang="pt-BR" sz="3600" spc="-1" strike="noStrike">
              <a:solidFill>
                <a:srgbClr val="000000"/>
              </a:solidFill>
              <a:latin typeface="Calibri"/>
            </a:endParaRPr>
          </a:p>
          <a:p>
            <a:pPr marL="299880" indent="-299880">
              <a:lnSpc>
                <a:spcPct val="150000"/>
              </a:lnSpc>
              <a:spcAft>
                <a:spcPts val="675"/>
              </a:spcAft>
              <a:buClr>
                <a:srgbClr val="4f81bd"/>
              </a:buClr>
              <a:buSzPct val="89000"/>
              <a:buFont typeface="Wingdings" charset="2"/>
              <a:buChar char=""/>
              <a:tabLst>
                <a:tab algn="l" pos="0"/>
              </a:tabLst>
            </a:pPr>
            <a:r>
              <a:rPr b="0" lang="pt-BR" sz="3600" spc="-1" strike="noStrike">
                <a:solidFill>
                  <a:srgbClr val="000000"/>
                </a:solidFill>
                <a:latin typeface="Calibri"/>
              </a:rPr>
              <a:t>Autonomia e independência</a:t>
            </a:r>
            <a:endParaRPr b="0" lang="pt-BR" sz="3600" spc="-1" strike="noStrike">
              <a:solidFill>
                <a:srgbClr val="000000"/>
              </a:solidFill>
              <a:latin typeface="Calibri"/>
            </a:endParaRPr>
          </a:p>
          <a:p>
            <a:pPr marL="299880" indent="-299880">
              <a:lnSpc>
                <a:spcPct val="150000"/>
              </a:lnSpc>
              <a:spcAft>
                <a:spcPts val="675"/>
              </a:spcAft>
              <a:buClr>
                <a:srgbClr val="4f81bd"/>
              </a:buClr>
              <a:buSzPct val="89000"/>
              <a:buFont typeface="Wingdings" charset="2"/>
              <a:buChar char=""/>
              <a:tabLst>
                <a:tab algn="l" pos="0"/>
              </a:tabLst>
            </a:pPr>
            <a:r>
              <a:rPr b="0" lang="pt-BR" sz="3600" spc="-1" strike="noStrike">
                <a:solidFill>
                  <a:srgbClr val="000000"/>
                </a:solidFill>
                <a:latin typeface="Calibri"/>
              </a:rPr>
              <a:t>Segurança e previsibilidade</a:t>
            </a:r>
            <a:endParaRPr b="0" lang="pt-BR" sz="3600" spc="-1" strike="noStrike">
              <a:solidFill>
                <a:srgbClr val="000000"/>
              </a:solidFill>
              <a:latin typeface="Calibri"/>
            </a:endParaRPr>
          </a:p>
          <a:p>
            <a:pPr marL="299880" indent="-299880">
              <a:lnSpc>
                <a:spcPct val="150000"/>
              </a:lnSpc>
              <a:spcAft>
                <a:spcPts val="675"/>
              </a:spcAft>
              <a:buClr>
                <a:srgbClr val="4f81bd"/>
              </a:buClr>
              <a:buSzPct val="89000"/>
              <a:buFont typeface="Wingdings" charset="2"/>
              <a:buChar char=""/>
              <a:tabLst>
                <a:tab algn="l" pos="0"/>
              </a:tabLst>
            </a:pPr>
            <a:r>
              <a:rPr b="0" lang="pt-BR" sz="3600" spc="-1" strike="noStrike">
                <a:solidFill>
                  <a:srgbClr val="000000"/>
                </a:solidFill>
                <a:latin typeface="Calibri"/>
              </a:rPr>
              <a:t>Desafio empreendedor</a:t>
            </a:r>
            <a:endParaRPr b="0" lang="pt-BR" sz="3600" spc="-1" strike="noStrike">
              <a:solidFill>
                <a:srgbClr val="000000"/>
              </a:solidFill>
              <a:latin typeface="Calibri"/>
            </a:endParaRPr>
          </a:p>
          <a:p>
            <a:pPr marL="299880" indent="-299880">
              <a:lnSpc>
                <a:spcPct val="150000"/>
              </a:lnSpc>
              <a:spcAft>
                <a:spcPts val="675"/>
              </a:spcAft>
              <a:buClr>
                <a:srgbClr val="4f81bd"/>
              </a:buClr>
              <a:buSzPct val="89000"/>
              <a:buFont typeface="Wingdings" charset="2"/>
              <a:buChar char=""/>
              <a:tabLst>
                <a:tab algn="l" pos="0"/>
              </a:tabLst>
            </a:pPr>
            <a:r>
              <a:rPr b="0" lang="pt-BR" sz="3600" spc="-1" strike="noStrike">
                <a:solidFill>
                  <a:srgbClr val="000000"/>
                </a:solidFill>
                <a:latin typeface="Calibri"/>
              </a:rPr>
              <a:t>Dedicação a causas</a:t>
            </a:r>
            <a:endParaRPr b="0" lang="pt-BR" sz="3600" spc="-1" strike="noStrike">
              <a:solidFill>
                <a:srgbClr val="000000"/>
              </a:solidFill>
              <a:latin typeface="Calibri"/>
            </a:endParaRPr>
          </a:p>
          <a:p>
            <a:pPr marL="299880" indent="-299880">
              <a:lnSpc>
                <a:spcPct val="150000"/>
              </a:lnSpc>
              <a:spcAft>
                <a:spcPts val="675"/>
              </a:spcAft>
              <a:buClr>
                <a:srgbClr val="4f81bd"/>
              </a:buClr>
              <a:buSzPct val="89000"/>
              <a:buFont typeface="Wingdings" charset="2"/>
              <a:buChar char=""/>
              <a:tabLst>
                <a:tab algn="l" pos="0"/>
              </a:tabLst>
            </a:pPr>
            <a:r>
              <a:rPr b="0" lang="pt-BR" sz="3600" spc="-1" strike="noStrike">
                <a:solidFill>
                  <a:srgbClr val="000000"/>
                </a:solidFill>
                <a:latin typeface="Calibri"/>
              </a:rPr>
              <a:t>Puro desafio</a:t>
            </a:r>
            <a:endParaRPr b="0" lang="pt-BR" sz="3600" spc="-1" strike="noStrike">
              <a:solidFill>
                <a:srgbClr val="000000"/>
              </a:solidFill>
              <a:latin typeface="Calibri"/>
            </a:endParaRPr>
          </a:p>
          <a:p>
            <a:pPr marL="299880" indent="-299880">
              <a:lnSpc>
                <a:spcPct val="150000"/>
              </a:lnSpc>
              <a:spcAft>
                <a:spcPts val="675"/>
              </a:spcAft>
              <a:buClr>
                <a:srgbClr val="4f81bd"/>
              </a:buClr>
              <a:buSzPct val="89000"/>
              <a:buFont typeface="Wingdings" charset="2"/>
              <a:buChar char=""/>
              <a:tabLst>
                <a:tab algn="l" pos="0"/>
              </a:tabLst>
            </a:pPr>
            <a:r>
              <a:rPr b="0" lang="pt-BR" sz="3600" spc="-1" strike="noStrike">
                <a:solidFill>
                  <a:srgbClr val="000000"/>
                </a:solidFill>
                <a:latin typeface="Calibri"/>
              </a:rPr>
              <a:t>Qualidade de vida</a:t>
            </a:r>
            <a:endParaRPr b="0" lang="pt-BR" sz="3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1"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Âncoras de Carreira</a:t>
            </a:r>
            <a:endParaRPr b="0" lang="pt-BR" sz="4050" spc="-1" strike="noStrike">
              <a:solidFill>
                <a:srgbClr val="000000"/>
              </a:solidFill>
              <a:latin typeface="Calibri"/>
            </a:endParaRPr>
          </a:p>
        </p:txBody>
      </p:sp>
      <p:sp>
        <p:nvSpPr>
          <p:cNvPr id="2302" name="PlaceHolder 2"/>
          <p:cNvSpPr>
            <a:spLocks noGrp="1"/>
          </p:cNvSpPr>
          <p:nvPr>
            <p:ph/>
          </p:nvPr>
        </p:nvSpPr>
        <p:spPr>
          <a:xfrm>
            <a:off x="710280" y="1470960"/>
            <a:ext cx="16281720" cy="8280720"/>
          </a:xfrm>
          <a:prstGeom prst="rect">
            <a:avLst/>
          </a:prstGeom>
          <a:noFill/>
          <a:ln w="0">
            <a:noFill/>
          </a:ln>
        </p:spPr>
        <p:txBody>
          <a:bodyPr lIns="90000" rIns="90000" tIns="45000" bIns="45000" anchor="t">
            <a:normAutofit/>
          </a:bodyPr>
          <a:p>
            <a:pPr indent="0" algn="ctr">
              <a:lnSpc>
                <a:spcPct val="110000"/>
              </a:lnSpc>
              <a:spcAft>
                <a:spcPts val="675"/>
              </a:spcAft>
              <a:buNone/>
              <a:tabLst>
                <a:tab algn="l" pos="0"/>
              </a:tabLst>
            </a:pPr>
            <a:r>
              <a:rPr b="1" lang="pt-BR" sz="3600" spc="-1" strike="noStrike">
                <a:solidFill>
                  <a:srgbClr val="000000"/>
                </a:solidFill>
                <a:latin typeface="Calibri"/>
              </a:rPr>
              <a:t>DESAFIO TÉCNICO</a:t>
            </a:r>
            <a:endParaRPr b="0" lang="pt-BR" sz="3600" spc="-1" strike="noStrike">
              <a:solidFill>
                <a:srgbClr val="000000"/>
              </a:solidFill>
              <a:latin typeface="Calibri"/>
            </a:endParaRPr>
          </a:p>
          <a:p>
            <a:pPr marL="305280" indent="-305280">
              <a:lnSpc>
                <a:spcPct val="11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Possuem verdadeiro talento e grande motivação para atuar em determinada área ou tipo de trabalho.</a:t>
            </a:r>
            <a:endParaRPr b="0" lang="pt-BR" sz="3200" spc="-1" strike="noStrike">
              <a:solidFill>
                <a:srgbClr val="000000"/>
              </a:solidFill>
              <a:latin typeface="Calibri"/>
            </a:endParaRPr>
          </a:p>
          <a:p>
            <a:pPr marL="305280" indent="-305280">
              <a:lnSpc>
                <a:spcPct val="11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O que os motiva é ser experts.</a:t>
            </a:r>
            <a:endParaRPr b="0" lang="pt-BR" sz="3200" spc="-1" strike="noStrike">
              <a:solidFill>
                <a:srgbClr val="000000"/>
              </a:solidFill>
              <a:latin typeface="Calibri"/>
            </a:endParaRPr>
          </a:p>
          <a:p>
            <a:pPr marL="305280" indent="-305280">
              <a:lnSpc>
                <a:spcPct val="11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Querem autonomia para gerenciar orçamentos e recursos de todo tipo na medida que sejam necessários para desempenhar seu trabalho apropriadamente.</a:t>
            </a:r>
            <a:endParaRPr b="0" lang="pt-BR" sz="3200" spc="-1" strike="noStrike">
              <a:solidFill>
                <a:srgbClr val="000000"/>
              </a:solidFill>
              <a:latin typeface="Calibri"/>
            </a:endParaRPr>
          </a:p>
          <a:p>
            <a:pPr marL="305280" indent="-305280">
              <a:lnSpc>
                <a:spcPct val="11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Desejam ser remuneradas de acordo com suas competências, frequentemente associadas à sua qualificação acadêmica e experiência profissional.</a:t>
            </a: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3"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Âncoras de Carreira</a:t>
            </a:r>
            <a:endParaRPr b="0" lang="pt-BR" sz="4050" spc="-1" strike="noStrike">
              <a:solidFill>
                <a:srgbClr val="000000"/>
              </a:solidFill>
              <a:latin typeface="Calibri"/>
            </a:endParaRPr>
          </a:p>
        </p:txBody>
      </p:sp>
      <p:sp>
        <p:nvSpPr>
          <p:cNvPr id="2304" name="PlaceHolder 2"/>
          <p:cNvSpPr>
            <a:spLocks noGrp="1"/>
          </p:cNvSpPr>
          <p:nvPr>
            <p:ph/>
          </p:nvPr>
        </p:nvSpPr>
        <p:spPr>
          <a:xfrm>
            <a:off x="710280" y="1470960"/>
            <a:ext cx="16281720" cy="8280720"/>
          </a:xfrm>
          <a:prstGeom prst="rect">
            <a:avLst/>
          </a:prstGeom>
          <a:noFill/>
          <a:ln w="0">
            <a:noFill/>
          </a:ln>
        </p:spPr>
        <p:txBody>
          <a:bodyPr lIns="90000" rIns="90000" tIns="45000" bIns="45000" anchor="t">
            <a:normAutofit/>
          </a:bodyPr>
          <a:p>
            <a:pPr indent="0" algn="ctr">
              <a:lnSpc>
                <a:spcPct val="110000"/>
              </a:lnSpc>
              <a:spcAft>
                <a:spcPts val="675"/>
              </a:spcAft>
              <a:buNone/>
              <a:tabLst>
                <a:tab algn="l" pos="0"/>
              </a:tabLst>
            </a:pPr>
            <a:r>
              <a:rPr b="1" lang="pt-BR" sz="3600" spc="-1" strike="noStrike">
                <a:solidFill>
                  <a:srgbClr val="000000"/>
                </a:solidFill>
                <a:latin typeface="Calibri"/>
              </a:rPr>
              <a:t>DESAFIO GERENCIAL</a:t>
            </a:r>
            <a:endParaRPr b="0" lang="pt-BR" sz="3600" spc="-1" strike="noStrike">
              <a:solidFill>
                <a:srgbClr val="000000"/>
              </a:solidFill>
              <a:latin typeface="Calibri"/>
            </a:endParaRPr>
          </a:p>
          <a:p>
            <a:pPr marL="305280" indent="-305280">
              <a:lnSpc>
                <a:spcPct val="11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Têm como principal aspiração posições em administração geral, onde possam influenciar pessoas, gerenciar recursos e ter poder de decisão. </a:t>
            </a:r>
            <a:endParaRPr b="0" lang="pt-BR" sz="3200" spc="-1" strike="noStrike">
              <a:solidFill>
                <a:srgbClr val="000000"/>
              </a:solidFill>
              <a:latin typeface="Calibri"/>
            </a:endParaRPr>
          </a:p>
          <a:p>
            <a:pPr marL="305280" indent="-305280">
              <a:lnSpc>
                <a:spcPct val="11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Seus valores e objetivos fundamentais os impelem a buscar cargos de liderança na organização, tornarem-se gestores de destaque e contribuir para o sucesso da empresa. </a:t>
            </a:r>
            <a:endParaRPr b="0" lang="pt-BR" sz="3200" spc="-1" strike="noStrike">
              <a:solidFill>
                <a:srgbClr val="000000"/>
              </a:solidFill>
              <a:latin typeface="Calibri"/>
            </a:endParaRPr>
          </a:p>
          <a:p>
            <a:pPr marL="305280" indent="-305280">
              <a:lnSpc>
                <a:spcPct val="11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Valorizam o crescimento profissional, reconhecimento monetário, títulos, símbolos de status e aprovação dos superiores.</a:t>
            </a: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5" name="Picture 4" descr="Recado de Daniel Goleman aos líderes: deem atenção à inteligência ..."/>
          <p:cNvPicPr/>
          <p:nvPr/>
        </p:nvPicPr>
        <p:blipFill>
          <a:blip r:embed="rId1"/>
          <a:srcRect l="49953" t="0" r="0" b="0"/>
          <a:stretch/>
        </p:blipFill>
        <p:spPr>
          <a:xfrm>
            <a:off x="6623640" y="2621160"/>
            <a:ext cx="4622760" cy="6050520"/>
          </a:xfrm>
          <a:prstGeom prst="rect">
            <a:avLst/>
          </a:prstGeom>
          <a:ln w="0">
            <a:noFill/>
          </a:ln>
        </p:spPr>
      </p:pic>
      <p:sp>
        <p:nvSpPr>
          <p:cNvPr id="936" name="Espaço Reservado para Texto 2"/>
          <p:cNvSpPr/>
          <p:nvPr/>
        </p:nvSpPr>
        <p:spPr>
          <a:xfrm>
            <a:off x="710280" y="324000"/>
            <a:ext cx="12479760" cy="64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Estilos de Liderança – Daniel Goleman</a:t>
            </a:r>
            <a:endParaRPr b="0" lang="pt-BR" sz="4050" spc="-1" strike="noStrike">
              <a:solidFill>
                <a:srgbClr val="000000"/>
              </a:solidFill>
              <a:latin typeface="Arial"/>
            </a:endParaRPr>
          </a:p>
        </p:txBody>
      </p:sp>
      <p:sp>
        <p:nvSpPr>
          <p:cNvPr id="937" name="CaixaDeTexto 6"/>
          <p:cNvSpPr/>
          <p:nvPr/>
        </p:nvSpPr>
        <p:spPr>
          <a:xfrm>
            <a:off x="1950840" y="2632320"/>
            <a:ext cx="4522320" cy="6032160"/>
          </a:xfrm>
          <a:prstGeom prst="rect">
            <a:avLst/>
          </a:prstGeom>
          <a:solidFill>
            <a:srgbClr val="00b050"/>
          </a:solidFill>
          <a:ln w="38100">
            <a:solidFill>
              <a:srgbClr val="ffffff">
                <a:lumMod val="50000"/>
              </a:srgbClr>
            </a:solidFill>
            <a:round/>
          </a:ln>
        </p:spPr>
        <p:style>
          <a:lnRef idx="0"/>
          <a:fillRef idx="0"/>
          <a:effectRef idx="0"/>
          <a:fontRef idx="minor"/>
        </p:style>
        <p:txBody>
          <a:bodyPr lIns="90000" rIns="90000" tIns="45000" bIns="45000" anchor="t">
            <a:spAutoFit/>
          </a:bodyPr>
          <a:p>
            <a:pPr algn="r">
              <a:lnSpc>
                <a:spcPct val="100000"/>
              </a:lnSpc>
            </a:pPr>
            <a:endParaRPr b="0" lang="pt-BR" sz="2000" spc="-1" strike="noStrike">
              <a:solidFill>
                <a:srgbClr val="000000"/>
              </a:solidFill>
              <a:latin typeface="Arial"/>
            </a:endParaRPr>
          </a:p>
          <a:p>
            <a:pPr algn="r">
              <a:lnSpc>
                <a:spcPct val="100000"/>
              </a:lnSpc>
            </a:pPr>
            <a:r>
              <a:rPr b="1" lang="pt-BR" sz="2000" spc="-1" strike="noStrike">
                <a:solidFill>
                  <a:srgbClr val="000000"/>
                </a:solidFill>
                <a:latin typeface="Arial"/>
              </a:rPr>
              <a:t>Daniel Goleman, ph.D.</a:t>
            </a:r>
            <a:endParaRPr b="0" lang="pt-BR" sz="2000" spc="-1" strike="noStrike">
              <a:solidFill>
                <a:srgbClr val="000000"/>
              </a:solidFill>
              <a:latin typeface="Arial"/>
            </a:endParaRPr>
          </a:p>
          <a:p>
            <a:pPr>
              <a:lnSpc>
                <a:spcPct val="100000"/>
              </a:lnSpc>
            </a:pPr>
            <a:endParaRPr b="0" lang="pt-BR" sz="4400" spc="-1" strike="noStrike">
              <a:solidFill>
                <a:srgbClr val="000000"/>
              </a:solidFill>
              <a:latin typeface="Arial"/>
            </a:endParaRPr>
          </a:p>
          <a:p>
            <a:pPr>
              <a:lnSpc>
                <a:spcPct val="100000"/>
              </a:lnSpc>
            </a:pPr>
            <a:r>
              <a:rPr b="1" lang="pt-BR" sz="5400" spc="-1" strike="noStrike" cap="small">
                <a:solidFill>
                  <a:srgbClr val="ffffff"/>
                </a:solidFill>
                <a:latin typeface="Arial"/>
              </a:rPr>
              <a:t>LIDERANÇA</a:t>
            </a:r>
            <a:endParaRPr b="0" lang="pt-BR" sz="5400" spc="-1" strike="noStrike">
              <a:solidFill>
                <a:srgbClr val="000000"/>
              </a:solidFill>
              <a:latin typeface="Arial"/>
            </a:endParaRPr>
          </a:p>
          <a:p>
            <a:pPr>
              <a:lnSpc>
                <a:spcPct val="100000"/>
              </a:lnSpc>
            </a:pPr>
            <a:r>
              <a:rPr b="1" lang="pt-BR" sz="4000" spc="-1" strike="noStrike" cap="small">
                <a:solidFill>
                  <a:srgbClr val="ffffff"/>
                </a:solidFill>
                <a:latin typeface="Arial"/>
              </a:rPr>
              <a:t>A INTELIGÊNCIA</a:t>
            </a:r>
            <a:endParaRPr b="0" lang="pt-BR" sz="4000" spc="-1" strike="noStrike">
              <a:solidFill>
                <a:srgbClr val="000000"/>
              </a:solidFill>
              <a:latin typeface="Arial"/>
            </a:endParaRPr>
          </a:p>
          <a:p>
            <a:pPr>
              <a:lnSpc>
                <a:spcPct val="100000"/>
              </a:lnSpc>
            </a:pPr>
            <a:r>
              <a:rPr b="1" lang="pt-BR" sz="5400" spc="-1" strike="noStrike" cap="small">
                <a:solidFill>
                  <a:srgbClr val="ffffff"/>
                </a:solidFill>
                <a:latin typeface="Arial"/>
              </a:rPr>
              <a:t>EMOCIONAL</a:t>
            </a:r>
            <a:endParaRPr b="0" lang="pt-BR" sz="5400" spc="-1" strike="noStrike">
              <a:solidFill>
                <a:srgbClr val="000000"/>
              </a:solidFill>
              <a:latin typeface="Arial"/>
            </a:endParaRPr>
          </a:p>
          <a:p>
            <a:pPr>
              <a:lnSpc>
                <a:spcPct val="100000"/>
              </a:lnSpc>
            </a:pPr>
            <a:r>
              <a:rPr b="1" lang="pt-BR" sz="4400" spc="-1" strike="noStrike" cap="small">
                <a:solidFill>
                  <a:srgbClr val="ffffff"/>
                </a:solidFill>
                <a:latin typeface="Arial"/>
              </a:rPr>
              <a:t>NA FORMAÇÃO</a:t>
            </a:r>
            <a:endParaRPr b="0" lang="pt-BR" sz="4400" spc="-1" strike="noStrike">
              <a:solidFill>
                <a:srgbClr val="000000"/>
              </a:solidFill>
              <a:latin typeface="Arial"/>
            </a:endParaRPr>
          </a:p>
          <a:p>
            <a:pPr>
              <a:lnSpc>
                <a:spcPct val="100000"/>
              </a:lnSpc>
            </a:pPr>
            <a:r>
              <a:rPr b="1" lang="pt-BR" sz="6600" spc="-1" strike="noStrike" cap="small">
                <a:solidFill>
                  <a:srgbClr val="ffffff"/>
                </a:solidFill>
                <a:latin typeface="Arial"/>
              </a:rPr>
              <a:t>DO LÍDER</a:t>
            </a:r>
            <a:endParaRPr b="0" lang="pt-BR" sz="6600" spc="-1" strike="noStrike">
              <a:solidFill>
                <a:srgbClr val="000000"/>
              </a:solidFill>
              <a:latin typeface="Arial"/>
            </a:endParaRPr>
          </a:p>
          <a:p>
            <a:pPr>
              <a:lnSpc>
                <a:spcPct val="100000"/>
              </a:lnSpc>
            </a:pPr>
            <a:r>
              <a:rPr b="1" lang="pt-BR" sz="4800" spc="-1" strike="noStrike" cap="small">
                <a:solidFill>
                  <a:srgbClr val="ffffff"/>
                </a:solidFill>
                <a:latin typeface="Arial"/>
              </a:rPr>
              <a:t>DE SUCESSO</a:t>
            </a:r>
            <a:endParaRPr b="0" lang="pt-BR" sz="4800" spc="-1" strike="noStrike">
              <a:solidFill>
                <a:srgbClr val="000000"/>
              </a:solidFill>
              <a:latin typeface="Arial"/>
            </a:endParaRPr>
          </a:p>
        </p:txBody>
      </p:sp>
      <p:sp>
        <p:nvSpPr>
          <p:cNvPr id="938" name="CaixaDeTexto 7"/>
          <p:cNvSpPr/>
          <p:nvPr/>
        </p:nvSpPr>
        <p:spPr>
          <a:xfrm>
            <a:off x="11390040" y="2551320"/>
            <a:ext cx="4522320" cy="6093000"/>
          </a:xfrm>
          <a:prstGeom prst="rect">
            <a:avLst/>
          </a:prstGeom>
          <a:solidFill>
            <a:schemeClr val="bg1"/>
          </a:solidFill>
          <a:ln w="76200">
            <a:solidFill>
              <a:srgbClr val="006b9b"/>
            </a:solidFill>
            <a:round/>
          </a:ln>
        </p:spPr>
        <p:style>
          <a:lnRef idx="0"/>
          <a:fillRef idx="0"/>
          <a:effectRef idx="0"/>
          <a:fontRef idx="minor"/>
        </p:style>
        <p:txBody>
          <a:bodyPr lIns="90000" rIns="90000" tIns="45000" bIns="45000" anchor="t">
            <a:spAutoFit/>
          </a:bodyPr>
          <a:p>
            <a:pPr algn="r">
              <a:lnSpc>
                <a:spcPct val="100000"/>
              </a:lnSpc>
            </a:pPr>
            <a:endParaRPr b="0" lang="pt-BR" sz="2000" spc="-1" strike="noStrike">
              <a:solidFill>
                <a:srgbClr val="000000"/>
              </a:solidFill>
              <a:latin typeface="Arial"/>
            </a:endParaRPr>
          </a:p>
          <a:p>
            <a:pPr algn="ctr">
              <a:lnSpc>
                <a:spcPct val="100000"/>
              </a:lnSpc>
            </a:pPr>
            <a:r>
              <a:rPr b="1" lang="pt-BR" sz="3200" spc="-1" strike="noStrike">
                <a:solidFill>
                  <a:srgbClr val="00669f"/>
                </a:solidFill>
                <a:latin typeface="Arial"/>
              </a:rPr>
              <a:t>Daniel Goleman</a:t>
            </a:r>
            <a:endParaRPr b="0" lang="pt-BR" sz="3200" spc="-1" strike="noStrike">
              <a:solidFill>
                <a:srgbClr val="000000"/>
              </a:solidFill>
              <a:latin typeface="Arial"/>
            </a:endParaRPr>
          </a:p>
          <a:p>
            <a:pPr algn="ctr">
              <a:lnSpc>
                <a:spcPct val="100000"/>
              </a:lnSpc>
            </a:pPr>
            <a:r>
              <a:rPr b="1" lang="pt-BR" sz="3200" spc="-1" strike="noStrike">
                <a:solidFill>
                  <a:srgbClr val="00669f"/>
                </a:solidFill>
                <a:latin typeface="Arial"/>
              </a:rPr>
              <a:t>Richard Boyatzis</a:t>
            </a:r>
            <a:endParaRPr b="0" lang="pt-BR" sz="3200" spc="-1" strike="noStrike">
              <a:solidFill>
                <a:srgbClr val="000000"/>
              </a:solidFill>
              <a:latin typeface="Arial"/>
            </a:endParaRPr>
          </a:p>
          <a:p>
            <a:pPr algn="ctr">
              <a:lnSpc>
                <a:spcPct val="100000"/>
              </a:lnSpc>
            </a:pPr>
            <a:r>
              <a:rPr b="1" lang="pt-BR" sz="3200" spc="-1" strike="noStrike">
                <a:solidFill>
                  <a:srgbClr val="00669f"/>
                </a:solidFill>
                <a:latin typeface="Arial"/>
              </a:rPr>
              <a:t>Annie McKee</a:t>
            </a:r>
            <a:endParaRPr b="0" lang="pt-BR" sz="3200" spc="-1" strike="noStrike">
              <a:solidFill>
                <a:srgbClr val="000000"/>
              </a:solidFill>
              <a:latin typeface="Arial"/>
            </a:endParaRPr>
          </a:p>
          <a:p>
            <a:pPr algn="ctr">
              <a:lnSpc>
                <a:spcPct val="100000"/>
              </a:lnSpc>
            </a:pPr>
            <a:endParaRPr b="0" lang="pt-BR" sz="3200" spc="-1" strike="noStrike">
              <a:solidFill>
                <a:srgbClr val="000000"/>
              </a:solidFill>
              <a:latin typeface="Arial"/>
            </a:endParaRPr>
          </a:p>
          <a:p>
            <a:pPr>
              <a:lnSpc>
                <a:spcPct val="100000"/>
              </a:lnSpc>
            </a:pPr>
            <a:endParaRPr b="0" lang="pt-BR" sz="4400" spc="-1" strike="noStrike">
              <a:solidFill>
                <a:srgbClr val="000000"/>
              </a:solidFill>
              <a:latin typeface="Arial"/>
            </a:endParaRPr>
          </a:p>
          <a:p>
            <a:pPr>
              <a:lnSpc>
                <a:spcPct val="100000"/>
              </a:lnSpc>
            </a:pPr>
            <a:endParaRPr b="0" lang="pt-BR" sz="5400" spc="-1" strike="noStrike">
              <a:solidFill>
                <a:srgbClr val="000000"/>
              </a:solidFill>
              <a:latin typeface="Arial"/>
            </a:endParaRPr>
          </a:p>
          <a:p>
            <a:pPr>
              <a:lnSpc>
                <a:spcPct val="100000"/>
              </a:lnSpc>
            </a:pPr>
            <a:endParaRPr b="0" lang="pt-BR" sz="5400" spc="-1" strike="noStrike">
              <a:solidFill>
                <a:srgbClr val="000000"/>
              </a:solidFill>
              <a:latin typeface="Arial"/>
            </a:endParaRPr>
          </a:p>
          <a:p>
            <a:pPr>
              <a:lnSpc>
                <a:spcPct val="100000"/>
              </a:lnSpc>
            </a:pPr>
            <a:r>
              <a:rPr b="1" lang="pt-BR" sz="5400" spc="-1" strike="noStrike" cap="small">
                <a:solidFill>
                  <a:srgbClr val="ff0000"/>
                </a:solidFill>
                <a:latin typeface="Arial"/>
              </a:rPr>
              <a:t>PRIMAL</a:t>
            </a:r>
            <a:endParaRPr b="0" lang="pt-BR" sz="5400" spc="-1" strike="noStrike">
              <a:solidFill>
                <a:srgbClr val="000000"/>
              </a:solidFill>
              <a:latin typeface="Arial"/>
            </a:endParaRPr>
          </a:p>
          <a:p>
            <a:pPr algn="r">
              <a:lnSpc>
                <a:spcPct val="100000"/>
              </a:lnSpc>
            </a:pPr>
            <a:r>
              <a:rPr b="1" lang="pt-BR" sz="4000" spc="-1" strike="noStrike" cap="small">
                <a:solidFill>
                  <a:srgbClr val="ff0000"/>
                </a:solidFill>
                <a:latin typeface="Arial"/>
              </a:rPr>
              <a:t>LEADERSHIP</a:t>
            </a:r>
            <a:endParaRPr b="0" lang="pt-BR"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5"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Âncoras de Carreira</a:t>
            </a:r>
            <a:endParaRPr b="0" lang="pt-BR" sz="4050" spc="-1" strike="noStrike">
              <a:solidFill>
                <a:srgbClr val="000000"/>
              </a:solidFill>
              <a:latin typeface="Calibri"/>
            </a:endParaRPr>
          </a:p>
        </p:txBody>
      </p:sp>
      <p:sp>
        <p:nvSpPr>
          <p:cNvPr id="2306" name="PlaceHolder 2"/>
          <p:cNvSpPr>
            <a:spLocks noGrp="1"/>
          </p:cNvSpPr>
          <p:nvPr>
            <p:ph/>
          </p:nvPr>
        </p:nvSpPr>
        <p:spPr>
          <a:xfrm>
            <a:off x="710280" y="1470960"/>
            <a:ext cx="16281720" cy="8280720"/>
          </a:xfrm>
          <a:prstGeom prst="rect">
            <a:avLst/>
          </a:prstGeom>
          <a:noFill/>
          <a:ln w="0">
            <a:noFill/>
          </a:ln>
        </p:spPr>
        <p:txBody>
          <a:bodyPr lIns="90000" rIns="90000" tIns="45000" bIns="45000" anchor="t">
            <a:normAutofit/>
          </a:bodyPr>
          <a:p>
            <a:pPr indent="0" algn="ctr">
              <a:lnSpc>
                <a:spcPct val="105000"/>
              </a:lnSpc>
              <a:spcAft>
                <a:spcPts val="675"/>
              </a:spcAft>
              <a:buNone/>
              <a:tabLst>
                <a:tab algn="l" pos="0"/>
              </a:tabLst>
            </a:pPr>
            <a:r>
              <a:rPr b="1" lang="pt-BR" sz="3600" spc="-1" strike="noStrike">
                <a:solidFill>
                  <a:srgbClr val="000000"/>
                </a:solidFill>
                <a:latin typeface="Calibri"/>
              </a:rPr>
              <a:t>AUTONOMIA E INDEPENDÊNCIA</a:t>
            </a:r>
            <a:endParaRPr b="0" lang="pt-BR" sz="3600" spc="-1" strike="noStrike">
              <a:solidFill>
                <a:srgbClr val="000000"/>
              </a:solidFill>
              <a:latin typeface="Calibri"/>
            </a:endParaRPr>
          </a:p>
          <a:p>
            <a:pPr marL="305280" indent="-305280">
              <a:lnSpc>
                <a:spcPct val="11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Preferem trabalhos claramente delineados, com metas bem definidas e que deixem por sua conta os meios de alcançá-las </a:t>
            </a:r>
            <a:endParaRPr b="0" lang="pt-BR" sz="3200" spc="-1" strike="noStrike">
              <a:solidFill>
                <a:srgbClr val="000000"/>
              </a:solidFill>
              <a:latin typeface="Calibri"/>
            </a:endParaRPr>
          </a:p>
          <a:p>
            <a:pPr marL="305280" indent="-305280">
              <a:lnSpc>
                <a:spcPct val="11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Não suportam supervisão rigorosa, atuam de acordo com os objetivos estabelecidos, mas não querem interferência</a:t>
            </a:r>
            <a:endParaRPr b="0" lang="pt-BR" sz="3200" spc="-1" strike="noStrike">
              <a:solidFill>
                <a:srgbClr val="000000"/>
              </a:solidFill>
              <a:latin typeface="Calibri"/>
            </a:endParaRPr>
          </a:p>
          <a:p>
            <a:pPr marL="305280" indent="-305280">
              <a:lnSpc>
                <a:spcPct val="11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Preferem ser remunerados pelo mérito e desempenho, com pagamento ao término  do trabalho, bônus e outras formas de recompensa sem limitações ou obrigações impostas</a:t>
            </a:r>
            <a:endParaRPr b="0" lang="pt-BR" sz="3200" spc="-1" strike="noStrike">
              <a:solidFill>
                <a:srgbClr val="000000"/>
              </a:solidFill>
              <a:latin typeface="Calibri"/>
            </a:endParaRPr>
          </a:p>
          <a:p>
            <a:pPr marL="305280" indent="-305280">
              <a:lnSpc>
                <a:spcPct val="11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Promoção significa autonomia</a:t>
            </a: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7"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Âncoras de Carreira</a:t>
            </a:r>
            <a:endParaRPr b="0" lang="pt-BR" sz="4050" spc="-1" strike="noStrike">
              <a:solidFill>
                <a:srgbClr val="000000"/>
              </a:solidFill>
              <a:latin typeface="Calibri"/>
            </a:endParaRPr>
          </a:p>
        </p:txBody>
      </p:sp>
      <p:sp>
        <p:nvSpPr>
          <p:cNvPr id="2308" name="PlaceHolder 2"/>
          <p:cNvSpPr>
            <a:spLocks noGrp="1"/>
          </p:cNvSpPr>
          <p:nvPr>
            <p:ph/>
          </p:nvPr>
        </p:nvSpPr>
        <p:spPr>
          <a:xfrm>
            <a:off x="710280" y="1470960"/>
            <a:ext cx="16281720" cy="8280720"/>
          </a:xfrm>
          <a:prstGeom prst="rect">
            <a:avLst/>
          </a:prstGeom>
          <a:noFill/>
          <a:ln w="0">
            <a:noFill/>
          </a:ln>
        </p:spPr>
        <p:txBody>
          <a:bodyPr lIns="90000" rIns="90000" tIns="45000" bIns="45000" anchor="t">
            <a:normAutofit/>
          </a:bodyPr>
          <a:p>
            <a:pPr indent="0" algn="ctr">
              <a:lnSpc>
                <a:spcPct val="105000"/>
              </a:lnSpc>
              <a:spcAft>
                <a:spcPts val="675"/>
              </a:spcAft>
              <a:buNone/>
              <a:tabLst>
                <a:tab algn="l" pos="0"/>
              </a:tabLst>
            </a:pPr>
            <a:r>
              <a:rPr b="1" lang="pt-BR" sz="3600" spc="-1" strike="noStrike">
                <a:solidFill>
                  <a:srgbClr val="000000"/>
                </a:solidFill>
                <a:latin typeface="Calibri"/>
              </a:rPr>
              <a:t>SEGURANÇA E PREVISIBILIDADE</a:t>
            </a:r>
            <a:endParaRPr b="0" lang="pt-BR" sz="36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Procuram organizações cuja imagem seja de solidez e confiabilidade, proporcionando estabilidade e bons programas de benefícios aos seus funcionários. </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Aceitam satisfeitas benefícios de longo prazo em detrimento de ganhos imediatos e costumam vincular a sua carreira à organização. </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Os indivíduos desse grupo se preocupam mais com o contexto do trabalho do que com a natureza dele em si.</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Tendem a se preocupar com aumentos de salários, condições de trabalho e benefícios. </a:t>
            </a: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9"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Âncoras de Carreira</a:t>
            </a:r>
            <a:endParaRPr b="0" lang="pt-BR" sz="4050" spc="-1" strike="noStrike">
              <a:solidFill>
                <a:srgbClr val="000000"/>
              </a:solidFill>
              <a:latin typeface="Calibri"/>
            </a:endParaRPr>
          </a:p>
        </p:txBody>
      </p:sp>
      <p:sp>
        <p:nvSpPr>
          <p:cNvPr id="2310" name="PlaceHolder 2"/>
          <p:cNvSpPr>
            <a:spLocks noGrp="1"/>
          </p:cNvSpPr>
          <p:nvPr>
            <p:ph/>
          </p:nvPr>
        </p:nvSpPr>
        <p:spPr>
          <a:xfrm>
            <a:off x="710280" y="1470960"/>
            <a:ext cx="16281720" cy="8280720"/>
          </a:xfrm>
          <a:prstGeom prst="rect">
            <a:avLst/>
          </a:prstGeom>
          <a:noFill/>
          <a:ln w="0">
            <a:noFill/>
          </a:ln>
        </p:spPr>
        <p:txBody>
          <a:bodyPr lIns="90000" rIns="90000" tIns="45000" bIns="45000" anchor="t">
            <a:normAutofit/>
          </a:bodyPr>
          <a:p>
            <a:pPr indent="0" algn="ctr">
              <a:lnSpc>
                <a:spcPct val="100000"/>
              </a:lnSpc>
              <a:spcAft>
                <a:spcPts val="675"/>
              </a:spcAft>
              <a:buNone/>
              <a:tabLst>
                <a:tab algn="l" pos="0"/>
              </a:tabLst>
            </a:pPr>
            <a:r>
              <a:rPr b="1" lang="pt-BR" sz="3600" spc="-1" strike="noStrike">
                <a:solidFill>
                  <a:srgbClr val="000000"/>
                </a:solidFill>
                <a:latin typeface="Calibri"/>
              </a:rPr>
              <a:t>DESAFIO EMPREENDEDOR</a:t>
            </a:r>
            <a:endParaRPr b="0" lang="pt-BR" sz="36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Têm obsessão em provar sua capacidade de criar negócios e entediam-se facilmente com trabalhos repetitivos.</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Precisam continuamente de desafios novos e criativos.</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Seu impulso é orientado no sentido de criar novas organizações, produtos ou serviços que possam ser estreitamente identificados com seus esforços.</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O sucesso econômico do negócio é uma medida de sucesso.</a:t>
            </a: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1"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Âncoras de Carreira</a:t>
            </a:r>
            <a:endParaRPr b="0" lang="pt-BR" sz="4050" spc="-1" strike="noStrike">
              <a:solidFill>
                <a:srgbClr val="000000"/>
              </a:solidFill>
              <a:latin typeface="Calibri"/>
            </a:endParaRPr>
          </a:p>
        </p:txBody>
      </p:sp>
      <p:sp>
        <p:nvSpPr>
          <p:cNvPr id="2312" name="PlaceHolder 2"/>
          <p:cNvSpPr>
            <a:spLocks noGrp="1"/>
          </p:cNvSpPr>
          <p:nvPr>
            <p:ph/>
          </p:nvPr>
        </p:nvSpPr>
        <p:spPr>
          <a:xfrm>
            <a:off x="710280" y="1470960"/>
            <a:ext cx="16281720" cy="8280720"/>
          </a:xfrm>
          <a:prstGeom prst="rect">
            <a:avLst/>
          </a:prstGeom>
          <a:noFill/>
          <a:ln w="0">
            <a:noFill/>
          </a:ln>
        </p:spPr>
        <p:txBody>
          <a:bodyPr lIns="90000" rIns="90000" tIns="45000" bIns="45000" anchor="t">
            <a:normAutofit/>
          </a:bodyPr>
          <a:p>
            <a:pPr indent="0" algn="ctr">
              <a:lnSpc>
                <a:spcPct val="100000"/>
              </a:lnSpc>
              <a:spcAft>
                <a:spcPts val="675"/>
              </a:spcAft>
              <a:buNone/>
              <a:tabLst>
                <a:tab algn="l" pos="0"/>
              </a:tabLst>
            </a:pPr>
            <a:r>
              <a:rPr b="1" lang="pt-BR" sz="3600" spc="-1" strike="noStrike">
                <a:solidFill>
                  <a:srgbClr val="000000"/>
                </a:solidFill>
                <a:latin typeface="Calibri"/>
              </a:rPr>
              <a:t>DEDICAÇÃO A CAUSAS</a:t>
            </a:r>
            <a:endParaRPr b="0" lang="pt-BR" sz="36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Escolhem profissões orientados mais por seus valores fundamentais do que pelas suas verdadeiras aptidões ou áreas de competência.</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Suas decisões profissionais baseiam-se no desejo de melhorar o mundo de alguma maneira.</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Desejam influenciar as organizações que os empregam ou a política social na direção dos seus valores.</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São fortemente identificados com sua carreira, dando menos valor à remuneração e ao status.</a:t>
            </a: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3"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Âncoras de Carreira</a:t>
            </a:r>
            <a:endParaRPr b="0" lang="pt-BR" sz="4050" spc="-1" strike="noStrike">
              <a:solidFill>
                <a:srgbClr val="000000"/>
              </a:solidFill>
              <a:latin typeface="Calibri"/>
            </a:endParaRPr>
          </a:p>
        </p:txBody>
      </p:sp>
      <p:sp>
        <p:nvSpPr>
          <p:cNvPr id="2314" name="PlaceHolder 2"/>
          <p:cNvSpPr>
            <a:spLocks noGrp="1"/>
          </p:cNvSpPr>
          <p:nvPr>
            <p:ph/>
          </p:nvPr>
        </p:nvSpPr>
        <p:spPr>
          <a:xfrm>
            <a:off x="710280" y="1470960"/>
            <a:ext cx="16281720" cy="8280720"/>
          </a:xfrm>
          <a:prstGeom prst="rect">
            <a:avLst/>
          </a:prstGeom>
          <a:noFill/>
          <a:ln w="0">
            <a:noFill/>
          </a:ln>
        </p:spPr>
        <p:txBody>
          <a:bodyPr lIns="90000" rIns="90000" tIns="45000" bIns="45000" anchor="t">
            <a:normAutofit/>
          </a:bodyPr>
          <a:p>
            <a:pPr indent="0" algn="ctr">
              <a:lnSpc>
                <a:spcPct val="100000"/>
              </a:lnSpc>
              <a:spcAft>
                <a:spcPts val="675"/>
              </a:spcAft>
              <a:buNone/>
              <a:tabLst>
                <a:tab algn="l" pos="0"/>
              </a:tabLst>
            </a:pPr>
            <a:r>
              <a:rPr b="1" lang="pt-BR" sz="3600" spc="-1" strike="noStrike">
                <a:solidFill>
                  <a:srgbClr val="000000"/>
                </a:solidFill>
                <a:latin typeface="Calibri"/>
              </a:rPr>
              <a:t>PURO DESAFIO</a:t>
            </a:r>
            <a:endParaRPr b="0" lang="pt-BR" sz="36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Para esse grupo de pessoas, sucesso significa transpor obstáculos impossíveis, vencer adversários ou situações difíceis. </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Sentir-se permanentemente desafiado é o que mais importa na carreira. São voltados ao autodesenvolvimento e automotivados. </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Quando não se sentem testados, podem se tornar-se entediados e irritados. </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Gostam de organizações que oferecem oportunidades de novos desafios, mesmo quando estes não vêm acompanhados de crescimento da remuneração.</a:t>
            </a: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5"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Âncoras de Carreira</a:t>
            </a:r>
            <a:endParaRPr b="0" lang="pt-BR" sz="4050" spc="-1" strike="noStrike">
              <a:solidFill>
                <a:srgbClr val="000000"/>
              </a:solidFill>
              <a:latin typeface="Calibri"/>
            </a:endParaRPr>
          </a:p>
        </p:txBody>
      </p:sp>
      <p:sp>
        <p:nvSpPr>
          <p:cNvPr id="2316" name="PlaceHolder 2"/>
          <p:cNvSpPr>
            <a:spLocks noGrp="1"/>
          </p:cNvSpPr>
          <p:nvPr>
            <p:ph/>
          </p:nvPr>
        </p:nvSpPr>
        <p:spPr>
          <a:xfrm>
            <a:off x="710280" y="1470960"/>
            <a:ext cx="16281720" cy="8280720"/>
          </a:xfrm>
          <a:prstGeom prst="rect">
            <a:avLst/>
          </a:prstGeom>
          <a:noFill/>
          <a:ln w="0">
            <a:noFill/>
          </a:ln>
        </p:spPr>
        <p:txBody>
          <a:bodyPr lIns="90000" rIns="90000" tIns="45000" bIns="45000" anchor="t">
            <a:normAutofit/>
          </a:bodyPr>
          <a:p>
            <a:pPr indent="0" algn="ctr">
              <a:lnSpc>
                <a:spcPct val="100000"/>
              </a:lnSpc>
              <a:spcAft>
                <a:spcPts val="675"/>
              </a:spcAft>
              <a:buNone/>
              <a:tabLst>
                <a:tab algn="l" pos="0"/>
              </a:tabLst>
            </a:pPr>
            <a:r>
              <a:rPr b="1" lang="pt-BR" sz="4000" spc="-1" strike="noStrike">
                <a:solidFill>
                  <a:srgbClr val="000000"/>
                </a:solidFill>
                <a:latin typeface="Calibri"/>
              </a:rPr>
              <a:t>QUALIDADE DE VIDA</a:t>
            </a:r>
            <a:endParaRPr b="0" lang="pt-BR" sz="40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Esse grupo de pessoas tem foco tanto no crescimento profissional quanto na busca de equilíbrio com a vida pessoal. </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Acima de tudo, estão orientados a conciliar interesses de carreira com suas motivações particulares, sejam elas ligadas à família, esportes ou hobbies. </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Buscam um relacionamento com a organização que permita flexibilidade e acomodação de algumas questões pessoais. </a:t>
            </a:r>
            <a:endParaRPr b="0" lang="pt-BR" sz="3200" spc="-1" strike="noStrike">
              <a:solidFill>
                <a:srgbClr val="000000"/>
              </a:solidFill>
              <a:latin typeface="Calibri"/>
            </a:endParaRPr>
          </a:p>
          <a:p>
            <a:pPr marL="305280" indent="-305280">
              <a:lnSpc>
                <a:spcPct val="100000"/>
              </a:lnSpc>
              <a:spcAft>
                <a:spcPts val="675"/>
              </a:spcAft>
              <a:buClr>
                <a:srgbClr val="4f81bd"/>
              </a:buClr>
              <a:buSzPct val="89000"/>
              <a:buFont typeface="Wingdings" charset="2"/>
              <a:buChar char=""/>
              <a:tabLst>
                <a:tab algn="l" pos="0"/>
              </a:tabLst>
            </a:pPr>
            <a:r>
              <a:rPr b="0" lang="pt-BR" sz="3200" spc="-1" strike="noStrike">
                <a:solidFill>
                  <a:srgbClr val="000000"/>
                </a:solidFill>
                <a:latin typeface="Calibri"/>
              </a:rPr>
              <a:t>Tendem a não aceitar mudanças físicas muito facilmente e sempre avaliam e levam em conta o impacto no seu estilo de vida.</a:t>
            </a: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317" name="Group 77"/>
          <p:cNvGraphicFramePr/>
          <p:nvPr/>
        </p:nvGraphicFramePr>
        <p:xfrm>
          <a:off x="1511280" y="1356840"/>
          <a:ext cx="15265080" cy="8570160"/>
        </p:xfrm>
        <a:graphic>
          <a:graphicData uri="http://schemas.openxmlformats.org/drawingml/2006/table">
            <a:tbl>
              <a:tblPr/>
              <a:tblGrid>
                <a:gridCol w="7067160"/>
                <a:gridCol w="8198280"/>
              </a:tblGrid>
              <a:tr h="854280">
                <a:tc>
                  <a:txBody>
                    <a:bodyPr lIns="182880" rIns="182880" tIns="91440" bIns="91440" anchor="t">
                      <a:noAutofit/>
                    </a:bodyPr>
                    <a:p>
                      <a:pPr>
                        <a:lnSpc>
                          <a:spcPct val="100000"/>
                        </a:lnSpc>
                        <a:spcBef>
                          <a:spcPts val="720"/>
                        </a:spcBef>
                        <a:tabLst>
                          <a:tab algn="l" pos="0"/>
                        </a:tabLst>
                      </a:pPr>
                      <a:r>
                        <a:rPr b="1" lang="pt-BR" sz="3600" spc="-1" strike="noStrike">
                          <a:solidFill>
                            <a:srgbClr val="000000"/>
                          </a:solidFill>
                          <a:latin typeface="Calibri"/>
                        </a:rPr>
                        <a:t>Principais âncoras de carreira</a:t>
                      </a:r>
                      <a:endParaRPr b="0" lang="pt-BR" sz="3600" spc="-1" strike="noStrike">
                        <a:solidFill>
                          <a:srgbClr val="000000"/>
                        </a:solidFill>
                        <a:latin typeface="Arial"/>
                      </a:endParaRPr>
                    </a:p>
                  </a:txBody>
                  <a:tcPr anchor="t" marL="182880" marR="182880">
                    <a:lnL w="28080">
                      <a:solidFill>
                        <a:srgbClr val="000000"/>
                      </a:solidFill>
                    </a:lnL>
                    <a:lnR w="12240">
                      <a:solidFill>
                        <a:srgbClr val="000000"/>
                      </a:solidFill>
                    </a:lnR>
                    <a:lnT w="28080">
                      <a:solidFill>
                        <a:srgbClr val="000000"/>
                      </a:solidFill>
                    </a:lnT>
                    <a:lnB w="12240">
                      <a:solidFill>
                        <a:srgbClr val="000000"/>
                      </a:solidFill>
                    </a:lnB>
                    <a:noFill/>
                  </a:tcPr>
                </a:tc>
                <a:tc>
                  <a:txBody>
                    <a:bodyPr lIns="182880" rIns="182880" tIns="91440" bIns="91440" anchor="t">
                      <a:noAutofit/>
                    </a:bodyPr>
                    <a:p>
                      <a:pPr>
                        <a:lnSpc>
                          <a:spcPct val="100000"/>
                        </a:lnSpc>
                        <a:spcBef>
                          <a:spcPts val="720"/>
                        </a:spcBef>
                        <a:tabLst>
                          <a:tab algn="l" pos="0"/>
                        </a:tabLst>
                      </a:pPr>
                      <a:r>
                        <a:rPr b="1" lang="pt-BR" sz="3600" spc="-1" strike="noStrike">
                          <a:solidFill>
                            <a:srgbClr val="000000"/>
                          </a:solidFill>
                          <a:latin typeface="Calibri"/>
                        </a:rPr>
                        <a:t>Principais fatores de motivação</a:t>
                      </a:r>
                      <a:endParaRPr b="0" lang="pt-BR" sz="3600" spc="-1" strike="noStrike">
                        <a:solidFill>
                          <a:srgbClr val="000000"/>
                        </a:solidFill>
                        <a:latin typeface="Arial"/>
                      </a:endParaRPr>
                    </a:p>
                  </a:txBody>
                  <a:tcPr anchor="t" marL="182880" marR="182880">
                    <a:lnL w="12240">
                      <a:solidFill>
                        <a:srgbClr val="000000"/>
                      </a:solidFill>
                    </a:lnL>
                    <a:lnR w="28080">
                      <a:solidFill>
                        <a:srgbClr val="000000"/>
                      </a:solidFill>
                    </a:lnR>
                    <a:lnT w="28080">
                      <a:solidFill>
                        <a:srgbClr val="000000"/>
                      </a:solidFill>
                    </a:lnT>
                    <a:lnB w="12240">
                      <a:solidFill>
                        <a:srgbClr val="000000"/>
                      </a:solidFill>
                    </a:lnB>
                    <a:noFill/>
                  </a:tcPr>
                </a:tc>
              </a:tr>
              <a:tr h="960840">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Desafio técnico</a:t>
                      </a:r>
                      <a:endParaRPr b="0" lang="pt-BR" sz="3600" spc="-1" strike="noStrike">
                        <a:solidFill>
                          <a:srgbClr val="000000"/>
                        </a:solidFill>
                        <a:latin typeface="Arial"/>
                      </a:endParaRPr>
                    </a:p>
                  </a:txBody>
                  <a:tcPr anchor="t" marL="182880" marR="182880">
                    <a:lnL w="28080">
                      <a:solidFill>
                        <a:srgbClr val="000000"/>
                      </a:solidFill>
                    </a:lnL>
                    <a:lnR w="12240">
                      <a:solidFill>
                        <a:srgbClr val="000000"/>
                      </a:solidFill>
                    </a:lnR>
                    <a:lnT w="12240">
                      <a:solidFill>
                        <a:srgbClr val="000000"/>
                      </a:solidFill>
                    </a:lnT>
                    <a:lnB w="12240">
                      <a:solidFill>
                        <a:srgbClr val="000000"/>
                      </a:solidFill>
                    </a:lnB>
                    <a:noFill/>
                  </a:tcPr>
                </a:tc>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Estar na vanguarda do conhecimento</a:t>
                      </a:r>
                      <a:endParaRPr b="0" lang="pt-BR" sz="3600" spc="-1" strike="noStrike">
                        <a:solidFill>
                          <a:srgbClr val="000000"/>
                        </a:solidFill>
                        <a:latin typeface="Arial"/>
                      </a:endParaRPr>
                    </a:p>
                  </a:txBody>
                  <a:tcPr anchor="t" marL="182880" marR="182880">
                    <a:lnL w="12240">
                      <a:solidFill>
                        <a:srgbClr val="000000"/>
                      </a:solidFill>
                    </a:lnL>
                    <a:lnR w="28080">
                      <a:solidFill>
                        <a:srgbClr val="000000"/>
                      </a:solidFill>
                    </a:lnR>
                    <a:lnT w="12240">
                      <a:solidFill>
                        <a:srgbClr val="000000"/>
                      </a:solidFill>
                    </a:lnT>
                    <a:lnB w="12240">
                      <a:solidFill>
                        <a:srgbClr val="000000"/>
                      </a:solidFill>
                    </a:lnB>
                    <a:noFill/>
                  </a:tcPr>
                </a:tc>
              </a:tr>
              <a:tr h="966960">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Desafio gerencial</a:t>
                      </a:r>
                      <a:endParaRPr b="0" lang="pt-BR" sz="3600" spc="-1" strike="noStrike">
                        <a:solidFill>
                          <a:srgbClr val="000000"/>
                        </a:solidFill>
                        <a:latin typeface="Arial"/>
                      </a:endParaRPr>
                    </a:p>
                  </a:txBody>
                  <a:tcPr anchor="t" marL="182880" marR="182880">
                    <a:lnL w="28080">
                      <a:solidFill>
                        <a:srgbClr val="000000"/>
                      </a:solidFill>
                    </a:lnL>
                    <a:lnR w="12240">
                      <a:solidFill>
                        <a:srgbClr val="000000"/>
                      </a:solidFill>
                    </a:lnR>
                    <a:lnT w="12240">
                      <a:solidFill>
                        <a:srgbClr val="000000"/>
                      </a:solidFill>
                    </a:lnT>
                    <a:lnB w="12240">
                      <a:solidFill>
                        <a:srgbClr val="000000"/>
                      </a:solidFill>
                    </a:lnB>
                    <a:noFill/>
                  </a:tcPr>
                </a:tc>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Evolução na carreira</a:t>
                      </a:r>
                      <a:endParaRPr b="0" lang="pt-BR" sz="3600" spc="-1" strike="noStrike">
                        <a:solidFill>
                          <a:srgbClr val="000000"/>
                        </a:solidFill>
                        <a:latin typeface="Arial"/>
                      </a:endParaRPr>
                    </a:p>
                  </a:txBody>
                  <a:tcPr anchor="t" marL="182880" marR="182880">
                    <a:lnL w="12240">
                      <a:solidFill>
                        <a:srgbClr val="000000"/>
                      </a:solidFill>
                    </a:lnL>
                    <a:lnR w="28080">
                      <a:solidFill>
                        <a:srgbClr val="000000"/>
                      </a:solidFill>
                    </a:lnR>
                    <a:lnT w="12240">
                      <a:solidFill>
                        <a:srgbClr val="000000"/>
                      </a:solidFill>
                    </a:lnT>
                    <a:lnB w="12240">
                      <a:solidFill>
                        <a:srgbClr val="000000"/>
                      </a:solidFill>
                    </a:lnB>
                    <a:noFill/>
                  </a:tcPr>
                </a:tc>
              </a:tr>
              <a:tr h="964080">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Autonomia e independência</a:t>
                      </a:r>
                      <a:endParaRPr b="0" lang="pt-BR" sz="3600" spc="-1" strike="noStrike">
                        <a:solidFill>
                          <a:srgbClr val="000000"/>
                        </a:solidFill>
                        <a:latin typeface="Arial"/>
                      </a:endParaRPr>
                    </a:p>
                  </a:txBody>
                  <a:tcPr anchor="t" marL="182880" marR="182880">
                    <a:lnL w="28080">
                      <a:solidFill>
                        <a:srgbClr val="000000"/>
                      </a:solidFill>
                    </a:lnL>
                    <a:lnR w="12240">
                      <a:solidFill>
                        <a:srgbClr val="000000"/>
                      </a:solidFill>
                    </a:lnR>
                    <a:lnT w="12240">
                      <a:solidFill>
                        <a:srgbClr val="000000"/>
                      </a:solidFill>
                    </a:lnT>
                    <a:lnB w="12240">
                      <a:solidFill>
                        <a:srgbClr val="000000"/>
                      </a:solidFill>
                    </a:lnB>
                    <a:noFill/>
                  </a:tcPr>
                </a:tc>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Liberdade de atuação</a:t>
                      </a:r>
                      <a:endParaRPr b="0" lang="pt-BR" sz="3600" spc="-1" strike="noStrike">
                        <a:solidFill>
                          <a:srgbClr val="000000"/>
                        </a:solidFill>
                        <a:latin typeface="Arial"/>
                      </a:endParaRPr>
                    </a:p>
                  </a:txBody>
                  <a:tcPr anchor="t" marL="182880" marR="182880">
                    <a:lnL w="12240">
                      <a:solidFill>
                        <a:srgbClr val="000000"/>
                      </a:solidFill>
                    </a:lnL>
                    <a:lnR w="28080">
                      <a:solidFill>
                        <a:srgbClr val="000000"/>
                      </a:solidFill>
                    </a:lnR>
                    <a:lnT w="12240">
                      <a:solidFill>
                        <a:srgbClr val="000000"/>
                      </a:solidFill>
                    </a:lnT>
                    <a:lnB w="12240">
                      <a:solidFill>
                        <a:srgbClr val="000000"/>
                      </a:solidFill>
                    </a:lnB>
                    <a:noFill/>
                  </a:tcPr>
                </a:tc>
              </a:tr>
              <a:tr h="964080">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Segurança e previsibilidade</a:t>
                      </a:r>
                      <a:endParaRPr b="0" lang="pt-BR" sz="3600" spc="-1" strike="noStrike">
                        <a:solidFill>
                          <a:srgbClr val="000000"/>
                        </a:solidFill>
                        <a:latin typeface="Arial"/>
                      </a:endParaRPr>
                    </a:p>
                  </a:txBody>
                  <a:tcPr anchor="t" marL="182880" marR="182880">
                    <a:lnL w="28080">
                      <a:solidFill>
                        <a:srgbClr val="000000"/>
                      </a:solidFill>
                    </a:lnL>
                    <a:lnR w="12240">
                      <a:solidFill>
                        <a:srgbClr val="000000"/>
                      </a:solidFill>
                    </a:lnR>
                    <a:lnT w="12240">
                      <a:solidFill>
                        <a:srgbClr val="000000"/>
                      </a:solidFill>
                    </a:lnT>
                    <a:lnB w="12240">
                      <a:solidFill>
                        <a:srgbClr val="000000"/>
                      </a:solidFill>
                    </a:lnB>
                    <a:noFill/>
                  </a:tcPr>
                </a:tc>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Estabilidade profissional</a:t>
                      </a:r>
                      <a:endParaRPr b="0" lang="pt-BR" sz="3600" spc="-1" strike="noStrike">
                        <a:solidFill>
                          <a:srgbClr val="000000"/>
                        </a:solidFill>
                        <a:latin typeface="Arial"/>
                      </a:endParaRPr>
                    </a:p>
                  </a:txBody>
                  <a:tcPr anchor="t" marL="182880" marR="182880">
                    <a:lnL w="12240">
                      <a:solidFill>
                        <a:srgbClr val="000000"/>
                      </a:solidFill>
                    </a:lnL>
                    <a:lnR w="28080">
                      <a:solidFill>
                        <a:srgbClr val="000000"/>
                      </a:solidFill>
                    </a:lnR>
                    <a:lnT w="12240">
                      <a:solidFill>
                        <a:srgbClr val="000000"/>
                      </a:solidFill>
                    </a:lnT>
                    <a:lnB w="12240">
                      <a:solidFill>
                        <a:srgbClr val="000000"/>
                      </a:solidFill>
                    </a:lnB>
                    <a:noFill/>
                  </a:tcPr>
                </a:tc>
              </a:tr>
              <a:tr h="964080">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Desafio empreendedor</a:t>
                      </a:r>
                      <a:endParaRPr b="0" lang="pt-BR" sz="3600" spc="-1" strike="noStrike">
                        <a:solidFill>
                          <a:srgbClr val="000000"/>
                        </a:solidFill>
                        <a:latin typeface="Arial"/>
                      </a:endParaRPr>
                    </a:p>
                  </a:txBody>
                  <a:tcPr anchor="t" marL="182880" marR="182880">
                    <a:lnL w="28080">
                      <a:solidFill>
                        <a:srgbClr val="000000"/>
                      </a:solidFill>
                    </a:lnL>
                    <a:lnR w="12240">
                      <a:solidFill>
                        <a:srgbClr val="000000"/>
                      </a:solidFill>
                    </a:lnR>
                    <a:lnT w="12240">
                      <a:solidFill>
                        <a:srgbClr val="000000"/>
                      </a:solidFill>
                    </a:lnT>
                    <a:lnB w="12240">
                      <a:solidFill>
                        <a:srgbClr val="000000"/>
                      </a:solidFill>
                    </a:lnB>
                    <a:noFill/>
                  </a:tcPr>
                </a:tc>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Liderar as ações</a:t>
                      </a:r>
                      <a:endParaRPr b="0" lang="pt-BR" sz="3600" spc="-1" strike="noStrike">
                        <a:solidFill>
                          <a:srgbClr val="000000"/>
                        </a:solidFill>
                        <a:latin typeface="Arial"/>
                      </a:endParaRPr>
                    </a:p>
                  </a:txBody>
                  <a:tcPr anchor="t" marL="182880" marR="182880">
                    <a:lnL w="12240">
                      <a:solidFill>
                        <a:srgbClr val="000000"/>
                      </a:solidFill>
                    </a:lnL>
                    <a:lnR w="28080">
                      <a:solidFill>
                        <a:srgbClr val="000000"/>
                      </a:solidFill>
                    </a:lnR>
                    <a:lnT w="12240">
                      <a:solidFill>
                        <a:srgbClr val="000000"/>
                      </a:solidFill>
                    </a:lnT>
                    <a:lnB w="12240">
                      <a:solidFill>
                        <a:srgbClr val="000000"/>
                      </a:solidFill>
                    </a:lnB>
                    <a:noFill/>
                  </a:tcPr>
                </a:tc>
              </a:tr>
              <a:tr h="966960">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Dedicação a causas</a:t>
                      </a:r>
                      <a:endParaRPr b="0" lang="pt-BR" sz="3600" spc="-1" strike="noStrike">
                        <a:solidFill>
                          <a:srgbClr val="000000"/>
                        </a:solidFill>
                        <a:latin typeface="Arial"/>
                      </a:endParaRPr>
                    </a:p>
                  </a:txBody>
                  <a:tcPr anchor="t" marL="182880" marR="182880">
                    <a:lnL w="28080">
                      <a:solidFill>
                        <a:srgbClr val="000000"/>
                      </a:solidFill>
                    </a:lnL>
                    <a:lnR w="12240">
                      <a:solidFill>
                        <a:srgbClr val="000000"/>
                      </a:solidFill>
                    </a:lnR>
                    <a:lnT w="12240">
                      <a:solidFill>
                        <a:srgbClr val="000000"/>
                      </a:solidFill>
                    </a:lnT>
                    <a:lnB w="12240">
                      <a:solidFill>
                        <a:srgbClr val="000000"/>
                      </a:solidFill>
                    </a:lnB>
                    <a:noFill/>
                  </a:tcPr>
                </a:tc>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Importância social do trabalho</a:t>
                      </a:r>
                      <a:endParaRPr b="0" lang="pt-BR" sz="3600" spc="-1" strike="noStrike">
                        <a:solidFill>
                          <a:srgbClr val="000000"/>
                        </a:solidFill>
                        <a:latin typeface="Arial"/>
                      </a:endParaRPr>
                    </a:p>
                  </a:txBody>
                  <a:tcPr anchor="t" marL="182880" marR="182880">
                    <a:lnL w="12240">
                      <a:solidFill>
                        <a:srgbClr val="000000"/>
                      </a:solidFill>
                    </a:lnL>
                    <a:lnR w="28080">
                      <a:solidFill>
                        <a:srgbClr val="000000"/>
                      </a:solidFill>
                    </a:lnR>
                    <a:lnT w="12240">
                      <a:solidFill>
                        <a:srgbClr val="000000"/>
                      </a:solidFill>
                    </a:lnT>
                    <a:lnB w="12240">
                      <a:solidFill>
                        <a:srgbClr val="000000"/>
                      </a:solidFill>
                    </a:lnB>
                    <a:noFill/>
                  </a:tcPr>
                </a:tc>
              </a:tr>
              <a:tr h="960840">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Puro desafio</a:t>
                      </a:r>
                      <a:endParaRPr b="0" lang="pt-BR" sz="3600" spc="-1" strike="noStrike">
                        <a:solidFill>
                          <a:srgbClr val="000000"/>
                        </a:solidFill>
                        <a:latin typeface="Arial"/>
                      </a:endParaRPr>
                    </a:p>
                  </a:txBody>
                  <a:tcPr anchor="t" marL="182880" marR="182880">
                    <a:lnL w="28080">
                      <a:solidFill>
                        <a:srgbClr val="000000"/>
                      </a:solidFill>
                    </a:lnL>
                    <a:lnR w="12240">
                      <a:solidFill>
                        <a:srgbClr val="000000"/>
                      </a:solidFill>
                    </a:lnR>
                    <a:lnT w="12240">
                      <a:solidFill>
                        <a:srgbClr val="000000"/>
                      </a:solidFill>
                    </a:lnT>
                    <a:lnB w="12240">
                      <a:solidFill>
                        <a:srgbClr val="000000"/>
                      </a:solidFill>
                    </a:lnB>
                    <a:noFill/>
                  </a:tcPr>
                </a:tc>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Superar os próprios limites</a:t>
                      </a:r>
                      <a:endParaRPr b="0" lang="pt-BR" sz="3600" spc="-1" strike="noStrike">
                        <a:solidFill>
                          <a:srgbClr val="000000"/>
                        </a:solidFill>
                        <a:latin typeface="Arial"/>
                      </a:endParaRPr>
                    </a:p>
                  </a:txBody>
                  <a:tcPr anchor="t" marL="182880" marR="182880">
                    <a:lnL w="12240">
                      <a:solidFill>
                        <a:srgbClr val="000000"/>
                      </a:solidFill>
                    </a:lnL>
                    <a:lnR w="28080">
                      <a:solidFill>
                        <a:srgbClr val="000000"/>
                      </a:solidFill>
                    </a:lnR>
                    <a:lnT w="12240">
                      <a:solidFill>
                        <a:srgbClr val="000000"/>
                      </a:solidFill>
                    </a:lnT>
                    <a:lnB w="12240">
                      <a:solidFill>
                        <a:srgbClr val="000000"/>
                      </a:solidFill>
                    </a:lnB>
                    <a:noFill/>
                  </a:tcPr>
                </a:tc>
              </a:tr>
              <a:tr h="966960">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Qualidade de vida</a:t>
                      </a:r>
                      <a:endParaRPr b="0" lang="pt-BR" sz="3600" spc="-1" strike="noStrike">
                        <a:solidFill>
                          <a:srgbClr val="000000"/>
                        </a:solidFill>
                        <a:latin typeface="Arial"/>
                      </a:endParaRPr>
                    </a:p>
                  </a:txBody>
                  <a:tcPr anchor="t" marL="182880" marR="182880">
                    <a:lnL w="28080">
                      <a:solidFill>
                        <a:srgbClr val="000000"/>
                      </a:solidFill>
                    </a:lnL>
                    <a:lnR w="12240">
                      <a:solidFill>
                        <a:srgbClr val="000000"/>
                      </a:solidFill>
                    </a:lnR>
                    <a:lnT w="12240">
                      <a:solidFill>
                        <a:srgbClr val="000000"/>
                      </a:solidFill>
                    </a:lnT>
                    <a:lnB w="28080">
                      <a:solidFill>
                        <a:srgbClr val="000000"/>
                      </a:solidFill>
                    </a:lnB>
                    <a:noFill/>
                  </a:tcPr>
                </a:tc>
                <a:tc>
                  <a:txBody>
                    <a:bodyPr lIns="182880" rIns="182880" tIns="91440" bIns="91440" anchor="t">
                      <a:noAutofit/>
                    </a:bodyPr>
                    <a:p>
                      <a:pPr>
                        <a:lnSpc>
                          <a:spcPct val="100000"/>
                        </a:lnSpc>
                        <a:spcBef>
                          <a:spcPts val="720"/>
                        </a:spcBef>
                        <a:tabLst>
                          <a:tab algn="l" pos="0"/>
                        </a:tabLst>
                      </a:pPr>
                      <a:r>
                        <a:rPr b="0" lang="pt-BR" sz="3600" spc="-1" strike="noStrike">
                          <a:solidFill>
                            <a:srgbClr val="000000"/>
                          </a:solidFill>
                          <a:latin typeface="Calibri"/>
                        </a:rPr>
                        <a:t>Equilíbrio profissional x pessoal</a:t>
                      </a:r>
                      <a:endParaRPr b="0" lang="pt-BR" sz="3600" spc="-1" strike="noStrike">
                        <a:solidFill>
                          <a:srgbClr val="000000"/>
                        </a:solidFill>
                        <a:latin typeface="Arial"/>
                      </a:endParaRPr>
                    </a:p>
                  </a:txBody>
                  <a:tcPr anchor="t" marL="182880" marR="18288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
        <p:nvSpPr>
          <p:cNvPr id="2318"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Âncoras de Carreira - Resumo</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9" name="Picture 2" descr="Image result for emotional intelligence"/>
          <p:cNvPicPr/>
          <p:nvPr/>
        </p:nvPicPr>
        <p:blipFill>
          <a:blip r:embed="rId1"/>
          <a:stretch/>
        </p:blipFill>
        <p:spPr>
          <a:xfrm>
            <a:off x="945360" y="1328040"/>
            <a:ext cx="15408360" cy="8667000"/>
          </a:xfrm>
          <a:prstGeom prst="rect">
            <a:avLst/>
          </a:prstGeom>
          <a:ln w="0">
            <a:noFill/>
          </a:ln>
        </p:spPr>
      </p:pic>
      <p:sp>
        <p:nvSpPr>
          <p:cNvPr id="2320" name="Rectangle 9"/>
          <p:cNvSpPr/>
          <p:nvPr/>
        </p:nvSpPr>
        <p:spPr>
          <a:xfrm>
            <a:off x="945360" y="1296360"/>
            <a:ext cx="15706440" cy="8698680"/>
          </a:xfrm>
          <a:prstGeom prst="rect">
            <a:avLst/>
          </a:prstGeom>
          <a:gradFill rotWithShape="0">
            <a:gsLst>
              <a:gs pos="35000">
                <a:srgbClr val="11599c"/>
              </a:gs>
              <a:gs pos="100000">
                <a:srgbClr val="11599c">
                  <a:alpha val="0"/>
                </a:srgbClr>
              </a:gs>
            </a:gsLst>
            <a:lin ang="0"/>
          </a:gra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321" name="Text Placeholder 1"/>
          <p:cNvSpPr/>
          <p:nvPr/>
        </p:nvSpPr>
        <p:spPr>
          <a:xfrm>
            <a:off x="8111160" y="3695760"/>
            <a:ext cx="7825680" cy="45482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001"/>
              </a:spcBef>
            </a:pPr>
            <a:endParaRPr b="0" lang="en-US" sz="3000" spc="-1" strike="noStrike">
              <a:solidFill>
                <a:srgbClr val="ffffff"/>
              </a:solidFill>
              <a:latin typeface="BancoDoBrasil Titulos 2"/>
            </a:endParaRPr>
          </a:p>
        </p:txBody>
      </p:sp>
      <p:sp>
        <p:nvSpPr>
          <p:cNvPr id="2322" name="Título 5"/>
          <p:cNvSpPr/>
          <p:nvPr/>
        </p:nvSpPr>
        <p:spPr>
          <a:xfrm>
            <a:off x="748440" y="-284040"/>
            <a:ext cx="7136640" cy="19386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Inteligência emocional</a:t>
            </a:r>
            <a:endParaRPr b="0" lang="pt-BR" sz="4050" spc="-1" strike="noStrike">
              <a:solidFill>
                <a:srgbClr val="000000"/>
              </a:solidFill>
              <a:latin typeface="Arial"/>
            </a:endParaRPr>
          </a:p>
        </p:txBody>
      </p:sp>
      <p:sp>
        <p:nvSpPr>
          <p:cNvPr id="2323" name="CaixaDeTexto 9"/>
          <p:cNvSpPr/>
          <p:nvPr/>
        </p:nvSpPr>
        <p:spPr>
          <a:xfrm>
            <a:off x="1108080" y="3418200"/>
            <a:ext cx="8035560" cy="4293360"/>
          </a:xfrm>
          <a:prstGeom prst="rect">
            <a:avLst/>
          </a:prstGeom>
          <a:noFill/>
          <a:ln w="0">
            <a:noFill/>
          </a:ln>
        </p:spPr>
        <p:style>
          <a:lnRef idx="0"/>
          <a:fillRef idx="0"/>
          <a:effectRef idx="0"/>
          <a:fontRef idx="minor"/>
        </p:style>
        <p:txBody>
          <a:bodyPr lIns="90000" rIns="90000" tIns="45000" bIns="45000" anchor="t">
            <a:spAutoFit/>
          </a:bodyPr>
          <a:p>
            <a:pPr marL="514440" indent="-514440">
              <a:lnSpc>
                <a:spcPct val="100000"/>
              </a:lnSpc>
              <a:spcBef>
                <a:spcPts val="1800"/>
              </a:spcBef>
              <a:buClr>
                <a:srgbClr val="ffffff"/>
              </a:buClr>
              <a:buFont typeface="Arial"/>
              <a:buChar char="•"/>
            </a:pPr>
            <a:r>
              <a:rPr b="0" lang="pt-BR" sz="3300" spc="-1" strike="noStrike">
                <a:solidFill>
                  <a:srgbClr val="ffffff"/>
                </a:solidFill>
                <a:latin typeface="Calibri"/>
                <a:ea typeface="Roboto"/>
              </a:rPr>
              <a:t>é um conjunto de habilidades emocionais que influenciam nossa capacidade de lidar com a vida</a:t>
            </a:r>
            <a:endParaRPr b="0" lang="pt-BR" sz="3300" spc="-1" strike="noStrike">
              <a:solidFill>
                <a:srgbClr val="000000"/>
              </a:solidFill>
              <a:latin typeface="Arial"/>
            </a:endParaRPr>
          </a:p>
          <a:p>
            <a:pPr marL="514440" indent="-514440">
              <a:lnSpc>
                <a:spcPct val="100000"/>
              </a:lnSpc>
              <a:spcBef>
                <a:spcPts val="1800"/>
              </a:spcBef>
              <a:buClr>
                <a:srgbClr val="ffffff"/>
              </a:buClr>
              <a:buFont typeface="Arial"/>
              <a:buChar char="•"/>
            </a:pPr>
            <a:r>
              <a:rPr b="0" lang="pt-BR" sz="3300" spc="-1" strike="noStrike">
                <a:solidFill>
                  <a:srgbClr val="ffffff"/>
                </a:solidFill>
                <a:latin typeface="Calibri"/>
                <a:ea typeface="Roboto"/>
              </a:rPr>
              <a:t>pode ser aprendida</a:t>
            </a:r>
            <a:endParaRPr b="0" lang="pt-BR" sz="3300" spc="-1" strike="noStrike">
              <a:solidFill>
                <a:srgbClr val="000000"/>
              </a:solidFill>
              <a:latin typeface="Arial"/>
            </a:endParaRPr>
          </a:p>
          <a:p>
            <a:pPr marL="514440" indent="-514440">
              <a:lnSpc>
                <a:spcPct val="100000"/>
              </a:lnSpc>
              <a:spcBef>
                <a:spcPts val="1800"/>
              </a:spcBef>
              <a:buClr>
                <a:srgbClr val="ffffff"/>
              </a:buClr>
              <a:buFont typeface="Arial"/>
              <a:buChar char="•"/>
            </a:pPr>
            <a:r>
              <a:rPr b="0" lang="pt-BR" sz="3300" spc="-1" strike="noStrike">
                <a:solidFill>
                  <a:srgbClr val="ffffff"/>
                </a:solidFill>
                <a:latin typeface="Calibri"/>
                <a:ea typeface="Roboto"/>
              </a:rPr>
              <a:t>pode ser medida</a:t>
            </a:r>
            <a:endParaRPr b="0" lang="pt-BR" sz="3300" spc="-1" strike="noStrike">
              <a:solidFill>
                <a:srgbClr val="000000"/>
              </a:solidFill>
              <a:latin typeface="Arial"/>
            </a:endParaRPr>
          </a:p>
          <a:p>
            <a:pPr marL="514440" indent="-514440">
              <a:lnSpc>
                <a:spcPct val="100000"/>
              </a:lnSpc>
              <a:spcBef>
                <a:spcPts val="1800"/>
              </a:spcBef>
              <a:buClr>
                <a:srgbClr val="ffffff"/>
              </a:buClr>
              <a:buFont typeface="Arial"/>
              <a:buChar char="•"/>
            </a:pPr>
            <a:r>
              <a:rPr b="0" lang="pt-BR" sz="3300" spc="-1" strike="noStrike">
                <a:solidFill>
                  <a:srgbClr val="ffffff"/>
                </a:solidFill>
                <a:latin typeface="Calibri"/>
                <a:ea typeface="Roboto"/>
              </a:rPr>
              <a:t>é o que diferencia a performance excepcional do medíocre</a:t>
            </a:r>
            <a:endParaRPr b="0" lang="pt-BR" sz="33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71" dur="indefinite" restart="never" nodeType="tmRoot">
          <p:childTnLst>
            <p:seq>
              <p:cTn id="772" dur="indefinite" nodeType="mainSeq">
                <p:childTnLst>
                  <p:par>
                    <p:cTn id="773" fill="hold">
                      <p:stCondLst>
                        <p:cond delay="indefinite"/>
                      </p:stCondLst>
                      <p:childTnLst>
                        <p:par>
                          <p:cTn id="774" fill="hold">
                            <p:stCondLst>
                              <p:cond delay="0"/>
                            </p:stCondLst>
                            <p:childTnLst>
                              <p:par>
                                <p:cTn id="775" nodeType="clickEffect" fill="hold" presetClass="entr" presetID="10">
                                  <p:stCondLst>
                                    <p:cond delay="0"/>
                                  </p:stCondLst>
                                  <p:endCondLst>
                                    <p:cond delay="0" evt="begin">
                                      <p:tn val="775"/>
                                    </p:cond>
                                  </p:endCondLst>
                                  <p:childTnLst>
                                    <p:set>
                                      <p:cBhvr>
                                        <p:cTn id="776" dur="1" fill="hold">
                                          <p:stCondLst>
                                            <p:cond delay="0"/>
                                          </p:stCondLst>
                                        </p:cTn>
                                        <p:tgtEl>
                                          <p:spTgt spid="2321">
                                            <p:txEl>
                                              <p:pRg st="0" end="0"/>
                                            </p:txEl>
                                          </p:spTgt>
                                        </p:tgtEl>
                                        <p:attrNameLst>
                                          <p:attrName>style.visibility</p:attrName>
                                        </p:attrNameLst>
                                      </p:cBhvr>
                                      <p:to>
                                        <p:strVal val="visible"/>
                                      </p:to>
                                    </p:set>
                                    <p:animEffect filter="fade" transition="in">
                                      <p:cBhvr additive="repl">
                                        <p:cTn id="777" dur="500"/>
                                        <p:tgtEl>
                                          <p:spTgt spid="2321">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4" name="Picture 20" descr=""/>
          <p:cNvPicPr/>
          <p:nvPr/>
        </p:nvPicPr>
        <p:blipFill>
          <a:blip r:embed="rId1"/>
          <a:srcRect l="0" t="1644" r="0" b="1644"/>
          <a:stretch/>
        </p:blipFill>
        <p:spPr>
          <a:xfrm>
            <a:off x="708840" y="1470960"/>
            <a:ext cx="8855640" cy="8523360"/>
          </a:xfrm>
          <a:prstGeom prst="rect">
            <a:avLst/>
          </a:prstGeom>
          <a:ln w="0">
            <a:noFill/>
          </a:ln>
        </p:spPr>
      </p:pic>
      <p:sp>
        <p:nvSpPr>
          <p:cNvPr id="2325" name="Título 5"/>
          <p:cNvSpPr/>
          <p:nvPr/>
        </p:nvSpPr>
        <p:spPr>
          <a:xfrm>
            <a:off x="719280" y="-329040"/>
            <a:ext cx="11880720" cy="19440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Indivíduos pedem demissão por razões emocionais:</a:t>
            </a:r>
            <a:endParaRPr b="0" lang="pt-BR" sz="4050" spc="-1" strike="noStrike">
              <a:solidFill>
                <a:srgbClr val="000000"/>
              </a:solidFill>
              <a:latin typeface="Arial"/>
            </a:endParaRPr>
          </a:p>
        </p:txBody>
      </p:sp>
      <p:sp>
        <p:nvSpPr>
          <p:cNvPr id="2326" name="CaixaDeTexto 9"/>
          <p:cNvSpPr/>
          <p:nvPr/>
        </p:nvSpPr>
        <p:spPr>
          <a:xfrm>
            <a:off x="11016360" y="4400640"/>
            <a:ext cx="6271200" cy="2328480"/>
          </a:xfrm>
          <a:prstGeom prst="rect">
            <a:avLst/>
          </a:prstGeom>
          <a:noFill/>
          <a:ln w="0">
            <a:noFill/>
          </a:ln>
        </p:spPr>
        <p:style>
          <a:lnRef idx="0"/>
          <a:fillRef idx="0"/>
          <a:effectRef idx="0"/>
          <a:fontRef idx="minor"/>
        </p:style>
        <p:txBody>
          <a:bodyPr lIns="90000" rIns="90000" tIns="45000" bIns="45000" anchor="t">
            <a:spAutoFit/>
          </a:bodyPr>
          <a:p>
            <a:pPr marL="514440" indent="-514440">
              <a:lnSpc>
                <a:spcPct val="100000"/>
              </a:lnSpc>
              <a:spcBef>
                <a:spcPts val="1800"/>
              </a:spcBef>
              <a:buClr>
                <a:srgbClr val="000000"/>
              </a:buClr>
              <a:buFont typeface="Arial"/>
              <a:buChar char="•"/>
            </a:pPr>
            <a:r>
              <a:rPr b="0" lang="pt-BR" sz="3300" spc="-1" strike="noStrike">
                <a:solidFill>
                  <a:srgbClr val="000000"/>
                </a:solidFill>
                <a:latin typeface="Calibri"/>
                <a:ea typeface="Roboto"/>
              </a:rPr>
              <a:t>Por terem relacionamentos ruins com sua liderança</a:t>
            </a:r>
            <a:endParaRPr b="0" lang="pt-BR" sz="3300" spc="-1" strike="noStrike">
              <a:solidFill>
                <a:srgbClr val="000000"/>
              </a:solidFill>
              <a:latin typeface="Arial"/>
            </a:endParaRPr>
          </a:p>
          <a:p>
            <a:pPr marL="514440" indent="-514440">
              <a:lnSpc>
                <a:spcPct val="100000"/>
              </a:lnSpc>
              <a:spcBef>
                <a:spcPts val="1800"/>
              </a:spcBef>
              <a:buClr>
                <a:srgbClr val="000000"/>
              </a:buClr>
              <a:buFont typeface="Arial"/>
              <a:buChar char="•"/>
            </a:pPr>
            <a:r>
              <a:rPr b="0" lang="pt-BR" sz="3300" spc="-1" strike="noStrike">
                <a:solidFill>
                  <a:srgbClr val="000000"/>
                </a:solidFill>
                <a:latin typeface="Calibri"/>
                <a:ea typeface="Roboto"/>
              </a:rPr>
              <a:t>Por não se sentirem reconhecidos</a:t>
            </a:r>
            <a:endParaRPr b="0" lang="pt-BR" sz="3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7" name="Picture 20" descr=""/>
          <p:cNvPicPr/>
          <p:nvPr/>
        </p:nvPicPr>
        <p:blipFill>
          <a:blip r:embed="rId1"/>
          <a:srcRect l="0" t="3280" r="0" b="3280"/>
          <a:stretch/>
        </p:blipFill>
        <p:spPr>
          <a:xfrm>
            <a:off x="862920" y="1246680"/>
            <a:ext cx="9392400" cy="9039960"/>
          </a:xfrm>
          <a:prstGeom prst="rect">
            <a:avLst/>
          </a:prstGeom>
          <a:ln w="0">
            <a:noFill/>
          </a:ln>
        </p:spPr>
      </p:pic>
      <p:sp>
        <p:nvSpPr>
          <p:cNvPr id="2328" name="Título 5"/>
          <p:cNvSpPr/>
          <p:nvPr/>
        </p:nvSpPr>
        <p:spPr>
          <a:xfrm>
            <a:off x="719280" y="174960"/>
            <a:ext cx="6617520" cy="9230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Além disso... </a:t>
            </a:r>
            <a:endParaRPr b="0" lang="pt-BR" sz="4050" spc="-1" strike="noStrike">
              <a:solidFill>
                <a:srgbClr val="000000"/>
              </a:solidFill>
              <a:latin typeface="Arial"/>
            </a:endParaRPr>
          </a:p>
        </p:txBody>
      </p:sp>
      <p:sp>
        <p:nvSpPr>
          <p:cNvPr id="2329" name="CaixaDeTexto 9"/>
          <p:cNvSpPr/>
          <p:nvPr/>
        </p:nvSpPr>
        <p:spPr>
          <a:xfrm>
            <a:off x="10728000" y="2973600"/>
            <a:ext cx="5983200" cy="42933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800"/>
              </a:spcBef>
            </a:pPr>
            <a:r>
              <a:rPr b="0" lang="pt-BR" sz="3300" spc="-1" strike="noStrike">
                <a:solidFill>
                  <a:srgbClr val="000000"/>
                </a:solidFill>
                <a:latin typeface="Calibri"/>
                <a:ea typeface="Roboto"/>
              </a:rPr>
              <a:t>Muitos colaboradores não dão seu melhor por razões emocionais</a:t>
            </a:r>
            <a:endParaRPr b="0" lang="pt-BR" sz="3300" spc="-1" strike="noStrike">
              <a:solidFill>
                <a:srgbClr val="000000"/>
              </a:solidFill>
              <a:latin typeface="Arial"/>
            </a:endParaRPr>
          </a:p>
          <a:p>
            <a:pPr marL="514440" indent="-514440">
              <a:lnSpc>
                <a:spcPct val="100000"/>
              </a:lnSpc>
              <a:spcBef>
                <a:spcPts val="1800"/>
              </a:spcBef>
              <a:buClr>
                <a:srgbClr val="000000"/>
              </a:buClr>
              <a:buFont typeface="Arial"/>
              <a:buChar char="•"/>
            </a:pPr>
            <a:r>
              <a:rPr b="0" lang="pt-BR" sz="3300" spc="-1" strike="noStrike">
                <a:solidFill>
                  <a:srgbClr val="000000"/>
                </a:solidFill>
                <a:latin typeface="Calibri"/>
                <a:ea typeface="Roboto"/>
              </a:rPr>
              <a:t>Temem a gestão </a:t>
            </a:r>
            <a:endParaRPr b="0" lang="pt-BR" sz="3300" spc="-1" strike="noStrike">
              <a:solidFill>
                <a:srgbClr val="000000"/>
              </a:solidFill>
              <a:latin typeface="Arial"/>
            </a:endParaRPr>
          </a:p>
          <a:p>
            <a:pPr marL="514440" indent="-514440">
              <a:lnSpc>
                <a:spcPct val="100000"/>
              </a:lnSpc>
              <a:spcBef>
                <a:spcPts val="1800"/>
              </a:spcBef>
              <a:buClr>
                <a:srgbClr val="000000"/>
              </a:buClr>
              <a:buFont typeface="Arial"/>
              <a:buChar char="•"/>
            </a:pPr>
            <a:r>
              <a:rPr b="0" lang="pt-BR" sz="3300" spc="-1" strike="noStrike">
                <a:solidFill>
                  <a:srgbClr val="000000"/>
                </a:solidFill>
                <a:latin typeface="Calibri"/>
                <a:ea typeface="Roboto"/>
              </a:rPr>
              <a:t>Sentem-se pouco envolvidos ou excluídos</a:t>
            </a:r>
            <a:endParaRPr b="0" lang="pt-BR" sz="3300" spc="-1" strike="noStrike">
              <a:solidFill>
                <a:srgbClr val="000000"/>
              </a:solidFill>
              <a:latin typeface="Arial"/>
            </a:endParaRPr>
          </a:p>
          <a:p>
            <a:pPr marL="514440" indent="-514440">
              <a:lnSpc>
                <a:spcPct val="100000"/>
              </a:lnSpc>
              <a:spcBef>
                <a:spcPts val="1800"/>
              </a:spcBef>
              <a:buClr>
                <a:srgbClr val="000000"/>
              </a:buClr>
              <a:buFont typeface="Arial"/>
              <a:buChar char="•"/>
            </a:pPr>
            <a:r>
              <a:rPr b="0" lang="pt-BR" sz="3300" spc="-1" strike="noStrike">
                <a:solidFill>
                  <a:srgbClr val="000000"/>
                </a:solidFill>
                <a:latin typeface="Calibri"/>
                <a:ea typeface="Roboto"/>
              </a:rPr>
              <a:t>Estão estressados e exaustos</a:t>
            </a:r>
            <a:endParaRPr b="0" lang="pt-BR" sz="3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39" name="Group 236"/>
          <p:cNvGrpSpPr/>
          <p:nvPr/>
        </p:nvGrpSpPr>
        <p:grpSpPr>
          <a:xfrm>
            <a:off x="11827080" y="4501800"/>
            <a:ext cx="5428800" cy="2089800"/>
            <a:chOff x="11827080" y="4501800"/>
            <a:chExt cx="5428800" cy="2089800"/>
          </a:xfrm>
        </p:grpSpPr>
        <p:sp>
          <p:nvSpPr>
            <p:cNvPr id="940" name="Oval 154"/>
            <p:cNvSpPr/>
            <p:nvPr/>
          </p:nvSpPr>
          <p:spPr>
            <a:xfrm>
              <a:off x="11827080" y="4502520"/>
              <a:ext cx="2036880" cy="2088360"/>
            </a:xfrm>
            <a:prstGeom prst="ellipse">
              <a:avLst/>
            </a:prstGeom>
            <a:solidFill>
              <a:srgbClr val="ffa7d2"/>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41" name="Oval 155"/>
            <p:cNvSpPr/>
            <p:nvPr/>
          </p:nvSpPr>
          <p:spPr>
            <a:xfrm>
              <a:off x="11985120" y="466416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42" name="Rectangle: Rounded Corners 156"/>
            <p:cNvSpPr/>
            <p:nvPr/>
          </p:nvSpPr>
          <p:spPr>
            <a:xfrm>
              <a:off x="12809520" y="4501800"/>
              <a:ext cx="414504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r>
                <a:rPr b="0" lang="pt-BR" sz="3300" spc="-1" strike="noStrike">
                  <a:solidFill>
                    <a:srgbClr val="404040"/>
                  </a:solidFill>
                  <a:latin typeface="Calibri"/>
                </a:rPr>
                <a:t>Modelador</a:t>
              </a:r>
              <a:endParaRPr b="0" lang="pt-BR" sz="3300" spc="-1" strike="noStrike">
                <a:solidFill>
                  <a:srgbClr val="000000"/>
                </a:solidFill>
                <a:latin typeface="Arial"/>
              </a:endParaRPr>
            </a:p>
            <a:p>
              <a:pPr>
                <a:lnSpc>
                  <a:spcPct val="100000"/>
                </a:lnSpc>
              </a:pPr>
              <a:r>
                <a:rPr b="0" lang="pt-BR" sz="2700" spc="-1" strike="noStrike">
                  <a:solidFill>
                    <a:srgbClr val="404040"/>
                  </a:solidFill>
                  <a:latin typeface="Calibri"/>
                </a:rPr>
                <a:t>Faça o que eu </a:t>
              </a:r>
              <a:br>
                <a:rPr sz="2700"/>
              </a:br>
              <a:r>
                <a:rPr b="0" lang="pt-BR" sz="2700" spc="-1" strike="noStrike">
                  <a:solidFill>
                    <a:srgbClr val="404040"/>
                  </a:solidFill>
                  <a:latin typeface="Calibri"/>
                </a:rPr>
                <a:t>faço, agora!</a:t>
              </a:r>
              <a:endParaRPr b="0" lang="pt-BR" sz="2700" spc="-1" strike="noStrike">
                <a:solidFill>
                  <a:srgbClr val="000000"/>
                </a:solidFill>
                <a:latin typeface="Arial"/>
              </a:endParaRPr>
            </a:p>
          </p:txBody>
        </p:sp>
        <p:sp>
          <p:nvSpPr>
            <p:cNvPr id="943" name="Oval 157"/>
            <p:cNvSpPr/>
            <p:nvPr/>
          </p:nvSpPr>
          <p:spPr>
            <a:xfrm>
              <a:off x="12087360" y="4769280"/>
              <a:ext cx="1516680" cy="1554840"/>
            </a:xfrm>
            <a:prstGeom prst="ellipse">
              <a:avLst/>
            </a:prstGeom>
            <a:solidFill>
              <a:srgbClr val="ffa7d2"/>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3600" spc="-1" strike="noStrike">
                <a:solidFill>
                  <a:srgbClr val="0f589c"/>
                </a:solidFill>
                <a:latin typeface="Calibri"/>
              </a:endParaRPr>
            </a:p>
          </p:txBody>
        </p:sp>
        <p:sp>
          <p:nvSpPr>
            <p:cNvPr id="944" name="Rectangle: Diagonal Corners Rounded 158"/>
            <p:cNvSpPr/>
            <p:nvPr/>
          </p:nvSpPr>
          <p:spPr>
            <a:xfrm>
              <a:off x="16972200" y="4502520"/>
              <a:ext cx="283680" cy="2088360"/>
            </a:xfrm>
            <a:prstGeom prst="round2DiagRect">
              <a:avLst>
                <a:gd name="adj1" fmla="val 16667"/>
                <a:gd name="adj2" fmla="val 0"/>
              </a:avLst>
            </a:prstGeom>
            <a:solidFill>
              <a:srgbClr val="ffa7d2"/>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pic>
          <p:nvPicPr>
            <p:cNvPr id="945" name="Graphic 159" descr="Megaphone with solid fill"/>
            <p:cNvPicPr/>
            <p:nvPr/>
          </p:nvPicPr>
          <p:blipFill>
            <a:blip r:embed="rId1"/>
            <a:stretch/>
          </p:blipFill>
          <p:spPr>
            <a:xfrm>
              <a:off x="12191760" y="4955400"/>
              <a:ext cx="1244160" cy="1244160"/>
            </a:xfrm>
            <a:prstGeom prst="rect">
              <a:avLst/>
            </a:prstGeom>
            <a:ln w="0">
              <a:noFill/>
            </a:ln>
          </p:spPr>
        </p:pic>
      </p:grpSp>
      <p:grpSp>
        <p:nvGrpSpPr>
          <p:cNvPr id="946" name="Group 241"/>
          <p:cNvGrpSpPr/>
          <p:nvPr/>
        </p:nvGrpSpPr>
        <p:grpSpPr>
          <a:xfrm>
            <a:off x="5975640" y="4497480"/>
            <a:ext cx="5428800" cy="2089800"/>
            <a:chOff x="5975640" y="4497480"/>
            <a:chExt cx="5428800" cy="2089800"/>
          </a:xfrm>
        </p:grpSpPr>
        <p:sp>
          <p:nvSpPr>
            <p:cNvPr id="947" name="Oval 242"/>
            <p:cNvSpPr/>
            <p:nvPr/>
          </p:nvSpPr>
          <p:spPr>
            <a:xfrm>
              <a:off x="5975640" y="4498560"/>
              <a:ext cx="2036880" cy="208836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48" name="Oval 243"/>
            <p:cNvSpPr/>
            <p:nvPr/>
          </p:nvSpPr>
          <p:spPr>
            <a:xfrm>
              <a:off x="6133680" y="466020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49" name="Rectangle: Rounded Corners 244"/>
            <p:cNvSpPr/>
            <p:nvPr/>
          </p:nvSpPr>
          <p:spPr>
            <a:xfrm>
              <a:off x="6958080" y="4497480"/>
              <a:ext cx="414504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r>
                <a:rPr b="0" lang="pt-BR" sz="3300" spc="-1" strike="noStrike">
                  <a:solidFill>
                    <a:srgbClr val="404040"/>
                  </a:solidFill>
                  <a:latin typeface="Calibri"/>
                </a:rPr>
                <a:t>Democrático</a:t>
              </a:r>
              <a:endParaRPr b="0" lang="pt-BR" sz="3300" spc="-1" strike="noStrike">
                <a:solidFill>
                  <a:srgbClr val="000000"/>
                </a:solidFill>
                <a:latin typeface="Arial"/>
              </a:endParaRPr>
            </a:p>
            <a:p>
              <a:pPr>
                <a:lnSpc>
                  <a:spcPct val="100000"/>
                </a:lnSpc>
              </a:pPr>
              <a:r>
                <a:rPr b="0" lang="pt-BR" sz="2700" spc="-1" strike="noStrike">
                  <a:solidFill>
                    <a:srgbClr val="404040"/>
                  </a:solidFill>
                  <a:latin typeface="Calibri"/>
                </a:rPr>
                <a:t>O que você acha?</a:t>
              </a:r>
              <a:endParaRPr b="0" lang="pt-BR" sz="2700" spc="-1" strike="noStrike">
                <a:solidFill>
                  <a:srgbClr val="000000"/>
                </a:solidFill>
                <a:latin typeface="Arial"/>
              </a:endParaRPr>
            </a:p>
          </p:txBody>
        </p:sp>
        <p:sp>
          <p:nvSpPr>
            <p:cNvPr id="950" name="Oval 245"/>
            <p:cNvSpPr/>
            <p:nvPr/>
          </p:nvSpPr>
          <p:spPr>
            <a:xfrm>
              <a:off x="6235920" y="4765320"/>
              <a:ext cx="1516680" cy="1554840"/>
            </a:xfrm>
            <a:prstGeom prst="ellipse">
              <a:avLst/>
            </a:prstGeom>
            <a:solidFill>
              <a:schemeClr val="bg1">
                <a:lumMod val="75000"/>
              </a:schemeClr>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3600" spc="-1" strike="noStrike">
                <a:solidFill>
                  <a:srgbClr val="0f589c"/>
                </a:solidFill>
                <a:latin typeface="Calibri"/>
              </a:endParaRPr>
            </a:p>
          </p:txBody>
        </p:sp>
        <p:sp>
          <p:nvSpPr>
            <p:cNvPr id="951" name="Rectangle: Diagonal Corners Rounded 246"/>
            <p:cNvSpPr/>
            <p:nvPr/>
          </p:nvSpPr>
          <p:spPr>
            <a:xfrm>
              <a:off x="11120760" y="4498560"/>
              <a:ext cx="283680" cy="2088360"/>
            </a:xfrm>
            <a:prstGeom prst="round2DiagRect">
              <a:avLst>
                <a:gd name="adj1" fmla="val 16667"/>
                <a:gd name="adj2" fmla="val 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pic>
          <p:nvPicPr>
            <p:cNvPr id="952" name="Graphic 247" descr="Group of men with solid fill"/>
            <p:cNvPicPr/>
            <p:nvPr/>
          </p:nvPicPr>
          <p:blipFill>
            <a:blip r:embed="rId2"/>
            <a:stretch/>
          </p:blipFill>
          <p:spPr>
            <a:xfrm>
              <a:off x="6454080" y="5019480"/>
              <a:ext cx="1130760" cy="1130760"/>
            </a:xfrm>
            <a:prstGeom prst="rect">
              <a:avLst/>
            </a:prstGeom>
            <a:ln w="0">
              <a:noFill/>
            </a:ln>
          </p:spPr>
        </p:pic>
      </p:grpSp>
      <p:grpSp>
        <p:nvGrpSpPr>
          <p:cNvPr id="953" name="Group 234"/>
          <p:cNvGrpSpPr/>
          <p:nvPr/>
        </p:nvGrpSpPr>
        <p:grpSpPr>
          <a:xfrm>
            <a:off x="5975640" y="1981800"/>
            <a:ext cx="5428800" cy="2089800"/>
            <a:chOff x="5975640" y="1981800"/>
            <a:chExt cx="5428800" cy="2089800"/>
          </a:xfrm>
        </p:grpSpPr>
        <p:sp>
          <p:nvSpPr>
            <p:cNvPr id="954" name="Oval 11"/>
            <p:cNvSpPr/>
            <p:nvPr/>
          </p:nvSpPr>
          <p:spPr>
            <a:xfrm>
              <a:off x="5975640" y="1982520"/>
              <a:ext cx="2036880" cy="2088360"/>
            </a:xfrm>
            <a:prstGeom prst="ellipse">
              <a:avLst/>
            </a:prstGeom>
            <a:solidFill>
              <a:srgbClr val="f3ec2c"/>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55" name="Oval 9"/>
            <p:cNvSpPr/>
            <p:nvPr/>
          </p:nvSpPr>
          <p:spPr>
            <a:xfrm>
              <a:off x="6133680" y="214452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56" name="Rectangle: Rounded Corners 8"/>
            <p:cNvSpPr/>
            <p:nvPr/>
          </p:nvSpPr>
          <p:spPr>
            <a:xfrm>
              <a:off x="6958080" y="1981800"/>
              <a:ext cx="414504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r>
                <a:rPr b="0" lang="pt-BR" sz="3300" spc="-1" strike="noStrike">
                  <a:solidFill>
                    <a:srgbClr val="404040"/>
                  </a:solidFill>
                  <a:latin typeface="Calibri"/>
                </a:rPr>
                <a:t>Autoritário</a:t>
              </a:r>
              <a:endParaRPr b="0" lang="pt-BR" sz="3300" spc="-1" strike="noStrike">
                <a:solidFill>
                  <a:srgbClr val="000000"/>
                </a:solidFill>
                <a:latin typeface="Arial"/>
              </a:endParaRPr>
            </a:p>
            <a:p>
              <a:pPr>
                <a:lnSpc>
                  <a:spcPct val="100000"/>
                </a:lnSpc>
              </a:pPr>
              <a:r>
                <a:rPr b="0" lang="pt-BR" sz="2700" spc="-1" strike="noStrike">
                  <a:solidFill>
                    <a:srgbClr val="404040"/>
                  </a:solidFill>
                  <a:latin typeface="Calibri"/>
                </a:rPr>
                <a:t>Faça o que eu digo!</a:t>
              </a:r>
              <a:endParaRPr b="0" lang="pt-BR" sz="2700" spc="-1" strike="noStrike">
                <a:solidFill>
                  <a:srgbClr val="000000"/>
                </a:solidFill>
                <a:latin typeface="Arial"/>
              </a:endParaRPr>
            </a:p>
          </p:txBody>
        </p:sp>
        <p:sp>
          <p:nvSpPr>
            <p:cNvPr id="957" name="Oval 7"/>
            <p:cNvSpPr/>
            <p:nvPr/>
          </p:nvSpPr>
          <p:spPr>
            <a:xfrm>
              <a:off x="6235920" y="2249280"/>
              <a:ext cx="1516680" cy="1554840"/>
            </a:xfrm>
            <a:prstGeom prst="ellipse">
              <a:avLst/>
            </a:prstGeom>
            <a:solidFill>
              <a:srgbClr val="f3ec2c"/>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3600" spc="-1" strike="noStrike">
                <a:solidFill>
                  <a:srgbClr val="0f589c"/>
                </a:solidFill>
                <a:latin typeface="Calibri"/>
              </a:endParaRPr>
            </a:p>
          </p:txBody>
        </p:sp>
        <p:sp>
          <p:nvSpPr>
            <p:cNvPr id="958" name="Rectangle: Diagonal Corners Rounded 12"/>
            <p:cNvSpPr/>
            <p:nvPr/>
          </p:nvSpPr>
          <p:spPr>
            <a:xfrm>
              <a:off x="11120760" y="1982520"/>
              <a:ext cx="283680" cy="2088360"/>
            </a:xfrm>
            <a:prstGeom prst="round2DiagRect">
              <a:avLst>
                <a:gd name="adj1" fmla="val 16667"/>
                <a:gd name="adj2" fmla="val 0"/>
              </a:avLst>
            </a:prstGeom>
            <a:solidFill>
              <a:srgbClr val="f3ec2c"/>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pic>
          <p:nvPicPr>
            <p:cNvPr id="959" name="Graphic 125" descr="Soldier female with solid fill"/>
            <p:cNvPicPr/>
            <p:nvPr/>
          </p:nvPicPr>
          <p:blipFill>
            <a:blip r:embed="rId3"/>
            <a:stretch/>
          </p:blipFill>
          <p:spPr>
            <a:xfrm>
              <a:off x="6340320" y="2435760"/>
              <a:ext cx="1244160" cy="1244160"/>
            </a:xfrm>
            <a:prstGeom prst="rect">
              <a:avLst/>
            </a:prstGeom>
            <a:ln w="0">
              <a:noFill/>
            </a:ln>
          </p:spPr>
        </p:pic>
      </p:grpSp>
      <p:grpSp>
        <p:nvGrpSpPr>
          <p:cNvPr id="960" name="Group 235"/>
          <p:cNvGrpSpPr/>
          <p:nvPr/>
        </p:nvGrpSpPr>
        <p:grpSpPr>
          <a:xfrm>
            <a:off x="11827080" y="1981800"/>
            <a:ext cx="5428800" cy="2089800"/>
            <a:chOff x="11827080" y="1981800"/>
            <a:chExt cx="5428800" cy="2089800"/>
          </a:xfrm>
        </p:grpSpPr>
        <p:sp>
          <p:nvSpPr>
            <p:cNvPr id="961" name="Oval 161"/>
            <p:cNvSpPr/>
            <p:nvPr/>
          </p:nvSpPr>
          <p:spPr>
            <a:xfrm>
              <a:off x="11827080" y="1982520"/>
              <a:ext cx="2036880" cy="2088360"/>
            </a:xfrm>
            <a:prstGeom prst="ellipse">
              <a:avLst/>
            </a:prstGeom>
            <a:solidFill>
              <a:srgbClr val="465eff"/>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62" name="Oval 162"/>
            <p:cNvSpPr/>
            <p:nvPr/>
          </p:nvSpPr>
          <p:spPr>
            <a:xfrm>
              <a:off x="11985120" y="214452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63" name="Rectangle: Rounded Corners 163"/>
            <p:cNvSpPr/>
            <p:nvPr/>
          </p:nvSpPr>
          <p:spPr>
            <a:xfrm>
              <a:off x="12809520" y="1981800"/>
              <a:ext cx="414504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r>
                <a:rPr b="0" lang="pt-BR" sz="3300" spc="-1" strike="noStrike">
                  <a:solidFill>
                    <a:srgbClr val="404040"/>
                  </a:solidFill>
                  <a:latin typeface="Calibri"/>
                </a:rPr>
                <a:t>Visionário</a:t>
              </a:r>
              <a:endParaRPr b="0" lang="pt-BR" sz="3300" spc="-1" strike="noStrike">
                <a:solidFill>
                  <a:srgbClr val="000000"/>
                </a:solidFill>
                <a:latin typeface="Arial"/>
              </a:endParaRPr>
            </a:p>
            <a:p>
              <a:pPr>
                <a:lnSpc>
                  <a:spcPct val="100000"/>
                </a:lnSpc>
              </a:pPr>
              <a:r>
                <a:rPr b="0" lang="pt-BR" sz="2700" spc="-1" strike="noStrike">
                  <a:solidFill>
                    <a:srgbClr val="404040"/>
                  </a:solidFill>
                  <a:latin typeface="Calibri"/>
                </a:rPr>
                <a:t>Venha comigo</a:t>
              </a:r>
              <a:endParaRPr b="0" lang="pt-BR" sz="2700" spc="-1" strike="noStrike">
                <a:solidFill>
                  <a:srgbClr val="000000"/>
                </a:solidFill>
                <a:latin typeface="Arial"/>
              </a:endParaRPr>
            </a:p>
          </p:txBody>
        </p:sp>
        <p:sp>
          <p:nvSpPr>
            <p:cNvPr id="964" name="Oval 164"/>
            <p:cNvSpPr/>
            <p:nvPr/>
          </p:nvSpPr>
          <p:spPr>
            <a:xfrm>
              <a:off x="12087360" y="2249280"/>
              <a:ext cx="1516680" cy="1554840"/>
            </a:xfrm>
            <a:prstGeom prst="ellipse">
              <a:avLst/>
            </a:prstGeom>
            <a:solidFill>
              <a:srgbClr val="465eff"/>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3600" spc="-1" strike="noStrike">
                  <a:solidFill>
                    <a:srgbClr val="0f589c"/>
                  </a:solidFill>
                  <a:latin typeface="Calibri"/>
                </a:rPr>
                <a:t>	</a:t>
              </a:r>
              <a:r>
                <a:rPr b="0" lang="en-US" sz="3600" spc="-1" strike="noStrike">
                  <a:solidFill>
                    <a:srgbClr val="0f589c"/>
                  </a:solidFill>
                  <a:latin typeface="Calibri"/>
                </a:rPr>
                <a:t>	</a:t>
              </a:r>
              <a:r>
                <a:rPr b="0" lang="en-US" sz="3600" spc="-1" strike="noStrike">
                  <a:solidFill>
                    <a:srgbClr val="0f589c"/>
                  </a:solidFill>
                  <a:latin typeface="Calibri"/>
                </a:rPr>
                <a:t>	</a:t>
              </a:r>
              <a:r>
                <a:rPr b="0" lang="en-US" sz="3600" spc="-1" strike="noStrike">
                  <a:solidFill>
                    <a:srgbClr val="0f589c"/>
                  </a:solidFill>
                  <a:latin typeface="Calibri"/>
                </a:rPr>
                <a:t>	</a:t>
              </a:r>
              <a:r>
                <a:rPr b="0" lang="en-US" sz="3600" spc="-1" strike="noStrike">
                  <a:solidFill>
                    <a:srgbClr val="0f589c"/>
                  </a:solidFill>
                  <a:latin typeface="Calibri"/>
                </a:rPr>
                <a:t>	</a:t>
              </a:r>
              <a:r>
                <a:rPr b="0" lang="en-US" sz="3600" spc="-1" strike="noStrike">
                  <a:solidFill>
                    <a:srgbClr val="0f589c"/>
                  </a:solidFill>
                  <a:latin typeface="Calibri"/>
                </a:rPr>
                <a:t>	</a:t>
              </a:r>
              <a:r>
                <a:rPr b="0" lang="en-US" sz="3600" spc="-1" strike="noStrike">
                  <a:solidFill>
                    <a:srgbClr val="0f589c"/>
                  </a:solidFill>
                  <a:latin typeface="Calibri"/>
                </a:rPr>
                <a:t>	</a:t>
              </a:r>
              <a:r>
                <a:rPr b="0" lang="en-US" sz="3600" spc="-1" strike="noStrike">
                  <a:solidFill>
                    <a:srgbClr val="0f589c"/>
                  </a:solidFill>
                  <a:latin typeface="Calibri"/>
                </a:rPr>
                <a:t>	</a:t>
              </a:r>
              <a:r>
                <a:rPr b="0" lang="en-US" sz="3600" spc="-1" strike="noStrike">
                  <a:solidFill>
                    <a:srgbClr val="0f589c"/>
                  </a:solidFill>
                  <a:latin typeface="Calibri"/>
                </a:rPr>
                <a:t>	</a:t>
              </a:r>
              <a:endParaRPr b="0" lang="pt-BR" sz="3600" spc="-1" strike="noStrike">
                <a:solidFill>
                  <a:srgbClr val="000000"/>
                </a:solidFill>
                <a:latin typeface="Arial"/>
              </a:endParaRPr>
            </a:p>
          </p:txBody>
        </p:sp>
        <p:sp>
          <p:nvSpPr>
            <p:cNvPr id="965" name="Rectangle: Diagonal Corners Rounded 165"/>
            <p:cNvSpPr/>
            <p:nvPr/>
          </p:nvSpPr>
          <p:spPr>
            <a:xfrm>
              <a:off x="16972200" y="1982520"/>
              <a:ext cx="283680" cy="2088360"/>
            </a:xfrm>
            <a:prstGeom prst="round2DiagRect">
              <a:avLst>
                <a:gd name="adj1" fmla="val 16667"/>
                <a:gd name="adj2" fmla="val 0"/>
              </a:avLst>
            </a:prstGeom>
            <a:solidFill>
              <a:srgbClr val="465eff"/>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pic>
          <p:nvPicPr>
            <p:cNvPr id="966" name="Graphic 166" descr="Binoculars with solid fill"/>
            <p:cNvPicPr/>
            <p:nvPr/>
          </p:nvPicPr>
          <p:blipFill>
            <a:blip r:embed="rId4"/>
            <a:stretch/>
          </p:blipFill>
          <p:spPr>
            <a:xfrm>
              <a:off x="12191760" y="2435760"/>
              <a:ext cx="1244160" cy="1244160"/>
            </a:xfrm>
            <a:prstGeom prst="rect">
              <a:avLst/>
            </a:prstGeom>
            <a:ln w="0">
              <a:noFill/>
            </a:ln>
          </p:spPr>
        </p:pic>
      </p:grpSp>
      <p:grpSp>
        <p:nvGrpSpPr>
          <p:cNvPr id="967" name="Group 239"/>
          <p:cNvGrpSpPr/>
          <p:nvPr/>
        </p:nvGrpSpPr>
        <p:grpSpPr>
          <a:xfrm>
            <a:off x="11827080" y="6998400"/>
            <a:ext cx="5428800" cy="2089800"/>
            <a:chOff x="11827080" y="6998400"/>
            <a:chExt cx="5428800" cy="2089800"/>
          </a:xfrm>
        </p:grpSpPr>
        <p:sp>
          <p:nvSpPr>
            <p:cNvPr id="968" name="Oval 168"/>
            <p:cNvSpPr/>
            <p:nvPr/>
          </p:nvSpPr>
          <p:spPr>
            <a:xfrm>
              <a:off x="11827080" y="6999120"/>
              <a:ext cx="2036880" cy="208836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69" name="Oval 169"/>
            <p:cNvSpPr/>
            <p:nvPr/>
          </p:nvSpPr>
          <p:spPr>
            <a:xfrm>
              <a:off x="11985120" y="716112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70" name="Rectangle: Rounded Corners 170"/>
            <p:cNvSpPr/>
            <p:nvPr/>
          </p:nvSpPr>
          <p:spPr>
            <a:xfrm>
              <a:off x="12809520" y="6998400"/>
              <a:ext cx="414504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r>
                <a:rPr b="0" lang="pt-BR" sz="3300" spc="-1" strike="noStrike">
                  <a:solidFill>
                    <a:srgbClr val="404040"/>
                  </a:solidFill>
                  <a:latin typeface="Calibri"/>
                </a:rPr>
                <a:t>Coach</a:t>
              </a:r>
              <a:endParaRPr b="0" lang="pt-BR" sz="3300" spc="-1" strike="noStrike">
                <a:solidFill>
                  <a:srgbClr val="000000"/>
                </a:solidFill>
                <a:latin typeface="Arial"/>
              </a:endParaRPr>
            </a:p>
            <a:p>
              <a:pPr>
                <a:lnSpc>
                  <a:spcPct val="100000"/>
                </a:lnSpc>
              </a:pPr>
              <a:r>
                <a:rPr b="0" lang="pt-BR" sz="2700" spc="-1" strike="noStrike">
                  <a:solidFill>
                    <a:srgbClr val="404040"/>
                  </a:solidFill>
                  <a:latin typeface="Calibri"/>
                </a:rPr>
                <a:t>Experimente isso</a:t>
              </a:r>
              <a:endParaRPr b="0" lang="pt-BR" sz="2700" spc="-1" strike="noStrike">
                <a:solidFill>
                  <a:srgbClr val="000000"/>
                </a:solidFill>
                <a:latin typeface="Arial"/>
              </a:endParaRPr>
            </a:p>
          </p:txBody>
        </p:sp>
        <p:sp>
          <p:nvSpPr>
            <p:cNvPr id="971" name="Oval 171"/>
            <p:cNvSpPr/>
            <p:nvPr/>
          </p:nvSpPr>
          <p:spPr>
            <a:xfrm>
              <a:off x="12087360" y="7265880"/>
              <a:ext cx="1516680" cy="1554840"/>
            </a:xfrm>
            <a:prstGeom prst="ellipse">
              <a:avLst/>
            </a:prstGeom>
            <a:solidFill>
              <a:schemeClr val="accent2"/>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3600" spc="-1" strike="noStrike">
                <a:solidFill>
                  <a:srgbClr val="0f589c"/>
                </a:solidFill>
                <a:latin typeface="Calibri"/>
              </a:endParaRPr>
            </a:p>
          </p:txBody>
        </p:sp>
        <p:sp>
          <p:nvSpPr>
            <p:cNvPr id="972" name="Rectangle: Diagonal Corners Rounded 172"/>
            <p:cNvSpPr/>
            <p:nvPr/>
          </p:nvSpPr>
          <p:spPr>
            <a:xfrm>
              <a:off x="16972200" y="6999120"/>
              <a:ext cx="283680" cy="2088360"/>
            </a:xfrm>
            <a:prstGeom prst="round2DiagRect">
              <a:avLst>
                <a:gd name="adj1" fmla="val 16667"/>
                <a:gd name="adj2"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pic>
          <p:nvPicPr>
            <p:cNvPr id="973" name="Graphic 173" descr="Whistle with solid fill"/>
            <p:cNvPicPr/>
            <p:nvPr/>
          </p:nvPicPr>
          <p:blipFill>
            <a:blip r:embed="rId5"/>
            <a:stretch/>
          </p:blipFill>
          <p:spPr>
            <a:xfrm>
              <a:off x="12191760" y="7452360"/>
              <a:ext cx="1244160" cy="1244160"/>
            </a:xfrm>
            <a:prstGeom prst="rect">
              <a:avLst/>
            </a:prstGeom>
            <a:ln w="0">
              <a:noFill/>
            </a:ln>
          </p:spPr>
        </p:pic>
      </p:grpSp>
      <p:sp>
        <p:nvSpPr>
          <p:cNvPr id="974" name="CaixaDeTexto 9"/>
          <p:cNvSpPr/>
          <p:nvPr/>
        </p:nvSpPr>
        <p:spPr>
          <a:xfrm>
            <a:off x="722520" y="1981800"/>
            <a:ext cx="4528800" cy="66700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800"/>
              </a:spcBef>
            </a:pPr>
            <a:r>
              <a:rPr b="0" lang="pt-BR" sz="4800" spc="-1" strike="noStrike">
                <a:solidFill>
                  <a:srgbClr val="404040"/>
                </a:solidFill>
                <a:latin typeface="Calibri"/>
                <a:ea typeface="Roboto"/>
              </a:rPr>
              <a:t>Existem seis estilos distintos de liderança, cada um influenciando de maneira única o ambiente e a eficácia de uma equipe.</a:t>
            </a:r>
            <a:endParaRPr b="0" lang="pt-BR" sz="4800" spc="-1" strike="noStrike">
              <a:solidFill>
                <a:srgbClr val="000000"/>
              </a:solidFill>
              <a:latin typeface="Arial"/>
            </a:endParaRPr>
          </a:p>
        </p:txBody>
      </p:sp>
      <p:grpSp>
        <p:nvGrpSpPr>
          <p:cNvPr id="975" name="Group 248"/>
          <p:cNvGrpSpPr/>
          <p:nvPr/>
        </p:nvGrpSpPr>
        <p:grpSpPr>
          <a:xfrm>
            <a:off x="5975640" y="7013520"/>
            <a:ext cx="5428800" cy="2089800"/>
            <a:chOff x="5975640" y="7013520"/>
            <a:chExt cx="5428800" cy="2089800"/>
          </a:xfrm>
        </p:grpSpPr>
        <p:sp>
          <p:nvSpPr>
            <p:cNvPr id="976" name="Oval 249"/>
            <p:cNvSpPr/>
            <p:nvPr/>
          </p:nvSpPr>
          <p:spPr>
            <a:xfrm>
              <a:off x="5975640" y="7014240"/>
              <a:ext cx="2036880" cy="2088360"/>
            </a:xfrm>
            <a:prstGeom prst="ellipse">
              <a:avLst/>
            </a:prstGeom>
            <a:solidFill>
              <a:srgbClr val="00ebd0"/>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77" name="Oval 250"/>
            <p:cNvSpPr/>
            <p:nvPr/>
          </p:nvSpPr>
          <p:spPr>
            <a:xfrm>
              <a:off x="6133680" y="717624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78" name="Rectangle: Rounded Corners 251"/>
            <p:cNvSpPr/>
            <p:nvPr/>
          </p:nvSpPr>
          <p:spPr>
            <a:xfrm>
              <a:off x="6958080" y="7013520"/>
              <a:ext cx="414504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r>
                <a:rPr b="0" lang="pt-BR" sz="3300" spc="-1" strike="noStrike">
                  <a:solidFill>
                    <a:srgbClr val="404040"/>
                  </a:solidFill>
                  <a:latin typeface="Calibri"/>
                </a:rPr>
                <a:t>Afetivo</a:t>
              </a:r>
              <a:endParaRPr b="0" lang="pt-BR" sz="3300" spc="-1" strike="noStrike">
                <a:solidFill>
                  <a:srgbClr val="000000"/>
                </a:solidFill>
                <a:latin typeface="Arial"/>
              </a:endParaRPr>
            </a:p>
            <a:p>
              <a:pPr>
                <a:lnSpc>
                  <a:spcPct val="100000"/>
                </a:lnSpc>
              </a:pPr>
              <a:r>
                <a:rPr b="0" lang="pt-BR" sz="2700" spc="-1" strike="noStrike">
                  <a:solidFill>
                    <a:srgbClr val="404040"/>
                  </a:solidFill>
                  <a:latin typeface="Calibri"/>
                </a:rPr>
                <a:t>As pessoas em primeiro lugar</a:t>
              </a:r>
              <a:endParaRPr b="0" lang="pt-BR" sz="2700" spc="-1" strike="noStrike">
                <a:solidFill>
                  <a:srgbClr val="000000"/>
                </a:solidFill>
                <a:latin typeface="Arial"/>
              </a:endParaRPr>
            </a:p>
          </p:txBody>
        </p:sp>
        <p:sp>
          <p:nvSpPr>
            <p:cNvPr id="979" name="Oval 252"/>
            <p:cNvSpPr/>
            <p:nvPr/>
          </p:nvSpPr>
          <p:spPr>
            <a:xfrm>
              <a:off x="6235920" y="7281000"/>
              <a:ext cx="1516680" cy="1554840"/>
            </a:xfrm>
            <a:prstGeom prst="ellipse">
              <a:avLst/>
            </a:prstGeom>
            <a:solidFill>
              <a:srgbClr val="00ebd0"/>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3600" spc="-1" strike="noStrike">
                <a:solidFill>
                  <a:srgbClr val="0f589c"/>
                </a:solidFill>
                <a:latin typeface="Calibri"/>
              </a:endParaRPr>
            </a:p>
          </p:txBody>
        </p:sp>
        <p:sp>
          <p:nvSpPr>
            <p:cNvPr id="980" name="Rectangle: Diagonal Corners Rounded 253"/>
            <p:cNvSpPr/>
            <p:nvPr/>
          </p:nvSpPr>
          <p:spPr>
            <a:xfrm>
              <a:off x="11120760" y="7014240"/>
              <a:ext cx="283680" cy="2088360"/>
            </a:xfrm>
            <a:prstGeom prst="round2DiagRect">
              <a:avLst>
                <a:gd name="adj1" fmla="val 16667"/>
                <a:gd name="adj2" fmla="val 0"/>
              </a:avLst>
            </a:prstGeom>
            <a:solidFill>
              <a:srgbClr val="00ebd0"/>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pic>
          <p:nvPicPr>
            <p:cNvPr id="981" name="Graphic 254" descr="Handshake with solid fill"/>
            <p:cNvPicPr/>
            <p:nvPr/>
          </p:nvPicPr>
          <p:blipFill>
            <a:blip r:embed="rId6"/>
            <a:stretch/>
          </p:blipFill>
          <p:spPr>
            <a:xfrm>
              <a:off x="6340320" y="7467480"/>
              <a:ext cx="1244160" cy="1244160"/>
            </a:xfrm>
            <a:prstGeom prst="rect">
              <a:avLst/>
            </a:prstGeom>
            <a:ln w="0">
              <a:noFill/>
            </a:ln>
          </p:spPr>
        </p:pic>
      </p:grpSp>
      <p:sp>
        <p:nvSpPr>
          <p:cNvPr id="982" name="Espaço Reservado para Texto 1"/>
          <p:cNvSpPr/>
          <p:nvPr/>
        </p:nvSpPr>
        <p:spPr>
          <a:xfrm>
            <a:off x="710280" y="324000"/>
            <a:ext cx="12479760" cy="64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Os Seis Estilos de Liderança</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76" dur="indefinite" restart="never" nodeType="tmRoot">
          <p:childTnLst>
            <p:seq>
              <p:cTn id="177" dur="indefinite" nodeType="mainSeq">
                <p:childTnLst>
                  <p:par>
                    <p:cTn id="178" fill="hold">
                      <p:stCondLst>
                        <p:cond delay="0"/>
                      </p:stCondLst>
                      <p:childTnLst>
                        <p:par>
                          <p:cTn id="179" fill="hold">
                            <p:stCondLst>
                              <p:cond delay="0"/>
                            </p:stCondLst>
                            <p:childTnLst>
                              <p:par>
                                <p:cTn id="180" nodeType="afterEffect" fill="hold" presetClass="entr" presetID="10">
                                  <p:stCondLst>
                                    <p:cond delay="0"/>
                                  </p:stCondLst>
                                  <p:childTnLst>
                                    <p:set>
                                      <p:cBhvr>
                                        <p:cTn id="181" dur="1" fill="hold">
                                          <p:stCondLst>
                                            <p:cond delay="0"/>
                                          </p:stCondLst>
                                        </p:cTn>
                                        <p:tgtEl>
                                          <p:spTgt spid="953"/>
                                        </p:tgtEl>
                                        <p:attrNameLst>
                                          <p:attrName>style.visibility</p:attrName>
                                        </p:attrNameLst>
                                      </p:cBhvr>
                                      <p:to>
                                        <p:strVal val="visible"/>
                                      </p:to>
                                    </p:set>
                                    <p:animEffect filter="fade" transition="in">
                                      <p:cBhvr additive="repl">
                                        <p:cTn id="182" dur="1000"/>
                                        <p:tgtEl>
                                          <p:spTgt spid="953"/>
                                        </p:tgtEl>
                                      </p:cBhvr>
                                    </p:animEffect>
                                  </p:childTnLst>
                                </p:cTn>
                              </p:par>
                            </p:childTnLst>
                          </p:cTn>
                        </p:par>
                        <p:par>
                          <p:cTn id="183" fill="hold">
                            <p:stCondLst>
                              <p:cond delay="1000"/>
                            </p:stCondLst>
                            <p:childTnLst>
                              <p:par>
                                <p:cTn id="184" nodeType="afterEffect" fill="hold" presetClass="entr" presetID="10">
                                  <p:stCondLst>
                                    <p:cond delay="0"/>
                                  </p:stCondLst>
                                  <p:childTnLst>
                                    <p:set>
                                      <p:cBhvr>
                                        <p:cTn id="185" dur="1" fill="hold">
                                          <p:stCondLst>
                                            <p:cond delay="0"/>
                                          </p:stCondLst>
                                        </p:cTn>
                                        <p:tgtEl>
                                          <p:spTgt spid="960"/>
                                        </p:tgtEl>
                                        <p:attrNameLst>
                                          <p:attrName>style.visibility</p:attrName>
                                        </p:attrNameLst>
                                      </p:cBhvr>
                                      <p:to>
                                        <p:strVal val="visible"/>
                                      </p:to>
                                    </p:set>
                                    <p:animEffect filter="fade" transition="in">
                                      <p:cBhvr additive="repl">
                                        <p:cTn id="186" dur="1000"/>
                                        <p:tgtEl>
                                          <p:spTgt spid="960"/>
                                        </p:tgtEl>
                                      </p:cBhvr>
                                    </p:animEffect>
                                  </p:childTnLst>
                                </p:cTn>
                              </p:par>
                            </p:childTnLst>
                          </p:cTn>
                        </p:par>
                        <p:par>
                          <p:cTn id="187" fill="hold">
                            <p:stCondLst>
                              <p:cond delay="2000"/>
                            </p:stCondLst>
                            <p:childTnLst>
                              <p:par>
                                <p:cTn id="188" nodeType="afterEffect" fill="hold" presetClass="entr" presetID="10">
                                  <p:stCondLst>
                                    <p:cond delay="0"/>
                                  </p:stCondLst>
                                  <p:childTnLst>
                                    <p:set>
                                      <p:cBhvr>
                                        <p:cTn id="189" dur="1" fill="hold">
                                          <p:stCondLst>
                                            <p:cond delay="0"/>
                                          </p:stCondLst>
                                        </p:cTn>
                                        <p:tgtEl>
                                          <p:spTgt spid="946"/>
                                        </p:tgtEl>
                                        <p:attrNameLst>
                                          <p:attrName>style.visibility</p:attrName>
                                        </p:attrNameLst>
                                      </p:cBhvr>
                                      <p:to>
                                        <p:strVal val="visible"/>
                                      </p:to>
                                    </p:set>
                                    <p:animEffect filter="fade" transition="in">
                                      <p:cBhvr additive="repl">
                                        <p:cTn id="190" dur="1000"/>
                                        <p:tgtEl>
                                          <p:spTgt spid="946"/>
                                        </p:tgtEl>
                                      </p:cBhvr>
                                    </p:animEffect>
                                  </p:childTnLst>
                                </p:cTn>
                              </p:par>
                            </p:childTnLst>
                          </p:cTn>
                        </p:par>
                        <p:par>
                          <p:cTn id="191" fill="hold">
                            <p:stCondLst>
                              <p:cond delay="3000"/>
                            </p:stCondLst>
                            <p:childTnLst>
                              <p:par>
                                <p:cTn id="192" nodeType="afterEffect" fill="hold" presetClass="entr" presetID="10">
                                  <p:stCondLst>
                                    <p:cond delay="0"/>
                                  </p:stCondLst>
                                  <p:childTnLst>
                                    <p:set>
                                      <p:cBhvr>
                                        <p:cTn id="193" dur="1" fill="hold">
                                          <p:stCondLst>
                                            <p:cond delay="0"/>
                                          </p:stCondLst>
                                        </p:cTn>
                                        <p:tgtEl>
                                          <p:spTgt spid="939"/>
                                        </p:tgtEl>
                                        <p:attrNameLst>
                                          <p:attrName>style.visibility</p:attrName>
                                        </p:attrNameLst>
                                      </p:cBhvr>
                                      <p:to>
                                        <p:strVal val="visible"/>
                                      </p:to>
                                    </p:set>
                                    <p:animEffect filter="fade" transition="in">
                                      <p:cBhvr additive="repl">
                                        <p:cTn id="194" dur="1000"/>
                                        <p:tgtEl>
                                          <p:spTgt spid="939"/>
                                        </p:tgtEl>
                                      </p:cBhvr>
                                    </p:animEffect>
                                  </p:childTnLst>
                                </p:cTn>
                              </p:par>
                            </p:childTnLst>
                          </p:cTn>
                        </p:par>
                        <p:par>
                          <p:cTn id="195" fill="hold">
                            <p:stCondLst>
                              <p:cond delay="4000"/>
                            </p:stCondLst>
                            <p:childTnLst>
                              <p:par>
                                <p:cTn id="196" nodeType="afterEffect" fill="hold" presetClass="entr" presetID="10">
                                  <p:stCondLst>
                                    <p:cond delay="0"/>
                                  </p:stCondLst>
                                  <p:childTnLst>
                                    <p:set>
                                      <p:cBhvr>
                                        <p:cTn id="197" dur="1" fill="hold">
                                          <p:stCondLst>
                                            <p:cond delay="0"/>
                                          </p:stCondLst>
                                        </p:cTn>
                                        <p:tgtEl>
                                          <p:spTgt spid="975"/>
                                        </p:tgtEl>
                                        <p:attrNameLst>
                                          <p:attrName>style.visibility</p:attrName>
                                        </p:attrNameLst>
                                      </p:cBhvr>
                                      <p:to>
                                        <p:strVal val="visible"/>
                                      </p:to>
                                    </p:set>
                                    <p:animEffect filter="fade" transition="in">
                                      <p:cBhvr additive="repl">
                                        <p:cTn id="198" dur="1000"/>
                                        <p:tgtEl>
                                          <p:spTgt spid="975"/>
                                        </p:tgtEl>
                                      </p:cBhvr>
                                    </p:animEffect>
                                  </p:childTnLst>
                                </p:cTn>
                              </p:par>
                            </p:childTnLst>
                          </p:cTn>
                        </p:par>
                        <p:par>
                          <p:cTn id="199" fill="hold">
                            <p:stCondLst>
                              <p:cond delay="5000"/>
                            </p:stCondLst>
                            <p:childTnLst>
                              <p:par>
                                <p:cTn id="200" nodeType="afterEffect" fill="hold" presetClass="entr" presetID="10">
                                  <p:stCondLst>
                                    <p:cond delay="0"/>
                                  </p:stCondLst>
                                  <p:childTnLst>
                                    <p:set>
                                      <p:cBhvr>
                                        <p:cTn id="201" dur="1" fill="hold">
                                          <p:stCondLst>
                                            <p:cond delay="0"/>
                                          </p:stCondLst>
                                        </p:cTn>
                                        <p:tgtEl>
                                          <p:spTgt spid="967"/>
                                        </p:tgtEl>
                                        <p:attrNameLst>
                                          <p:attrName>style.visibility</p:attrName>
                                        </p:attrNameLst>
                                      </p:cBhvr>
                                      <p:to>
                                        <p:strVal val="visible"/>
                                      </p:to>
                                    </p:set>
                                    <p:animEffect filter="fade" transition="in">
                                      <p:cBhvr additive="repl">
                                        <p:cTn id="202" dur="1000"/>
                                        <p:tgtEl>
                                          <p:spTgt spid="9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0" name="Rounded Rectangle 3"/>
          <p:cNvSpPr/>
          <p:nvPr/>
        </p:nvSpPr>
        <p:spPr>
          <a:xfrm>
            <a:off x="9164880" y="3774600"/>
            <a:ext cx="7646040" cy="4694040"/>
          </a:xfrm>
          <a:prstGeom prst="roundRect">
            <a:avLst>
              <a:gd name="adj" fmla="val 0"/>
            </a:avLst>
          </a:prstGeom>
          <a:solidFill>
            <a:srgbClr val="00425e">
              <a:alpha val="6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pc="-1" strike="noStrike">
              <a:solidFill>
                <a:schemeClr val="lt1"/>
              </a:solidFill>
              <a:latin typeface="BancoDoBrasil Titulos 2"/>
            </a:endParaRPr>
          </a:p>
        </p:txBody>
      </p:sp>
      <p:sp>
        <p:nvSpPr>
          <p:cNvPr id="2331" name="Rounded Rectangle 3"/>
          <p:cNvSpPr/>
          <p:nvPr/>
        </p:nvSpPr>
        <p:spPr>
          <a:xfrm>
            <a:off x="1080720" y="3758040"/>
            <a:ext cx="7646040" cy="4694040"/>
          </a:xfrm>
          <a:prstGeom prst="roundRect">
            <a:avLst>
              <a:gd name="adj" fmla="val 0"/>
            </a:avLst>
          </a:prstGeom>
          <a:solidFill>
            <a:srgbClr val="007597">
              <a:alpha val="60000"/>
            </a:srgbClr>
          </a:solidFill>
          <a:ln>
            <a:noFill/>
          </a:ln>
          <a:effectLst>
            <a:outerShdw algn="tl" blurRad="5076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pc="-1" strike="noStrike">
              <a:solidFill>
                <a:schemeClr val="lt1"/>
              </a:solidFill>
              <a:latin typeface="BancoDoBrasil Titulos 2"/>
            </a:endParaRPr>
          </a:p>
        </p:txBody>
      </p:sp>
      <p:sp>
        <p:nvSpPr>
          <p:cNvPr id="2332" name="Rounded Rectangle 4"/>
          <p:cNvSpPr/>
          <p:nvPr/>
        </p:nvSpPr>
        <p:spPr>
          <a:xfrm>
            <a:off x="1080720" y="3774600"/>
            <a:ext cx="7646040" cy="853920"/>
          </a:xfrm>
          <a:prstGeom prst="roundRect">
            <a:avLst>
              <a:gd name="adj" fmla="val 0"/>
            </a:avLst>
          </a:prstGeom>
          <a:solidFill>
            <a:srgbClr val="00425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2400" spc="-1" strike="noStrike" cap="all">
                <a:solidFill>
                  <a:srgbClr val="ffffff"/>
                </a:solidFill>
                <a:latin typeface="Calibri"/>
              </a:rPr>
              <a:t>Inteligência intrapessoal</a:t>
            </a:r>
            <a:endParaRPr b="0" lang="pt-BR" sz="2400" spc="-1" strike="noStrike">
              <a:solidFill>
                <a:srgbClr val="ffffff"/>
              </a:solidFill>
              <a:latin typeface="Arial"/>
            </a:endParaRPr>
          </a:p>
        </p:txBody>
      </p:sp>
      <p:sp>
        <p:nvSpPr>
          <p:cNvPr id="2333" name="Text Box 7"/>
          <p:cNvSpPr/>
          <p:nvPr/>
        </p:nvSpPr>
        <p:spPr>
          <a:xfrm>
            <a:off x="3586680" y="4999320"/>
            <a:ext cx="5384160" cy="2440800"/>
          </a:xfrm>
          <a:prstGeom prst="rect">
            <a:avLst/>
          </a:prstGeom>
          <a:noFill/>
          <a:ln w="0">
            <a:noFill/>
          </a:ln>
        </p:spPr>
        <p:style>
          <a:lnRef idx="0"/>
          <a:fillRef idx="0"/>
          <a:effectRef idx="0"/>
          <a:fontRef idx="minor"/>
        </p:style>
        <p:txBody>
          <a:bodyPr lIns="137160" rIns="137160" tIns="68760" bIns="68760" anchor="t">
            <a:spAutoFit/>
          </a:bodyPr>
          <a:p>
            <a:pPr marL="428760" indent="-428760">
              <a:lnSpc>
                <a:spcPct val="140000"/>
              </a:lnSpc>
              <a:buClr>
                <a:srgbClr val="ffffff"/>
              </a:buClr>
              <a:buSzPct val="115000"/>
              <a:buFont typeface="Arial"/>
              <a:buChar char="•"/>
            </a:pPr>
            <a:r>
              <a:rPr b="0" lang="pt-BR" sz="3600" spc="-1" strike="noStrike">
                <a:solidFill>
                  <a:srgbClr val="ffffff"/>
                </a:solidFill>
                <a:latin typeface="Calibri"/>
              </a:rPr>
              <a:t>Autoconsciência</a:t>
            </a:r>
            <a:endParaRPr b="0" lang="pt-BR" sz="3600" spc="-1" strike="noStrike">
              <a:solidFill>
                <a:srgbClr val="000000"/>
              </a:solidFill>
              <a:latin typeface="Arial"/>
            </a:endParaRPr>
          </a:p>
          <a:p>
            <a:pPr marL="428760" indent="-428760">
              <a:lnSpc>
                <a:spcPct val="140000"/>
              </a:lnSpc>
              <a:buClr>
                <a:srgbClr val="ffffff"/>
              </a:buClr>
              <a:buSzPct val="115000"/>
              <a:buFont typeface="Arial"/>
              <a:buChar char="•"/>
            </a:pPr>
            <a:r>
              <a:rPr b="0" lang="pt-BR" sz="3600" spc="-1" strike="noStrike">
                <a:solidFill>
                  <a:srgbClr val="ffffff"/>
                </a:solidFill>
                <a:latin typeface="Calibri"/>
              </a:rPr>
              <a:t>Autogerenciamento</a:t>
            </a:r>
            <a:endParaRPr b="0" lang="pt-BR" sz="3600" spc="-1" strike="noStrike">
              <a:solidFill>
                <a:srgbClr val="000000"/>
              </a:solidFill>
              <a:latin typeface="Arial"/>
            </a:endParaRPr>
          </a:p>
          <a:p>
            <a:pPr marL="428760" indent="-428760">
              <a:lnSpc>
                <a:spcPct val="140000"/>
              </a:lnSpc>
              <a:buClr>
                <a:srgbClr val="ffffff"/>
              </a:buClr>
              <a:buSzPct val="115000"/>
              <a:buFont typeface="Arial"/>
              <a:buChar char="•"/>
            </a:pPr>
            <a:r>
              <a:rPr b="0" lang="pt-BR" sz="3600" spc="-1" strike="noStrike">
                <a:solidFill>
                  <a:srgbClr val="ffffff"/>
                </a:solidFill>
                <a:latin typeface="Calibri"/>
              </a:rPr>
              <a:t>Automotivação</a:t>
            </a:r>
            <a:endParaRPr b="0" lang="pt-BR" sz="3600" spc="-1" strike="noStrike">
              <a:solidFill>
                <a:srgbClr val="000000"/>
              </a:solidFill>
              <a:latin typeface="Arial"/>
            </a:endParaRPr>
          </a:p>
        </p:txBody>
      </p:sp>
      <p:sp>
        <p:nvSpPr>
          <p:cNvPr id="2334" name="Text Box 7"/>
          <p:cNvSpPr/>
          <p:nvPr/>
        </p:nvSpPr>
        <p:spPr>
          <a:xfrm>
            <a:off x="11887920" y="4931280"/>
            <a:ext cx="4933800" cy="1672920"/>
          </a:xfrm>
          <a:prstGeom prst="rect">
            <a:avLst/>
          </a:prstGeom>
          <a:noFill/>
          <a:ln w="0">
            <a:noFill/>
          </a:ln>
        </p:spPr>
        <p:style>
          <a:lnRef idx="0"/>
          <a:fillRef idx="0"/>
          <a:effectRef idx="0"/>
          <a:fontRef idx="minor"/>
        </p:style>
        <p:txBody>
          <a:bodyPr lIns="137160" rIns="137160" tIns="68760" bIns="68760" anchor="t">
            <a:spAutoFit/>
          </a:bodyPr>
          <a:p>
            <a:pPr marL="428760" indent="-428760">
              <a:lnSpc>
                <a:spcPct val="140000"/>
              </a:lnSpc>
              <a:buClr>
                <a:srgbClr val="ffffff"/>
              </a:buClr>
              <a:buSzPct val="115000"/>
              <a:buFont typeface="Arial"/>
              <a:buChar char="•"/>
            </a:pPr>
            <a:r>
              <a:rPr b="0" lang="pt-BR" sz="3600" spc="-1" strike="noStrike">
                <a:solidFill>
                  <a:srgbClr val="ffffff"/>
                </a:solidFill>
                <a:latin typeface="Calibri"/>
              </a:rPr>
              <a:t>Empatia</a:t>
            </a:r>
            <a:endParaRPr b="0" lang="pt-BR" sz="3600" spc="-1" strike="noStrike">
              <a:solidFill>
                <a:srgbClr val="000000"/>
              </a:solidFill>
              <a:latin typeface="Arial"/>
            </a:endParaRPr>
          </a:p>
          <a:p>
            <a:pPr marL="428760" indent="-428760">
              <a:lnSpc>
                <a:spcPct val="140000"/>
              </a:lnSpc>
              <a:buClr>
                <a:srgbClr val="ffffff"/>
              </a:buClr>
              <a:buSzPct val="115000"/>
              <a:buFont typeface="Arial"/>
              <a:buChar char="•"/>
            </a:pPr>
            <a:r>
              <a:rPr b="0" lang="pt-BR" sz="3600" spc="-1" strike="noStrike">
                <a:solidFill>
                  <a:srgbClr val="ffffff"/>
                </a:solidFill>
                <a:latin typeface="Calibri"/>
              </a:rPr>
              <a:t>Habilidades Sociais</a:t>
            </a:r>
            <a:endParaRPr b="0" lang="pt-BR" sz="3600" spc="-1" strike="noStrike">
              <a:solidFill>
                <a:srgbClr val="000000"/>
              </a:solidFill>
              <a:latin typeface="Arial"/>
            </a:endParaRPr>
          </a:p>
        </p:txBody>
      </p:sp>
      <p:pic>
        <p:nvPicPr>
          <p:cNvPr id="2335" name="Graphic 19" descr=""/>
          <p:cNvPicPr/>
          <p:nvPr/>
        </p:nvPicPr>
        <p:blipFill>
          <a:blip r:embed="rId1"/>
          <a:stretch/>
        </p:blipFill>
        <p:spPr>
          <a:xfrm>
            <a:off x="1472400" y="4938840"/>
            <a:ext cx="2031840" cy="2446560"/>
          </a:xfrm>
          <a:prstGeom prst="rect">
            <a:avLst/>
          </a:prstGeom>
          <a:ln w="0">
            <a:noFill/>
          </a:ln>
          <a:effectLst>
            <a:outerShdw algn="tl" blurRad="50760" dir="2700000" dist="37674" rotWithShape="0">
              <a:srgbClr val="000000">
                <a:alpha val="40000"/>
              </a:srgbClr>
            </a:outerShdw>
          </a:effectLst>
        </p:spPr>
      </p:pic>
      <p:sp>
        <p:nvSpPr>
          <p:cNvPr id="2336" name="Arrow: Right 20"/>
          <p:cNvSpPr/>
          <p:nvPr/>
        </p:nvSpPr>
        <p:spPr>
          <a:xfrm rot="5400000">
            <a:off x="1910520" y="5062320"/>
            <a:ext cx="288360" cy="288720"/>
          </a:xfrm>
          <a:prstGeom prst="rightArrow">
            <a:avLst>
              <a:gd name="adj1" fmla="val 50000"/>
              <a:gd name="adj2" fmla="val 50000"/>
            </a:avLst>
          </a:prstGeom>
          <a:solidFill>
            <a:schemeClr val="bg1">
              <a:lumMod val="85000"/>
            </a:schemeClr>
          </a:solidFill>
          <a:ln>
            <a:noFill/>
          </a:ln>
          <a:effectLst>
            <a:outerShdw algn="tl" blurRad="5076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pc="-1" strike="noStrike">
              <a:solidFill>
                <a:schemeClr val="lt1"/>
              </a:solidFill>
              <a:latin typeface="BancoDoBrasil Titulos 2"/>
            </a:endParaRPr>
          </a:p>
        </p:txBody>
      </p:sp>
      <p:sp>
        <p:nvSpPr>
          <p:cNvPr id="2337" name="Arrow: Right 21"/>
          <p:cNvSpPr/>
          <p:nvPr/>
        </p:nvSpPr>
        <p:spPr>
          <a:xfrm rot="8100000">
            <a:off x="2503440" y="5201640"/>
            <a:ext cx="288360" cy="288720"/>
          </a:xfrm>
          <a:prstGeom prst="rightArrow">
            <a:avLst>
              <a:gd name="adj1" fmla="val 50000"/>
              <a:gd name="adj2" fmla="val 50000"/>
            </a:avLst>
          </a:prstGeom>
          <a:solidFill>
            <a:schemeClr val="bg1">
              <a:lumMod val="85000"/>
            </a:schemeClr>
          </a:solidFill>
          <a:ln>
            <a:noFill/>
          </a:ln>
          <a:effectLst>
            <a:outerShdw algn="tl" blurRad="5076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pc="-1" strike="noStrike">
              <a:solidFill>
                <a:schemeClr val="lt1"/>
              </a:solidFill>
              <a:latin typeface="BancoDoBrasil Titulos 2"/>
            </a:endParaRPr>
          </a:p>
        </p:txBody>
      </p:sp>
      <p:sp>
        <p:nvSpPr>
          <p:cNvPr id="2338" name="Arrow: Right 22"/>
          <p:cNvSpPr/>
          <p:nvPr/>
        </p:nvSpPr>
        <p:spPr>
          <a:xfrm rot="10800000">
            <a:off x="2601000" y="5754240"/>
            <a:ext cx="288360" cy="288720"/>
          </a:xfrm>
          <a:prstGeom prst="rightArrow">
            <a:avLst>
              <a:gd name="adj1" fmla="val 50000"/>
              <a:gd name="adj2" fmla="val 50000"/>
            </a:avLst>
          </a:prstGeom>
          <a:solidFill>
            <a:schemeClr val="bg1">
              <a:lumMod val="85000"/>
            </a:schemeClr>
          </a:solidFill>
          <a:ln>
            <a:noFill/>
          </a:ln>
          <a:effectLst>
            <a:outerShdw algn="tl" blurRad="5076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pc="-1" strike="noStrike">
              <a:solidFill>
                <a:schemeClr val="lt1"/>
              </a:solidFill>
              <a:latin typeface="BancoDoBrasil Titulos 2"/>
            </a:endParaRPr>
          </a:p>
        </p:txBody>
      </p:sp>
      <p:pic>
        <p:nvPicPr>
          <p:cNvPr id="2339" name="Graphic 24" descr=""/>
          <p:cNvPicPr/>
          <p:nvPr/>
        </p:nvPicPr>
        <p:blipFill>
          <a:blip r:embed="rId2"/>
          <a:stretch/>
        </p:blipFill>
        <p:spPr>
          <a:xfrm>
            <a:off x="9837360" y="4923000"/>
            <a:ext cx="2058480" cy="2478600"/>
          </a:xfrm>
          <a:prstGeom prst="rect">
            <a:avLst/>
          </a:prstGeom>
          <a:ln w="0">
            <a:noFill/>
          </a:ln>
          <a:effectLst>
            <a:outerShdw algn="tl" blurRad="50760" dir="2700000" dist="37674" rotWithShape="0">
              <a:srgbClr val="000000">
                <a:alpha val="40000"/>
              </a:srgbClr>
            </a:outerShdw>
          </a:effectLst>
        </p:spPr>
      </p:pic>
      <p:sp>
        <p:nvSpPr>
          <p:cNvPr id="2340" name="Arrow: Right 25"/>
          <p:cNvSpPr/>
          <p:nvPr/>
        </p:nvSpPr>
        <p:spPr>
          <a:xfrm rot="10800000">
            <a:off x="9357120" y="5054400"/>
            <a:ext cx="288360" cy="288720"/>
          </a:xfrm>
          <a:prstGeom prst="rightArrow">
            <a:avLst>
              <a:gd name="adj1" fmla="val 50000"/>
              <a:gd name="adj2" fmla="val 50000"/>
            </a:avLst>
          </a:prstGeom>
          <a:solidFill>
            <a:schemeClr val="bg1">
              <a:lumMod val="85000"/>
            </a:schemeClr>
          </a:solidFill>
          <a:ln>
            <a:noFill/>
          </a:ln>
          <a:effectLst>
            <a:outerShdw algn="tl" blurRad="5076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pc="-1" strike="noStrike">
              <a:solidFill>
                <a:schemeClr val="lt1"/>
              </a:solidFill>
              <a:latin typeface="BancoDoBrasil Titulos 2"/>
            </a:endParaRPr>
          </a:p>
        </p:txBody>
      </p:sp>
      <p:sp>
        <p:nvSpPr>
          <p:cNvPr id="2341" name="Arrow: Right 26"/>
          <p:cNvSpPr/>
          <p:nvPr/>
        </p:nvSpPr>
        <p:spPr>
          <a:xfrm rot="10800000">
            <a:off x="9485640" y="5829480"/>
            <a:ext cx="288360" cy="288720"/>
          </a:xfrm>
          <a:prstGeom prst="rightArrow">
            <a:avLst>
              <a:gd name="adj1" fmla="val 50000"/>
              <a:gd name="adj2" fmla="val 50000"/>
            </a:avLst>
          </a:prstGeom>
          <a:solidFill>
            <a:schemeClr val="bg1">
              <a:lumMod val="85000"/>
            </a:schemeClr>
          </a:solidFill>
          <a:ln>
            <a:noFill/>
          </a:ln>
          <a:effectLst>
            <a:outerShdw algn="tl" blurRad="5076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2400" spc="-1" strike="noStrike">
              <a:solidFill>
                <a:schemeClr val="lt1"/>
              </a:solidFill>
              <a:latin typeface="BancoDoBrasil Titulos 2"/>
            </a:endParaRPr>
          </a:p>
        </p:txBody>
      </p:sp>
      <p:sp>
        <p:nvSpPr>
          <p:cNvPr id="2342" name="Título 5"/>
          <p:cNvSpPr/>
          <p:nvPr/>
        </p:nvSpPr>
        <p:spPr>
          <a:xfrm>
            <a:off x="719280" y="26640"/>
            <a:ext cx="14282280" cy="17539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5 áreas da </a:t>
            </a:r>
            <a:br>
              <a:rPr sz="4050"/>
            </a:br>
            <a:r>
              <a:rPr b="1" lang="pt-BR" sz="4050" spc="-1" strike="noStrike">
                <a:solidFill>
                  <a:srgbClr val="4f81bd"/>
                </a:solidFill>
                <a:latin typeface="Calibri"/>
              </a:rPr>
              <a:t>inteligência emocional</a:t>
            </a:r>
            <a:endParaRPr b="0" lang="pt-BR" sz="4050" spc="-1" strike="noStrike">
              <a:solidFill>
                <a:srgbClr val="000000"/>
              </a:solidFill>
              <a:latin typeface="Arial"/>
            </a:endParaRPr>
          </a:p>
        </p:txBody>
      </p:sp>
      <p:sp>
        <p:nvSpPr>
          <p:cNvPr id="2343" name="Rounded Rectangle 4"/>
          <p:cNvSpPr/>
          <p:nvPr/>
        </p:nvSpPr>
        <p:spPr>
          <a:xfrm>
            <a:off x="9164880" y="3790800"/>
            <a:ext cx="7646040" cy="853920"/>
          </a:xfrm>
          <a:prstGeom prst="roundRect">
            <a:avLst>
              <a:gd name="adj" fmla="val 0"/>
            </a:avLst>
          </a:prstGeom>
          <a:solidFill>
            <a:srgbClr val="00425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2400" spc="-1" strike="noStrike" cap="all">
                <a:solidFill>
                  <a:srgbClr val="ffffff"/>
                </a:solidFill>
                <a:latin typeface="Calibri"/>
              </a:rPr>
              <a:t>Inteligência interpessoal</a:t>
            </a:r>
            <a:endParaRPr b="0" lang="pt-BR" sz="2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778" dur="indefinite" restart="never" nodeType="tmRoot">
          <p:childTnLst>
            <p:seq>
              <p:cTn id="779" dur="indefinite" nodeType="mainSeq">
                <p:childTnLst>
                  <p:par>
                    <p:cTn id="780" fill="hold">
                      <p:stCondLst>
                        <p:cond delay="0"/>
                      </p:stCondLst>
                      <p:childTnLst>
                        <p:par>
                          <p:cTn id="781" fill="hold">
                            <p:stCondLst>
                              <p:cond delay="0"/>
                            </p:stCondLst>
                            <p:childTnLst>
                              <p:par>
                                <p:cTn id="782" nodeType="withEffect" fill="hold" presetClass="entr" presetID="10">
                                  <p:stCondLst>
                                    <p:cond delay="0"/>
                                  </p:stCondLst>
                                  <p:childTnLst>
                                    <p:set>
                                      <p:cBhvr>
                                        <p:cTn id="783" dur="1" fill="hold">
                                          <p:stCondLst>
                                            <p:cond delay="0"/>
                                          </p:stCondLst>
                                        </p:cTn>
                                        <p:tgtEl>
                                          <p:spTgt spid="2332"/>
                                        </p:tgtEl>
                                        <p:attrNameLst>
                                          <p:attrName>style.visibility</p:attrName>
                                        </p:attrNameLst>
                                      </p:cBhvr>
                                      <p:to>
                                        <p:strVal val="visible"/>
                                      </p:to>
                                    </p:set>
                                    <p:animEffect filter="fade" transition="in">
                                      <p:cBhvr additive="repl">
                                        <p:cTn id="784" dur="1000"/>
                                        <p:tgtEl>
                                          <p:spTgt spid="2332"/>
                                        </p:tgtEl>
                                      </p:cBhvr>
                                    </p:animEffect>
                                  </p:childTnLst>
                                </p:cTn>
                              </p:par>
                              <p:par>
                                <p:cTn id="785" nodeType="withEffect" fill="hold" presetClass="entr" presetID="10">
                                  <p:stCondLst>
                                    <p:cond delay="0"/>
                                  </p:stCondLst>
                                  <p:childTnLst>
                                    <p:set>
                                      <p:cBhvr>
                                        <p:cTn id="786" dur="1" fill="hold">
                                          <p:stCondLst>
                                            <p:cond delay="0"/>
                                          </p:stCondLst>
                                        </p:cTn>
                                        <p:tgtEl>
                                          <p:spTgt spid="2331"/>
                                        </p:tgtEl>
                                        <p:attrNameLst>
                                          <p:attrName>style.visibility</p:attrName>
                                        </p:attrNameLst>
                                      </p:cBhvr>
                                      <p:to>
                                        <p:strVal val="visible"/>
                                      </p:to>
                                    </p:set>
                                    <p:animEffect filter="fade" transition="in">
                                      <p:cBhvr additive="repl">
                                        <p:cTn id="787" dur="1000"/>
                                        <p:tgtEl>
                                          <p:spTgt spid="2331"/>
                                        </p:tgtEl>
                                      </p:cBhvr>
                                    </p:animEffect>
                                  </p:childTnLst>
                                </p:cTn>
                              </p:par>
                              <p:par>
                                <p:cTn id="788" nodeType="withEffect" fill="hold" presetClass="entr" presetID="10">
                                  <p:stCondLst>
                                    <p:cond delay="0"/>
                                  </p:stCondLst>
                                  <p:childTnLst>
                                    <p:set>
                                      <p:cBhvr>
                                        <p:cTn id="789" dur="1" fill="hold">
                                          <p:stCondLst>
                                            <p:cond delay="0"/>
                                          </p:stCondLst>
                                        </p:cTn>
                                        <p:tgtEl>
                                          <p:spTgt spid="2335"/>
                                        </p:tgtEl>
                                        <p:attrNameLst>
                                          <p:attrName>style.visibility</p:attrName>
                                        </p:attrNameLst>
                                      </p:cBhvr>
                                      <p:to>
                                        <p:strVal val="visible"/>
                                      </p:to>
                                    </p:set>
                                    <p:animEffect filter="fade" transition="in">
                                      <p:cBhvr additive="repl">
                                        <p:cTn id="790" dur="1000"/>
                                        <p:tgtEl>
                                          <p:spTgt spid="2335"/>
                                        </p:tgtEl>
                                      </p:cBhvr>
                                    </p:animEffect>
                                  </p:childTnLst>
                                </p:cTn>
                              </p:par>
                            </p:childTnLst>
                          </p:cTn>
                        </p:par>
                        <p:par>
                          <p:cTn id="791" fill="hold">
                            <p:stCondLst>
                              <p:cond delay="1000"/>
                            </p:stCondLst>
                            <p:childTnLst>
                              <p:par>
                                <p:cTn id="792" nodeType="afterEffect" fill="hold" presetClass="entr" presetID="22" presetSubtype="1">
                                  <p:stCondLst>
                                    <p:cond delay="0"/>
                                  </p:stCondLst>
                                  <p:childTnLst>
                                    <p:set>
                                      <p:cBhvr>
                                        <p:cTn id="793" dur="1" fill="hold">
                                          <p:stCondLst>
                                            <p:cond delay="0"/>
                                          </p:stCondLst>
                                        </p:cTn>
                                        <p:tgtEl>
                                          <p:spTgt spid="2336"/>
                                        </p:tgtEl>
                                        <p:attrNameLst>
                                          <p:attrName>style.visibility</p:attrName>
                                        </p:attrNameLst>
                                      </p:cBhvr>
                                      <p:to>
                                        <p:strVal val="visible"/>
                                      </p:to>
                                    </p:set>
                                    <p:animEffect filter="wipe(up)" transition="in">
                                      <p:cBhvr additive="repl">
                                        <p:cTn id="794" dur="500"/>
                                        <p:tgtEl>
                                          <p:spTgt spid="2336"/>
                                        </p:tgtEl>
                                      </p:cBhvr>
                                    </p:animEffect>
                                  </p:childTnLst>
                                </p:cTn>
                              </p:par>
                            </p:childTnLst>
                          </p:cTn>
                        </p:par>
                        <p:par>
                          <p:cTn id="795" fill="hold">
                            <p:stCondLst>
                              <p:cond delay="1500"/>
                            </p:stCondLst>
                            <p:childTnLst>
                              <p:par>
                                <p:cTn id="796" nodeType="afterEffect" fill="hold" presetClass="entr" presetID="22" presetSubtype="2">
                                  <p:stCondLst>
                                    <p:cond delay="0"/>
                                  </p:stCondLst>
                                  <p:childTnLst>
                                    <p:set>
                                      <p:cBhvr>
                                        <p:cTn id="797" dur="1" fill="hold">
                                          <p:stCondLst>
                                            <p:cond delay="0"/>
                                          </p:stCondLst>
                                        </p:cTn>
                                        <p:tgtEl>
                                          <p:spTgt spid="2337"/>
                                        </p:tgtEl>
                                        <p:attrNameLst>
                                          <p:attrName>style.visibility</p:attrName>
                                        </p:attrNameLst>
                                      </p:cBhvr>
                                      <p:to>
                                        <p:strVal val="visible"/>
                                      </p:to>
                                    </p:set>
                                    <p:animEffect filter="wipe(right)" transition="in">
                                      <p:cBhvr additive="repl">
                                        <p:cTn id="798" dur="500"/>
                                        <p:tgtEl>
                                          <p:spTgt spid="2337"/>
                                        </p:tgtEl>
                                      </p:cBhvr>
                                    </p:animEffect>
                                  </p:childTnLst>
                                </p:cTn>
                              </p:par>
                            </p:childTnLst>
                          </p:cTn>
                        </p:par>
                        <p:par>
                          <p:cTn id="799" fill="hold">
                            <p:stCondLst>
                              <p:cond delay="2000"/>
                            </p:stCondLst>
                            <p:childTnLst>
                              <p:par>
                                <p:cTn id="800" nodeType="afterEffect" fill="hold" presetClass="entr" presetID="22" presetSubtype="2">
                                  <p:stCondLst>
                                    <p:cond delay="0"/>
                                  </p:stCondLst>
                                  <p:childTnLst>
                                    <p:set>
                                      <p:cBhvr>
                                        <p:cTn id="801" dur="1" fill="hold">
                                          <p:stCondLst>
                                            <p:cond delay="0"/>
                                          </p:stCondLst>
                                        </p:cTn>
                                        <p:tgtEl>
                                          <p:spTgt spid="2338"/>
                                        </p:tgtEl>
                                        <p:attrNameLst>
                                          <p:attrName>style.visibility</p:attrName>
                                        </p:attrNameLst>
                                      </p:cBhvr>
                                      <p:to>
                                        <p:strVal val="visible"/>
                                      </p:to>
                                    </p:set>
                                    <p:animEffect filter="wipe(right)" transition="in">
                                      <p:cBhvr additive="repl">
                                        <p:cTn id="802" dur="500"/>
                                        <p:tgtEl>
                                          <p:spTgt spid="2338"/>
                                        </p:tgtEl>
                                      </p:cBhvr>
                                    </p:animEffect>
                                  </p:childTnLst>
                                </p:cTn>
                              </p:par>
                            </p:childTnLst>
                          </p:cTn>
                        </p:par>
                        <p:par>
                          <p:cTn id="803" fill="hold">
                            <p:stCondLst>
                              <p:cond delay="2500"/>
                            </p:stCondLst>
                            <p:childTnLst>
                              <p:par>
                                <p:cTn id="804" nodeType="afterEffect" fill="hold" presetClass="entr" presetID="22" presetSubtype="1">
                                  <p:stCondLst>
                                    <p:cond delay="0"/>
                                  </p:stCondLst>
                                  <p:childTnLst>
                                    <p:set>
                                      <p:cBhvr>
                                        <p:cTn id="805" dur="1" fill="hold">
                                          <p:stCondLst>
                                            <p:cond delay="0"/>
                                          </p:stCondLst>
                                        </p:cTn>
                                        <p:tgtEl>
                                          <p:spTgt spid="2333">
                                            <p:txEl>
                                              <p:pRg st="0" end="0"/>
                                            </p:txEl>
                                          </p:spTgt>
                                        </p:tgtEl>
                                        <p:attrNameLst>
                                          <p:attrName>style.visibility</p:attrName>
                                        </p:attrNameLst>
                                      </p:cBhvr>
                                      <p:to>
                                        <p:strVal val="visible"/>
                                      </p:to>
                                    </p:set>
                                    <p:animEffect filter="wipe(up)" transition="in">
                                      <p:cBhvr additive="repl">
                                        <p:cTn id="806" dur="500"/>
                                        <p:tgtEl>
                                          <p:spTgt spid="2333">
                                            <p:txEl>
                                              <p:pRg st="0" end="0"/>
                                            </p:txEl>
                                          </p:spTgt>
                                        </p:tgtEl>
                                      </p:cBhvr>
                                    </p:animEffect>
                                  </p:childTnLst>
                                </p:cTn>
                              </p:par>
                              <p:par>
                                <p:cTn id="807" nodeType="withEffect" fill="hold" presetClass="entr" presetID="22" presetSubtype="1">
                                  <p:stCondLst>
                                    <p:cond delay="0"/>
                                  </p:stCondLst>
                                  <p:childTnLst>
                                    <p:set>
                                      <p:cBhvr>
                                        <p:cTn id="808" dur="1" fill="hold">
                                          <p:stCondLst>
                                            <p:cond delay="0"/>
                                          </p:stCondLst>
                                        </p:cTn>
                                        <p:tgtEl>
                                          <p:spTgt spid="2333">
                                            <p:txEl>
                                              <p:pRg st="1" end="1"/>
                                            </p:txEl>
                                          </p:spTgt>
                                        </p:tgtEl>
                                        <p:attrNameLst>
                                          <p:attrName>style.visibility</p:attrName>
                                        </p:attrNameLst>
                                      </p:cBhvr>
                                      <p:to>
                                        <p:strVal val="visible"/>
                                      </p:to>
                                    </p:set>
                                    <p:animEffect filter="wipe(up)" transition="in">
                                      <p:cBhvr additive="repl">
                                        <p:cTn id="809" dur="500"/>
                                        <p:tgtEl>
                                          <p:spTgt spid="2333">
                                            <p:txEl>
                                              <p:pRg st="1" end="1"/>
                                            </p:txEl>
                                          </p:spTgt>
                                        </p:tgtEl>
                                      </p:cBhvr>
                                    </p:animEffect>
                                  </p:childTnLst>
                                </p:cTn>
                              </p:par>
                              <p:par>
                                <p:cTn id="810" nodeType="withEffect" fill="hold" presetClass="entr" presetID="22" presetSubtype="1">
                                  <p:stCondLst>
                                    <p:cond delay="0"/>
                                  </p:stCondLst>
                                  <p:childTnLst>
                                    <p:set>
                                      <p:cBhvr>
                                        <p:cTn id="811" dur="1" fill="hold">
                                          <p:stCondLst>
                                            <p:cond delay="0"/>
                                          </p:stCondLst>
                                        </p:cTn>
                                        <p:tgtEl>
                                          <p:spTgt spid="2333">
                                            <p:txEl>
                                              <p:pRg st="2" end="2"/>
                                            </p:txEl>
                                          </p:spTgt>
                                        </p:tgtEl>
                                        <p:attrNameLst>
                                          <p:attrName>style.visibility</p:attrName>
                                        </p:attrNameLst>
                                      </p:cBhvr>
                                      <p:to>
                                        <p:strVal val="visible"/>
                                      </p:to>
                                    </p:set>
                                    <p:animEffect filter="wipe(up)" transition="in">
                                      <p:cBhvr additive="repl">
                                        <p:cTn id="812" dur="500"/>
                                        <p:tgtEl>
                                          <p:spTgt spid="2333">
                                            <p:txEl>
                                              <p:pRg st="2" end="2"/>
                                            </p:txEl>
                                          </p:spTgt>
                                        </p:tgtEl>
                                      </p:cBhvr>
                                    </p:animEffect>
                                  </p:childTnLst>
                                </p:cTn>
                              </p:par>
                            </p:childTnLst>
                          </p:cTn>
                        </p:par>
                      </p:childTnLst>
                    </p:cTn>
                  </p:par>
                  <p:par>
                    <p:cTn id="813" fill="hold">
                      <p:stCondLst>
                        <p:cond delay="indefinite"/>
                      </p:stCondLst>
                      <p:childTnLst>
                        <p:par>
                          <p:cTn id="814" fill="hold">
                            <p:stCondLst>
                              <p:cond delay="0"/>
                            </p:stCondLst>
                            <p:childTnLst>
                              <p:par>
                                <p:cTn id="815" nodeType="clickEffect" fill="hold" presetClass="entr" presetID="10">
                                  <p:stCondLst>
                                    <p:cond delay="0"/>
                                  </p:stCondLst>
                                  <p:childTnLst>
                                    <p:set>
                                      <p:cBhvr>
                                        <p:cTn id="816" dur="1" fill="hold">
                                          <p:stCondLst>
                                            <p:cond delay="0"/>
                                          </p:stCondLst>
                                        </p:cTn>
                                        <p:tgtEl>
                                          <p:spTgt spid="2343"/>
                                        </p:tgtEl>
                                        <p:attrNameLst>
                                          <p:attrName>style.visibility</p:attrName>
                                        </p:attrNameLst>
                                      </p:cBhvr>
                                      <p:to>
                                        <p:strVal val="visible"/>
                                      </p:to>
                                    </p:set>
                                    <p:animEffect filter="fade" transition="in">
                                      <p:cBhvr additive="repl">
                                        <p:cTn id="817" dur="1000"/>
                                        <p:tgtEl>
                                          <p:spTgt spid="2343"/>
                                        </p:tgtEl>
                                      </p:cBhvr>
                                    </p:animEffect>
                                  </p:childTnLst>
                                </p:cTn>
                              </p:par>
                              <p:par>
                                <p:cTn id="818" nodeType="withEffect" fill="hold" presetClass="entr" presetID="10">
                                  <p:stCondLst>
                                    <p:cond delay="0"/>
                                  </p:stCondLst>
                                  <p:childTnLst>
                                    <p:set>
                                      <p:cBhvr>
                                        <p:cTn id="819" dur="1" fill="hold">
                                          <p:stCondLst>
                                            <p:cond delay="0"/>
                                          </p:stCondLst>
                                        </p:cTn>
                                        <p:tgtEl>
                                          <p:spTgt spid="2330"/>
                                        </p:tgtEl>
                                        <p:attrNameLst>
                                          <p:attrName>style.visibility</p:attrName>
                                        </p:attrNameLst>
                                      </p:cBhvr>
                                      <p:to>
                                        <p:strVal val="visible"/>
                                      </p:to>
                                    </p:set>
                                    <p:animEffect filter="fade" transition="in">
                                      <p:cBhvr additive="repl">
                                        <p:cTn id="820" dur="1000"/>
                                        <p:tgtEl>
                                          <p:spTgt spid="2330"/>
                                        </p:tgtEl>
                                      </p:cBhvr>
                                    </p:animEffect>
                                  </p:childTnLst>
                                </p:cTn>
                              </p:par>
                              <p:par>
                                <p:cTn id="821" nodeType="withEffect" fill="hold" presetClass="entr" presetID="10">
                                  <p:stCondLst>
                                    <p:cond delay="0"/>
                                  </p:stCondLst>
                                  <p:childTnLst>
                                    <p:set>
                                      <p:cBhvr>
                                        <p:cTn id="822" dur="1" fill="hold">
                                          <p:stCondLst>
                                            <p:cond delay="0"/>
                                          </p:stCondLst>
                                        </p:cTn>
                                        <p:tgtEl>
                                          <p:spTgt spid="2339"/>
                                        </p:tgtEl>
                                        <p:attrNameLst>
                                          <p:attrName>style.visibility</p:attrName>
                                        </p:attrNameLst>
                                      </p:cBhvr>
                                      <p:to>
                                        <p:strVal val="visible"/>
                                      </p:to>
                                    </p:set>
                                    <p:animEffect filter="fade" transition="in">
                                      <p:cBhvr additive="repl">
                                        <p:cTn id="823" dur="1000"/>
                                        <p:tgtEl>
                                          <p:spTgt spid="2339"/>
                                        </p:tgtEl>
                                      </p:cBhvr>
                                    </p:animEffect>
                                  </p:childTnLst>
                                </p:cTn>
                              </p:par>
                            </p:childTnLst>
                          </p:cTn>
                        </p:par>
                        <p:par>
                          <p:cTn id="824" fill="hold">
                            <p:stCondLst>
                              <p:cond delay="1000"/>
                            </p:stCondLst>
                            <p:childTnLst>
                              <p:par>
                                <p:cTn id="825" nodeType="afterEffect" fill="hold" presetClass="entr" presetID="22" presetSubtype="2">
                                  <p:stCondLst>
                                    <p:cond delay="0"/>
                                  </p:stCondLst>
                                  <p:childTnLst>
                                    <p:set>
                                      <p:cBhvr>
                                        <p:cTn id="826" dur="1" fill="hold">
                                          <p:stCondLst>
                                            <p:cond delay="0"/>
                                          </p:stCondLst>
                                        </p:cTn>
                                        <p:tgtEl>
                                          <p:spTgt spid="2340"/>
                                        </p:tgtEl>
                                        <p:attrNameLst>
                                          <p:attrName>style.visibility</p:attrName>
                                        </p:attrNameLst>
                                      </p:cBhvr>
                                      <p:to>
                                        <p:strVal val="visible"/>
                                      </p:to>
                                    </p:set>
                                    <p:animEffect filter="wipe(right)" transition="in">
                                      <p:cBhvr additive="repl">
                                        <p:cTn id="827" dur="500"/>
                                        <p:tgtEl>
                                          <p:spTgt spid="2340"/>
                                        </p:tgtEl>
                                      </p:cBhvr>
                                    </p:animEffect>
                                  </p:childTnLst>
                                </p:cTn>
                              </p:par>
                            </p:childTnLst>
                          </p:cTn>
                        </p:par>
                        <p:par>
                          <p:cTn id="828" fill="hold">
                            <p:stCondLst>
                              <p:cond delay="1500"/>
                            </p:stCondLst>
                            <p:childTnLst>
                              <p:par>
                                <p:cTn id="829" nodeType="afterEffect" fill="hold" presetClass="entr" presetID="22" presetSubtype="2">
                                  <p:stCondLst>
                                    <p:cond delay="0"/>
                                  </p:stCondLst>
                                  <p:childTnLst>
                                    <p:set>
                                      <p:cBhvr>
                                        <p:cTn id="830" dur="1" fill="hold">
                                          <p:stCondLst>
                                            <p:cond delay="0"/>
                                          </p:stCondLst>
                                        </p:cTn>
                                        <p:tgtEl>
                                          <p:spTgt spid="2341"/>
                                        </p:tgtEl>
                                        <p:attrNameLst>
                                          <p:attrName>style.visibility</p:attrName>
                                        </p:attrNameLst>
                                      </p:cBhvr>
                                      <p:to>
                                        <p:strVal val="visible"/>
                                      </p:to>
                                    </p:set>
                                    <p:animEffect filter="wipe(right)" transition="in">
                                      <p:cBhvr additive="repl">
                                        <p:cTn id="831" dur="500"/>
                                        <p:tgtEl>
                                          <p:spTgt spid="2341"/>
                                        </p:tgtEl>
                                      </p:cBhvr>
                                    </p:animEffect>
                                  </p:childTnLst>
                                </p:cTn>
                              </p:par>
                            </p:childTnLst>
                          </p:cTn>
                        </p:par>
                        <p:par>
                          <p:cTn id="832" fill="hold">
                            <p:stCondLst>
                              <p:cond delay="2000"/>
                            </p:stCondLst>
                            <p:childTnLst>
                              <p:par>
                                <p:cTn id="833" nodeType="afterEffect" fill="hold" presetClass="entr" presetID="22" presetSubtype="1">
                                  <p:stCondLst>
                                    <p:cond delay="0"/>
                                  </p:stCondLst>
                                  <p:childTnLst>
                                    <p:set>
                                      <p:cBhvr>
                                        <p:cTn id="834" dur="1" fill="hold">
                                          <p:stCondLst>
                                            <p:cond delay="0"/>
                                          </p:stCondLst>
                                        </p:cTn>
                                        <p:tgtEl>
                                          <p:spTgt spid="2334">
                                            <p:txEl>
                                              <p:pRg st="0" end="0"/>
                                            </p:txEl>
                                          </p:spTgt>
                                        </p:tgtEl>
                                        <p:attrNameLst>
                                          <p:attrName>style.visibility</p:attrName>
                                        </p:attrNameLst>
                                      </p:cBhvr>
                                      <p:to>
                                        <p:strVal val="visible"/>
                                      </p:to>
                                    </p:set>
                                    <p:animEffect filter="wipe(up)" transition="in">
                                      <p:cBhvr additive="repl">
                                        <p:cTn id="835" dur="500"/>
                                        <p:tgtEl>
                                          <p:spTgt spid="2334">
                                            <p:txEl>
                                              <p:pRg st="0" end="0"/>
                                            </p:txEl>
                                          </p:spTgt>
                                        </p:tgtEl>
                                      </p:cBhvr>
                                    </p:animEffect>
                                  </p:childTnLst>
                                </p:cTn>
                              </p:par>
                              <p:par>
                                <p:cTn id="836" nodeType="withEffect" fill="hold" presetClass="entr" presetID="22" presetSubtype="1">
                                  <p:stCondLst>
                                    <p:cond delay="0"/>
                                  </p:stCondLst>
                                  <p:childTnLst>
                                    <p:set>
                                      <p:cBhvr>
                                        <p:cTn id="837" dur="1" fill="hold">
                                          <p:stCondLst>
                                            <p:cond delay="0"/>
                                          </p:stCondLst>
                                        </p:cTn>
                                        <p:tgtEl>
                                          <p:spTgt spid="2334">
                                            <p:txEl>
                                              <p:pRg st="1" end="1"/>
                                            </p:txEl>
                                          </p:spTgt>
                                        </p:tgtEl>
                                        <p:attrNameLst>
                                          <p:attrName>style.visibility</p:attrName>
                                        </p:attrNameLst>
                                      </p:cBhvr>
                                      <p:to>
                                        <p:strVal val="visible"/>
                                      </p:to>
                                    </p:set>
                                    <p:animEffect filter="wipe(up)" transition="in">
                                      <p:cBhvr additive="repl">
                                        <p:cTn id="838" dur="500"/>
                                        <p:tgtEl>
                                          <p:spTgt spid="2334">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8" name="Diagram18"/>
          <p:cNvGraphicFramePr/>
          <p:nvPr>
            <p:extLst>
              <p:ext uri="{D42A27DB-BD31-4B8C-83A1-F6EECF244321}">
                <p14:modId xmlns:p14="http://schemas.microsoft.com/office/powerpoint/2010/main" val="1917672375"/>
              </p:ext>
            </p:extLst>
          </p:nvPr>
        </p:nvGraphicFramePr>
        <p:xfrm>
          <a:off x="279360" y="2263320"/>
          <a:ext cx="17292240" cy="71024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344" name="Título 5"/>
          <p:cNvSpPr/>
          <p:nvPr/>
        </p:nvSpPr>
        <p:spPr>
          <a:xfrm>
            <a:off x="719280" y="91080"/>
            <a:ext cx="14282280" cy="17539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5 áreas da </a:t>
            </a:r>
            <a:br>
              <a:rPr sz="4050"/>
            </a:br>
            <a:r>
              <a:rPr b="1" lang="pt-BR" sz="4050" spc="-1" strike="noStrike">
                <a:solidFill>
                  <a:srgbClr val="4f81bd"/>
                </a:solidFill>
                <a:latin typeface="Calibri"/>
              </a:rPr>
              <a:t>inteligência emocional</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39" dur="indefinite" restart="never" nodeType="tmRoot">
          <p:childTnLst>
            <p:seq>
              <p:cTn id="840" dur="indefinite" nodeType="mainSeq">
                <p:childTnLst>
                  <p:par>
                    <p:cTn id="841" fill="hold">
                      <p:stCondLst>
                        <p:cond delay="indefinite"/>
                      </p:stCondLst>
                      <p:childTnLst>
                        <p:par>
                          <p:cTn id="842" fill="hold">
                            <p:stCondLst>
                              <p:cond delay="0"/>
                            </p:stCondLst>
                            <p:childTnLst>
                              <p:par>
                                <p:cTn id="843" nodeType="clickEffect" fill="hold" presetClass="entr" presetID="1">
                                  <p:stCondLst>
                                    <p:cond delay="0"/>
                                  </p:stCondLst>
                                  <p:childTnLst>
                                    <p:set>
                                      <p:cBhvr>
                                        <p:cTn id="844" dur="1" fill="hold">
                                          <p:stCondLst>
                                            <p:cond delay="0"/>
                                          </p:stCondLst>
                                        </p:cTn>
                                        <p:tgtEl>
                                          <p:spTgt spid="-1"/>
                                        </p:tgtEl>
                                        <p:attrNameLst>
                                          <p:attrName>style.visibility</p:attrName>
                                        </p:attrNameLst>
                                      </p:cBhvr>
                                      <p:to>
                                        <p:strVal val="visible"/>
                                      </p:to>
                                    </p:set>
                                  </p:childTnLst>
                                </p:cTn>
                              </p:par>
                            </p:childTnLst>
                          </p:cTn>
                        </p:par>
                      </p:childTnLst>
                    </p:cTn>
                  </p:par>
                  <p:par>
                    <p:cTn id="845" fill="hold">
                      <p:stCondLst>
                        <p:cond delay="indefinite"/>
                      </p:stCondLst>
                      <p:childTnLst>
                        <p:par>
                          <p:cTn id="846" fill="hold">
                            <p:stCondLst>
                              <p:cond delay="0"/>
                            </p:stCondLst>
                            <p:childTnLst>
                              <p:par>
                                <p:cTn id="847" nodeType="clickEffect" fill="hold" presetClass="entr" presetID="1">
                                  <p:stCondLst>
                                    <p:cond delay="0"/>
                                  </p:stCondLst>
                                  <p:childTnLst>
                                    <p:set>
                                      <p:cBhvr>
                                        <p:cTn id="848" dur="1" fill="hold">
                                          <p:stCondLst>
                                            <p:cond delay="0"/>
                                          </p:stCondLst>
                                        </p:cTn>
                                        <p:tgtEl>
                                          <p:spTgt spid="-1"/>
                                        </p:tgtEl>
                                        <p:attrNameLst>
                                          <p:attrName>style.visibility</p:attrName>
                                        </p:attrNameLst>
                                      </p:cBhvr>
                                      <p:to>
                                        <p:strVal val="visible"/>
                                      </p:to>
                                    </p:set>
                                  </p:childTnLst>
                                </p:cTn>
                              </p:par>
                            </p:childTnLst>
                          </p:cTn>
                        </p:par>
                      </p:childTnLst>
                    </p:cTn>
                  </p:par>
                  <p:par>
                    <p:cTn id="849" fill="hold">
                      <p:stCondLst>
                        <p:cond delay="indefinite"/>
                      </p:stCondLst>
                      <p:childTnLst>
                        <p:par>
                          <p:cTn id="850" fill="hold">
                            <p:stCondLst>
                              <p:cond delay="0"/>
                            </p:stCondLst>
                            <p:childTnLst>
                              <p:par>
                                <p:cTn id="851" nodeType="clickEffect" fill="hold" presetClass="entr" presetID="1">
                                  <p:stCondLst>
                                    <p:cond delay="0"/>
                                  </p:stCondLst>
                                  <p:childTnLst>
                                    <p:set>
                                      <p:cBhvr>
                                        <p:cTn id="852" dur="1" fill="hold">
                                          <p:stCondLst>
                                            <p:cond delay="0"/>
                                          </p:stCondLst>
                                        </p:cTn>
                                        <p:tgtEl>
                                          <p:spTgt spid="-1"/>
                                        </p:tgtEl>
                                        <p:attrNameLst>
                                          <p:attrName>style.visibility</p:attrName>
                                        </p:attrNameLst>
                                      </p:cBhvr>
                                      <p:to>
                                        <p:strVal val="visible"/>
                                      </p:to>
                                    </p:set>
                                  </p:childTnLst>
                                </p:cTn>
                              </p:par>
                            </p:childTnLst>
                          </p:cTn>
                        </p:par>
                      </p:childTnLst>
                    </p:cTn>
                  </p:par>
                  <p:par>
                    <p:cTn id="853" fill="hold">
                      <p:stCondLst>
                        <p:cond delay="indefinite"/>
                      </p:stCondLst>
                      <p:childTnLst>
                        <p:par>
                          <p:cTn id="854" fill="hold">
                            <p:stCondLst>
                              <p:cond delay="0"/>
                            </p:stCondLst>
                            <p:childTnLst>
                              <p:par>
                                <p:cTn id="855" nodeType="clickEffect" fill="hold" presetClass="entr" presetID="1">
                                  <p:stCondLst>
                                    <p:cond delay="0"/>
                                  </p:stCondLst>
                                  <p:childTnLst>
                                    <p:set>
                                      <p:cBhvr>
                                        <p:cTn id="856" dur="1" fill="hold">
                                          <p:stCondLst>
                                            <p:cond delay="0"/>
                                          </p:stCondLst>
                                        </p:cTn>
                                        <p:tgtEl>
                                          <p:spTgt spid="-1"/>
                                        </p:tgtEl>
                                        <p:attrNameLst>
                                          <p:attrName>style.visibility</p:attrName>
                                        </p:attrNameLst>
                                      </p:cBhvr>
                                      <p:to>
                                        <p:strVal val="visible"/>
                                      </p:to>
                                    </p:set>
                                  </p:childTnLst>
                                </p:cTn>
                              </p:par>
                            </p:childTnLst>
                          </p:cTn>
                        </p:par>
                      </p:childTnLst>
                    </p:cTn>
                  </p:par>
                  <p:par>
                    <p:cTn id="857" fill="hold">
                      <p:stCondLst>
                        <p:cond delay="indefinite"/>
                      </p:stCondLst>
                      <p:childTnLst>
                        <p:par>
                          <p:cTn id="858" fill="hold">
                            <p:stCondLst>
                              <p:cond delay="0"/>
                            </p:stCondLst>
                            <p:childTnLst>
                              <p:par>
                                <p:cTn id="859" nodeType="clickEffect" fill="hold" presetClass="entr" presetID="1">
                                  <p:stCondLst>
                                    <p:cond delay="0"/>
                                  </p:stCondLst>
                                  <p:childTnLst>
                                    <p:set>
                                      <p:cBhvr>
                                        <p:cTn id="860" dur="1" fill="hold">
                                          <p:stCondLst>
                                            <p:cond delay="0"/>
                                          </p:stCondLst>
                                        </p:cTn>
                                        <p:tgtEl>
                                          <p:spTgt spid="-1"/>
                                        </p:tgtEl>
                                        <p:attrNameLst>
                                          <p:attrName>style.visibility</p:attrName>
                                        </p:attrNameLst>
                                      </p:cBhvr>
                                      <p:to>
                                        <p:strVal val="visible"/>
                                      </p:to>
                                    </p:set>
                                  </p:childTnLst>
                                </p:cTn>
                              </p:par>
                            </p:childTnLst>
                          </p:cTn>
                        </p:par>
                      </p:childTnLst>
                    </p:cTn>
                  </p:par>
                  <p:par>
                    <p:cTn id="861" fill="hold">
                      <p:stCondLst>
                        <p:cond delay="indefinite"/>
                      </p:stCondLst>
                      <p:childTnLst>
                        <p:par>
                          <p:cTn id="862" fill="hold">
                            <p:stCondLst>
                              <p:cond delay="0"/>
                            </p:stCondLst>
                            <p:childTnLst>
                              <p:par>
                                <p:cTn id="863" nodeType="clickEffect" fill="hold" presetClass="entr" presetID="1">
                                  <p:stCondLst>
                                    <p:cond delay="0"/>
                                  </p:stCondLst>
                                  <p:childTnLst>
                                    <p:set>
                                      <p:cBhvr>
                                        <p:cTn id="864" dur="1" fill="hold">
                                          <p:stCondLst>
                                            <p:cond delay="0"/>
                                          </p:stCondLst>
                                        </p:cTn>
                                        <p:tgtEl>
                                          <p:spTgt spid="-1"/>
                                        </p:tgtEl>
                                        <p:attrNameLst>
                                          <p:attrName>style.visibility</p:attrName>
                                        </p:attrNameLst>
                                      </p:cBhvr>
                                      <p:to>
                                        <p:strVal val="visible"/>
                                      </p:to>
                                    </p:se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1">
                                  <p:stCondLst>
                                    <p:cond delay="0"/>
                                  </p:stCondLst>
                                  <p:childTnLst>
                                    <p:set>
                                      <p:cBhvr>
                                        <p:cTn id="868" dur="1" fill="hold">
                                          <p:stCondLst>
                                            <p:cond delay="0"/>
                                          </p:stCondLst>
                                        </p:cTn>
                                        <p:tgtEl>
                                          <p:spTgt spid="-1"/>
                                        </p:tgtEl>
                                        <p:attrNameLst>
                                          <p:attrName>style.visibility</p:attrName>
                                        </p:attrNameLst>
                                      </p:cBhvr>
                                      <p:to>
                                        <p:strVal val="visible"/>
                                      </p:to>
                                    </p:se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1"/>
                                        </p:tgtEl>
                                        <p:attrNameLst>
                                          <p:attrName>style.visibility</p:attrName>
                                        </p:attrNameLst>
                                      </p:cBhvr>
                                      <p:to>
                                        <p:strVal val="visible"/>
                                      </p:to>
                                    </p:set>
                                  </p:childTnLst>
                                </p:cTn>
                              </p:par>
                            </p:childTnLst>
                          </p:cTn>
                        </p:par>
                      </p:childTnLst>
                    </p:cTn>
                  </p:par>
                  <p:par>
                    <p:cTn id="873" fill="hold">
                      <p:stCondLst>
                        <p:cond delay="indefinite"/>
                      </p:stCondLst>
                      <p:childTnLst>
                        <p:par>
                          <p:cTn id="874" fill="hold">
                            <p:stCondLst>
                              <p:cond delay="0"/>
                            </p:stCondLst>
                            <p:childTnLst>
                              <p:par>
                                <p:cTn id="875" nodeType="clickEffect" fill="hold" presetClass="entr" presetID="1">
                                  <p:stCondLst>
                                    <p:cond delay="0"/>
                                  </p:stCondLst>
                                  <p:childTnLst>
                                    <p:set>
                                      <p:cBhvr>
                                        <p:cTn id="876" dur="1" fill="hold">
                                          <p:stCondLst>
                                            <p:cond delay="0"/>
                                          </p:stCondLst>
                                        </p:cTn>
                                        <p:tgtEl>
                                          <p:spTgt spid="-1"/>
                                        </p:tgtEl>
                                        <p:attrNameLst>
                                          <p:attrName>style.visibility</p:attrName>
                                        </p:attrNameLst>
                                      </p:cBhvr>
                                      <p:to>
                                        <p:strVal val="visible"/>
                                      </p:to>
                                    </p:set>
                                  </p:childTnLst>
                                </p:cTn>
                              </p:par>
                            </p:childTnLst>
                          </p:cTn>
                        </p:par>
                      </p:childTnLst>
                    </p:cTn>
                  </p:par>
                  <p:par>
                    <p:cTn id="877" fill="hold">
                      <p:stCondLst>
                        <p:cond delay="indefinite"/>
                      </p:stCondLst>
                      <p:childTnLst>
                        <p:par>
                          <p:cTn id="878" fill="hold">
                            <p:stCondLst>
                              <p:cond delay="0"/>
                            </p:stCondLst>
                            <p:childTnLst>
                              <p:par>
                                <p:cTn id="879" nodeType="clickEffect" fill="hold" presetClass="entr" presetID="1">
                                  <p:stCondLst>
                                    <p:cond delay="0"/>
                                  </p:stCondLst>
                                  <p:childTnLst>
                                    <p:set>
                                      <p:cBhvr>
                                        <p:cTn id="880"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5" name="Imagem 11" descr="Ícone&#10;&#10;Descrição gerada automaticamente"/>
          <p:cNvPicPr/>
          <p:nvPr/>
        </p:nvPicPr>
        <p:blipFill>
          <a:blip r:embed="rId1">
            <a:lum bright="70000" contrast="-70000"/>
            <a:alphaModFix amt="50000"/>
            <a:extLst>
              <a:ext uri="{BEBA8EAE-BF5A-486C-A8C5-ECC9F3942E4B}">
                <a14:imgProps xmlns:a14="http://schemas.microsoft.com/office/drawing/2010/main">
                  <a14:imgLayer r:embed="rId10">
                    <a14:imgEffect>
                      <a14:brightnessContrast bright="-20000" contrast="-20000"/>
                    </a14:imgEffect>
                  </a14:imgLayer>
                </a14:imgProps>
              </a:ext>
            </a:extLst>
          </a:blip>
          <a:srcRect l="0" t="0" r="8868" b="0"/>
          <a:stretch/>
        </p:blipFill>
        <p:spPr>
          <a:xfrm>
            <a:off x="7991280" y="720"/>
            <a:ext cx="10307160" cy="10286640"/>
          </a:xfrm>
          <a:prstGeom prst="rect">
            <a:avLst/>
          </a:prstGeom>
          <a:ln w="0">
            <a:noFill/>
          </a:ln>
        </p:spPr>
      </p:pic>
      <p:pic>
        <p:nvPicPr>
          <p:cNvPr id="2346" name="Picture 3" descr=""/>
          <p:cNvPicPr/>
          <p:nvPr/>
        </p:nvPicPr>
        <p:blipFill>
          <a:blip r:embed="rId2"/>
          <a:srcRect l="0" t="0" r="6610" b="10062"/>
          <a:stretch/>
        </p:blipFill>
        <p:spPr>
          <a:xfrm>
            <a:off x="6839640" y="2285280"/>
            <a:ext cx="10929600" cy="6748920"/>
          </a:xfrm>
          <a:prstGeom prst="rect">
            <a:avLst/>
          </a:prstGeom>
          <a:ln w="0">
            <a:noFill/>
          </a:ln>
        </p:spPr>
      </p:pic>
      <p:sp>
        <p:nvSpPr>
          <p:cNvPr id="2347" name="Título 5"/>
          <p:cNvSpPr/>
          <p:nvPr/>
        </p:nvSpPr>
        <p:spPr>
          <a:xfrm>
            <a:off x="790920" y="102960"/>
            <a:ext cx="7136640" cy="17539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Como desenvolver a Autoconsciência?</a:t>
            </a:r>
            <a:endParaRPr b="0" lang="pt-BR" sz="4050" spc="-1" strike="noStrike">
              <a:solidFill>
                <a:srgbClr val="000000"/>
              </a:solidFill>
              <a:latin typeface="Arial"/>
            </a:endParaRPr>
          </a:p>
        </p:txBody>
      </p:sp>
      <p:sp>
        <p:nvSpPr>
          <p:cNvPr id="2348" name="CaixaDeTexto 8"/>
          <p:cNvSpPr/>
          <p:nvPr/>
        </p:nvSpPr>
        <p:spPr>
          <a:xfrm>
            <a:off x="843480" y="4489200"/>
            <a:ext cx="6792480" cy="337932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1" lang="pt-BR" sz="4800" spc="-1" strike="noStrike">
                <a:solidFill>
                  <a:srgbClr val="1f497d"/>
                </a:solidFill>
                <a:latin typeface="Calibri"/>
              </a:rPr>
              <a:t>Descrevendo para si mesmo o que sente: </a:t>
            </a:r>
            <a:r>
              <a:rPr b="0" lang="pt-BR" sz="4800" spc="-1" strike="noStrike">
                <a:solidFill>
                  <a:srgbClr val="1f497d"/>
                </a:solidFill>
                <a:latin typeface="Calibri"/>
              </a:rPr>
              <a:t>ampliando o repertório!</a:t>
            </a:r>
            <a:endParaRPr b="0" lang="pt-BR" sz="4800" spc="-1" strike="noStrike">
              <a:solidFill>
                <a:srgbClr val="000000"/>
              </a:solidFill>
              <a:latin typeface="Arial"/>
            </a:endParaRPr>
          </a:p>
        </p:txBody>
      </p:sp>
      <p:sp>
        <p:nvSpPr>
          <p:cNvPr id="2349" name="Balão de Pensamento: Nuvem 10"/>
          <p:cNvSpPr/>
          <p:nvPr/>
        </p:nvSpPr>
        <p:spPr>
          <a:xfrm>
            <a:off x="7988760" y="2395080"/>
            <a:ext cx="3395160" cy="2093760"/>
          </a:xfrm>
          <a:prstGeom prst="cloudCallout">
            <a:avLst>
              <a:gd name="adj1" fmla="val -20833"/>
              <a:gd name="adj2" fmla="val 63245"/>
            </a:avLst>
          </a:prstGeom>
          <a:solidFill>
            <a:srgbClr val="4f81bd"/>
          </a:solidFill>
          <a:ln>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650" spc="-1" strike="noStrike">
              <a:solidFill>
                <a:schemeClr val="lt1"/>
              </a:solidFill>
              <a:latin typeface="Calibri"/>
            </a:endParaRPr>
          </a:p>
        </p:txBody>
      </p:sp>
      <p:sp>
        <p:nvSpPr>
          <p:cNvPr id="2350" name="CaixaDeTexto 9"/>
          <p:cNvSpPr/>
          <p:nvPr/>
        </p:nvSpPr>
        <p:spPr>
          <a:xfrm>
            <a:off x="8147520" y="2934360"/>
            <a:ext cx="3013560" cy="1003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800"/>
              </a:spcBef>
            </a:pPr>
            <a:r>
              <a:rPr b="0" lang="pt-BR" sz="3000" spc="-1" strike="noStrike">
                <a:solidFill>
                  <a:srgbClr val="ffffff"/>
                </a:solidFill>
                <a:latin typeface="Calibri"/>
                <a:ea typeface="Roboto"/>
              </a:rPr>
              <a:t>O que estou sentindo?</a:t>
            </a:r>
            <a:endParaRPr b="0" lang="pt-BR"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1" name="Title 1"/>
          <p:cNvSpPr/>
          <p:nvPr/>
        </p:nvSpPr>
        <p:spPr>
          <a:xfrm>
            <a:off x="719280" y="18360"/>
            <a:ext cx="12300840" cy="13212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Seis Emoções Básicas</a:t>
            </a:r>
            <a:endParaRPr b="0" lang="pt-BR" sz="4050" spc="-1" strike="noStrike">
              <a:solidFill>
                <a:srgbClr val="000000"/>
              </a:solidFill>
              <a:latin typeface="Arial"/>
            </a:endParaRPr>
          </a:p>
        </p:txBody>
      </p:sp>
      <p:pic>
        <p:nvPicPr>
          <p:cNvPr id="2352" name="Imagem 10" descr=""/>
          <p:cNvPicPr/>
          <p:nvPr/>
        </p:nvPicPr>
        <p:blipFill>
          <a:blip r:embed="rId1"/>
          <a:srcRect l="16105" t="10368" r="7542" b="0"/>
          <a:stretch/>
        </p:blipFill>
        <p:spPr>
          <a:xfrm>
            <a:off x="5419800" y="1869480"/>
            <a:ext cx="10896480" cy="6547320"/>
          </a:xfrm>
          <a:prstGeom prst="rect">
            <a:avLst/>
          </a:prstGeom>
          <a:ln w="0">
            <a:noFill/>
          </a:ln>
        </p:spPr>
      </p:pic>
      <p:sp>
        <p:nvSpPr>
          <p:cNvPr id="2353" name="Retângulo 7"/>
          <p:cNvSpPr/>
          <p:nvPr/>
        </p:nvSpPr>
        <p:spPr>
          <a:xfrm>
            <a:off x="1287720" y="3271320"/>
            <a:ext cx="3113640" cy="4510440"/>
          </a:xfrm>
          <a:prstGeom prst="rect">
            <a:avLst/>
          </a:prstGeom>
          <a:solidFill>
            <a:srgbClr val="fbfed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4800" spc="-1" strike="noStrike">
                <a:solidFill>
                  <a:srgbClr val="ff0000"/>
                </a:solidFill>
                <a:latin typeface="Dreaming Outloud Pro"/>
              </a:rPr>
              <a:t>CHARLES</a:t>
            </a:r>
            <a:endParaRPr b="0" lang="pt-BR" sz="4800" spc="-1" strike="noStrike">
              <a:solidFill>
                <a:srgbClr val="000000"/>
              </a:solidFill>
              <a:latin typeface="Arial"/>
            </a:endParaRPr>
          </a:p>
          <a:p>
            <a:pPr algn="ctr">
              <a:lnSpc>
                <a:spcPct val="100000"/>
              </a:lnSpc>
            </a:pPr>
            <a:r>
              <a:rPr b="1" lang="pt-BR" sz="5400" spc="-1" strike="noStrike">
                <a:solidFill>
                  <a:srgbClr val="ff0000"/>
                </a:solidFill>
                <a:latin typeface="Dreaming Outloud Pro"/>
              </a:rPr>
              <a:t>DRAWIN</a:t>
            </a:r>
            <a:endParaRPr b="0" lang="pt-BR" sz="5400" spc="-1" strike="noStrike">
              <a:solidFill>
                <a:srgbClr val="000000"/>
              </a:solidFill>
              <a:latin typeface="Arial"/>
            </a:endParaRPr>
          </a:p>
          <a:p>
            <a:pPr algn="ctr">
              <a:lnSpc>
                <a:spcPct val="100000"/>
              </a:lnSpc>
            </a:pPr>
            <a:endParaRPr b="0" lang="pt-BR" sz="2800" spc="-1" strike="noStrike">
              <a:solidFill>
                <a:srgbClr val="000000"/>
              </a:solidFill>
              <a:latin typeface="Arial"/>
            </a:endParaRPr>
          </a:p>
          <a:p>
            <a:pPr algn="ctr">
              <a:lnSpc>
                <a:spcPct val="100000"/>
              </a:lnSpc>
            </a:pPr>
            <a:endParaRPr b="0" lang="pt-BR" sz="2800" spc="-1" strike="noStrike">
              <a:solidFill>
                <a:srgbClr val="000000"/>
              </a:solidFill>
              <a:latin typeface="Arial"/>
            </a:endParaRPr>
          </a:p>
          <a:p>
            <a:pPr algn="ctr">
              <a:lnSpc>
                <a:spcPct val="100000"/>
              </a:lnSpc>
            </a:pPr>
            <a:r>
              <a:rPr b="1" lang="pt-BR" sz="2800" spc="-1" strike="noStrike">
                <a:solidFill>
                  <a:srgbClr val="3e4da5"/>
                </a:solidFill>
                <a:latin typeface="Dreaming Outloud Pro"/>
              </a:rPr>
              <a:t>A expressão das emoções no homem e nos animais</a:t>
            </a:r>
            <a:endParaRPr b="0" lang="pt-BR" sz="2800" spc="-1" strike="noStrike">
              <a:solidFill>
                <a:srgbClr val="000000"/>
              </a:solidFill>
              <a:latin typeface="Arial"/>
            </a:endParaRPr>
          </a:p>
          <a:p>
            <a:pPr algn="ctr">
              <a:lnSpc>
                <a:spcPct val="100000"/>
              </a:lnSpc>
            </a:pP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4" name="Title 1"/>
          <p:cNvSpPr/>
          <p:nvPr/>
        </p:nvSpPr>
        <p:spPr>
          <a:xfrm>
            <a:off x="740160" y="-8640"/>
            <a:ext cx="12300840" cy="13212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Emoções Mais Sutis</a:t>
            </a:r>
            <a:endParaRPr b="0" lang="pt-BR" sz="4050" spc="-1" strike="noStrike">
              <a:solidFill>
                <a:srgbClr val="000000"/>
              </a:solidFill>
              <a:latin typeface="Arial"/>
            </a:endParaRPr>
          </a:p>
        </p:txBody>
      </p:sp>
      <p:grpSp>
        <p:nvGrpSpPr>
          <p:cNvPr id="2355" name="Agrupar 3"/>
          <p:cNvGrpSpPr/>
          <p:nvPr/>
        </p:nvGrpSpPr>
        <p:grpSpPr>
          <a:xfrm>
            <a:off x="1452600" y="2373840"/>
            <a:ext cx="4756320" cy="3688560"/>
            <a:chOff x="1452600" y="2373840"/>
            <a:chExt cx="4756320" cy="3688560"/>
          </a:xfrm>
        </p:grpSpPr>
        <p:sp>
          <p:nvSpPr>
            <p:cNvPr id="2356" name="Rectangle 5"/>
            <p:cNvSpPr/>
            <p:nvPr/>
          </p:nvSpPr>
          <p:spPr>
            <a:xfrm>
              <a:off x="1452600" y="2373840"/>
              <a:ext cx="4756320" cy="3688560"/>
            </a:xfrm>
            <a:prstGeom prst="rect">
              <a:avLst/>
            </a:prstGeom>
            <a:solidFill>
              <a:srgbClr val="00415d">
                <a:alpha val="6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3200" spc="-1" strike="noStrike">
                <a:solidFill>
                  <a:schemeClr val="lt1"/>
                </a:solidFill>
                <a:latin typeface="Calibri"/>
                <a:ea typeface="Questrial"/>
              </a:endParaRPr>
            </a:p>
          </p:txBody>
        </p:sp>
        <p:sp>
          <p:nvSpPr>
            <p:cNvPr id="2357" name="Rectangle 3"/>
            <p:cNvSpPr/>
            <p:nvPr/>
          </p:nvSpPr>
          <p:spPr>
            <a:xfrm>
              <a:off x="1708560" y="2724480"/>
              <a:ext cx="3958920" cy="3119040"/>
            </a:xfrm>
            <a:prstGeom prst="rect">
              <a:avLst/>
            </a:prstGeom>
            <a:noFill/>
            <a:ln w="0">
              <a:noFill/>
            </a:ln>
          </p:spPr>
          <p:style>
            <a:lnRef idx="0"/>
            <a:fillRef idx="0"/>
            <a:effectRef idx="0"/>
            <a:fontRef idx="minor"/>
          </p:style>
          <p:txBody>
            <a:bodyPr lIns="137160" rIns="137160" tIns="68760" bIns="68760" anchor="t">
              <a:spAutoFit/>
            </a:bodyPr>
            <a:p>
              <a:pPr marL="160200" indent="-160200">
                <a:lnSpc>
                  <a:spcPct val="80000"/>
                </a:lnSpc>
                <a:spcBef>
                  <a:spcPts val="337"/>
                </a:spcBef>
                <a:spcAft>
                  <a:spcPts val="675"/>
                </a:spcAft>
                <a:buClr>
                  <a:srgbClr val="ffffff"/>
                </a:buClr>
                <a:buFont typeface="Arial"/>
                <a:buChar char="•"/>
              </a:pPr>
              <a:r>
                <a:rPr b="0" lang="pt-BR" sz="3200" spc="-1" strike="noStrike">
                  <a:solidFill>
                    <a:srgbClr val="ffffff"/>
                  </a:solidFill>
                  <a:latin typeface="Calibri"/>
                  <a:ea typeface="Questrial"/>
                </a:rPr>
                <a:t>Decepção</a:t>
              </a:r>
              <a:endParaRPr b="0" lang="pt-BR" sz="3200" spc="-1" strike="noStrike">
                <a:solidFill>
                  <a:srgbClr val="000000"/>
                </a:solidFill>
                <a:latin typeface="Arial"/>
              </a:endParaRPr>
            </a:p>
            <a:p>
              <a:pPr marL="160200" indent="-160200">
                <a:lnSpc>
                  <a:spcPct val="80000"/>
                </a:lnSpc>
                <a:spcBef>
                  <a:spcPts val="337"/>
                </a:spcBef>
                <a:spcAft>
                  <a:spcPts val="675"/>
                </a:spcAft>
                <a:buClr>
                  <a:srgbClr val="ffffff"/>
                </a:buClr>
                <a:buFont typeface="Arial"/>
                <a:buChar char="•"/>
              </a:pPr>
              <a:r>
                <a:rPr b="0" lang="pt-BR" sz="3200" spc="-1" strike="noStrike">
                  <a:solidFill>
                    <a:srgbClr val="ffffff"/>
                  </a:solidFill>
                  <a:latin typeface="Calibri"/>
                  <a:ea typeface="Questrial"/>
                </a:rPr>
                <a:t>Ciúme</a:t>
              </a:r>
              <a:endParaRPr b="0" lang="pt-BR" sz="3200" spc="-1" strike="noStrike">
                <a:solidFill>
                  <a:srgbClr val="000000"/>
                </a:solidFill>
                <a:latin typeface="Arial"/>
              </a:endParaRPr>
            </a:p>
            <a:p>
              <a:pPr marL="160200" indent="-160200">
                <a:lnSpc>
                  <a:spcPct val="80000"/>
                </a:lnSpc>
                <a:spcBef>
                  <a:spcPts val="337"/>
                </a:spcBef>
                <a:spcAft>
                  <a:spcPts val="675"/>
                </a:spcAft>
                <a:buClr>
                  <a:srgbClr val="ffffff"/>
                </a:buClr>
                <a:buFont typeface="Arial"/>
                <a:buChar char="•"/>
              </a:pPr>
              <a:r>
                <a:rPr b="0" lang="pt-BR" sz="3200" spc="-1" strike="noStrike">
                  <a:solidFill>
                    <a:srgbClr val="ffffff"/>
                  </a:solidFill>
                  <a:latin typeface="Calibri"/>
                  <a:ea typeface="Questrial"/>
                </a:rPr>
                <a:t>Inveja</a:t>
              </a:r>
              <a:endParaRPr b="0" lang="pt-BR" sz="3200" spc="-1" strike="noStrike">
                <a:solidFill>
                  <a:srgbClr val="000000"/>
                </a:solidFill>
                <a:latin typeface="Arial"/>
              </a:endParaRPr>
            </a:p>
            <a:p>
              <a:pPr marL="160200" indent="-160200">
                <a:lnSpc>
                  <a:spcPct val="80000"/>
                </a:lnSpc>
                <a:spcBef>
                  <a:spcPts val="337"/>
                </a:spcBef>
                <a:spcAft>
                  <a:spcPts val="675"/>
                </a:spcAft>
                <a:buClr>
                  <a:srgbClr val="ffffff"/>
                </a:buClr>
                <a:buFont typeface="Arial"/>
                <a:buChar char="•"/>
              </a:pPr>
              <a:r>
                <a:rPr b="0" lang="pt-BR" sz="3200" spc="-1" strike="noStrike">
                  <a:solidFill>
                    <a:srgbClr val="ffffff"/>
                  </a:solidFill>
                  <a:latin typeface="Calibri"/>
                  <a:ea typeface="Questrial"/>
                </a:rPr>
                <a:t>Antipatia</a:t>
              </a:r>
              <a:endParaRPr b="0" lang="pt-BR" sz="3200" spc="-1" strike="noStrike">
                <a:solidFill>
                  <a:srgbClr val="000000"/>
                </a:solidFill>
                <a:latin typeface="Arial"/>
              </a:endParaRPr>
            </a:p>
            <a:p>
              <a:pPr marL="160200" indent="-160200">
                <a:lnSpc>
                  <a:spcPct val="80000"/>
                </a:lnSpc>
                <a:spcBef>
                  <a:spcPts val="337"/>
                </a:spcBef>
                <a:spcAft>
                  <a:spcPts val="675"/>
                </a:spcAft>
                <a:buClr>
                  <a:srgbClr val="ffffff"/>
                </a:buClr>
                <a:buFont typeface="Arial"/>
                <a:buChar char="•"/>
              </a:pPr>
              <a:r>
                <a:rPr b="0" lang="pt-BR" sz="3200" spc="-1" strike="noStrike">
                  <a:solidFill>
                    <a:srgbClr val="ffffff"/>
                  </a:solidFill>
                  <a:latin typeface="Calibri"/>
                  <a:ea typeface="Questrial"/>
                </a:rPr>
                <a:t>Vingança</a:t>
              </a:r>
              <a:endParaRPr b="0" lang="pt-BR" sz="3200" spc="-1" strike="noStrike">
                <a:solidFill>
                  <a:srgbClr val="000000"/>
                </a:solidFill>
                <a:latin typeface="Arial"/>
              </a:endParaRPr>
            </a:p>
            <a:p>
              <a:pPr marL="160200" indent="-160200">
                <a:lnSpc>
                  <a:spcPct val="80000"/>
                </a:lnSpc>
                <a:spcBef>
                  <a:spcPts val="337"/>
                </a:spcBef>
                <a:spcAft>
                  <a:spcPts val="675"/>
                </a:spcAft>
                <a:buClr>
                  <a:srgbClr val="ffffff"/>
                </a:buClr>
                <a:buFont typeface="Arial"/>
                <a:buChar char="•"/>
              </a:pPr>
              <a:r>
                <a:rPr b="0" lang="pt-BR" sz="3200" spc="-1" strike="noStrike">
                  <a:solidFill>
                    <a:srgbClr val="ffffff"/>
                  </a:solidFill>
                  <a:latin typeface="Calibri"/>
                  <a:ea typeface="Questrial"/>
                </a:rPr>
                <a:t>Hostilidade </a:t>
              </a:r>
              <a:endParaRPr b="0" lang="pt-BR" sz="3200" spc="-1" strike="noStrike">
                <a:solidFill>
                  <a:srgbClr val="000000"/>
                </a:solidFill>
                <a:latin typeface="Arial"/>
              </a:endParaRPr>
            </a:p>
          </p:txBody>
        </p:sp>
      </p:grpSp>
      <p:grpSp>
        <p:nvGrpSpPr>
          <p:cNvPr id="2358" name="Agrupar 6"/>
          <p:cNvGrpSpPr/>
          <p:nvPr/>
        </p:nvGrpSpPr>
        <p:grpSpPr>
          <a:xfrm>
            <a:off x="4387320" y="4495320"/>
            <a:ext cx="4756320" cy="3563640"/>
            <a:chOff x="4387320" y="4495320"/>
            <a:chExt cx="4756320" cy="3563640"/>
          </a:xfrm>
        </p:grpSpPr>
        <p:sp>
          <p:nvSpPr>
            <p:cNvPr id="2359" name="Rectangle 6"/>
            <p:cNvSpPr/>
            <p:nvPr/>
          </p:nvSpPr>
          <p:spPr>
            <a:xfrm>
              <a:off x="4387320" y="4495320"/>
              <a:ext cx="4756320" cy="3563640"/>
            </a:xfrm>
            <a:prstGeom prst="rect">
              <a:avLst/>
            </a:prstGeom>
            <a:solidFill>
              <a:srgbClr val="00415d">
                <a:alpha val="6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3200" spc="-1" strike="noStrike">
                <a:solidFill>
                  <a:schemeClr val="lt1"/>
                </a:solidFill>
                <a:latin typeface="Calibri"/>
                <a:ea typeface="Questrial"/>
              </a:endParaRPr>
            </a:p>
          </p:txBody>
        </p:sp>
        <p:sp>
          <p:nvSpPr>
            <p:cNvPr id="2360" name="Rectangle 4"/>
            <p:cNvSpPr/>
            <p:nvPr/>
          </p:nvSpPr>
          <p:spPr>
            <a:xfrm>
              <a:off x="4546080" y="4834080"/>
              <a:ext cx="3958920" cy="2472120"/>
            </a:xfrm>
            <a:prstGeom prst="rect">
              <a:avLst/>
            </a:prstGeom>
            <a:noFill/>
            <a:ln w="0">
              <a:noFill/>
            </a:ln>
          </p:spPr>
          <p:style>
            <a:lnRef idx="0"/>
            <a:fillRef idx="0"/>
            <a:effectRef idx="0"/>
            <a:fontRef idx="minor"/>
          </p:style>
          <p:txBody>
            <a:bodyPr lIns="90000" rIns="90000" tIns="45000" bIns="45000" anchor="t">
              <a:spAutoFit/>
            </a:bodyPr>
            <a:p>
              <a:r>
                <a:rPr b="0" lang="pt-BR" sz="3200" spc="-1" strike="noStrike">
                  <a:solidFill>
                    <a:srgbClr val="ffffff"/>
                  </a:solidFill>
                  <a:latin typeface="Calibri"/>
                  <a:ea typeface="Questrial"/>
                </a:rPr>
                <a:t>Agressividade</a:t>
              </a:r>
              <a:endParaRPr b="0" lang="pt-BR" sz="3200" spc="-1" strike="noStrike">
                <a:solidFill>
                  <a:srgbClr val="000000"/>
                </a:solidFill>
                <a:latin typeface="Arial"/>
              </a:endParaRPr>
            </a:p>
            <a:p>
              <a:r>
                <a:rPr b="0" lang="pt-BR" sz="3200" spc="-1" strike="noStrike">
                  <a:solidFill>
                    <a:srgbClr val="ffffff"/>
                  </a:solidFill>
                  <a:latin typeface="Calibri"/>
                  <a:ea typeface="Questrial"/>
                </a:rPr>
                <a:t>Irritação</a:t>
              </a:r>
              <a:endParaRPr b="0" lang="pt-BR" sz="3200" spc="-1" strike="noStrike">
                <a:solidFill>
                  <a:srgbClr val="000000"/>
                </a:solidFill>
                <a:latin typeface="Arial"/>
              </a:endParaRPr>
            </a:p>
            <a:p>
              <a:r>
                <a:rPr b="0" lang="pt-BR" sz="3200" spc="-1" strike="noStrike">
                  <a:solidFill>
                    <a:srgbClr val="ffffff"/>
                  </a:solidFill>
                  <a:latin typeface="Calibri"/>
                  <a:ea typeface="Questrial"/>
                </a:rPr>
                <a:t>Desconfiança</a:t>
              </a:r>
              <a:endParaRPr b="0" lang="pt-BR" sz="3200" spc="-1" strike="noStrike">
                <a:solidFill>
                  <a:srgbClr val="000000"/>
                </a:solidFill>
                <a:latin typeface="Arial"/>
              </a:endParaRPr>
            </a:p>
            <a:p>
              <a:r>
                <a:rPr b="0" lang="pt-BR" sz="3200" spc="-1" strike="noStrike">
                  <a:solidFill>
                    <a:srgbClr val="ffffff"/>
                  </a:solidFill>
                  <a:latin typeface="Calibri"/>
                  <a:ea typeface="Questrial"/>
                </a:rPr>
                <a:t>Indiferença</a:t>
              </a:r>
              <a:endParaRPr b="0" lang="pt-BR" sz="3200" spc="-1" strike="noStrike">
                <a:solidFill>
                  <a:srgbClr val="000000"/>
                </a:solidFill>
                <a:latin typeface="Arial"/>
              </a:endParaRPr>
            </a:p>
            <a:p>
              <a:pPr marL="160560" indent="-160560">
                <a:lnSpc>
                  <a:spcPct val="80000"/>
                </a:lnSpc>
                <a:spcBef>
                  <a:spcPts val="337"/>
                </a:spcBef>
                <a:spcAft>
                  <a:spcPts val="675"/>
                </a:spcAft>
                <a:buClr>
                  <a:srgbClr val="ffffff"/>
                </a:buClr>
                <a:buFont typeface="Arial"/>
                <a:buChar char="•"/>
              </a:pPr>
              <a:r>
                <a:rPr b="0" lang="pt-BR" sz="3200" spc="-1" strike="noStrike">
                  <a:solidFill>
                    <a:srgbClr val="ffffff"/>
                  </a:solidFill>
                  <a:latin typeface="Calibri"/>
                  <a:ea typeface="Questrial"/>
                </a:rPr>
                <a:t>Etc. etc. etc.</a:t>
              </a:r>
              <a:endParaRPr b="0" lang="pt-BR" sz="3200" spc="-1" strike="noStrike">
                <a:solidFill>
                  <a:srgbClr val="000000"/>
                </a:solidFill>
                <a:latin typeface="Arial"/>
              </a:endParaRPr>
            </a:p>
          </p:txBody>
        </p:sp>
      </p:grpSp>
      <p:pic>
        <p:nvPicPr>
          <p:cNvPr id="2361" name="Imagem 9" descr=""/>
          <p:cNvPicPr/>
          <p:nvPr/>
        </p:nvPicPr>
        <p:blipFill>
          <a:blip r:embed="rId1"/>
          <a:stretch/>
        </p:blipFill>
        <p:spPr>
          <a:xfrm>
            <a:off x="10611720" y="3293640"/>
            <a:ext cx="5571720" cy="3714480"/>
          </a:xfrm>
          <a:prstGeom prst="rect">
            <a:avLst/>
          </a:prstGeom>
          <a:ln w="0">
            <a:noFill/>
          </a:ln>
          <a:effectLst>
            <a:outerShdw algn="tl" blurRad="291960" dir="2700000" dist="139498" rotWithShape="0">
              <a:srgbClr val="333333">
                <a:alpha val="65000"/>
              </a:srgbClr>
            </a:outerShdw>
          </a:effectLst>
        </p:spPr>
      </p:pic>
      <p:sp>
        <p:nvSpPr>
          <p:cNvPr id="2362" name="CaixaDeTexto 10"/>
          <p:cNvSpPr/>
          <p:nvPr/>
        </p:nvSpPr>
        <p:spPr>
          <a:xfrm>
            <a:off x="7415640" y="9464040"/>
            <a:ext cx="9701640" cy="363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pt-BR" sz="1800" spc="-1" strike="noStrike">
                <a:solidFill>
                  <a:srgbClr val="000000"/>
                </a:solidFill>
                <a:latin typeface="Calibri"/>
              </a:rPr>
              <a:t>Fonte: William James </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3" name="Title 1"/>
          <p:cNvSpPr/>
          <p:nvPr/>
        </p:nvSpPr>
        <p:spPr>
          <a:xfrm>
            <a:off x="731520" y="0"/>
            <a:ext cx="12300840" cy="13212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Ampliando nosso repertório</a:t>
            </a:r>
            <a:endParaRPr b="0" lang="pt-BR" sz="4050" spc="-1" strike="noStrike">
              <a:solidFill>
                <a:srgbClr val="000000"/>
              </a:solidFill>
              <a:latin typeface="Arial"/>
            </a:endParaRPr>
          </a:p>
        </p:txBody>
      </p:sp>
      <p:sp>
        <p:nvSpPr>
          <p:cNvPr id="2364" name="Espaço Reservado para Conteúdo 2"/>
          <p:cNvSpPr/>
          <p:nvPr/>
        </p:nvSpPr>
        <p:spPr>
          <a:xfrm>
            <a:off x="1058400" y="2119320"/>
            <a:ext cx="15730560" cy="7056360"/>
          </a:xfrm>
          <a:prstGeom prst="rect">
            <a:avLst/>
          </a:prstGeom>
          <a:noFill/>
          <a:ln w="12700">
            <a:noFill/>
          </a:ln>
        </p:spPr>
        <p:style>
          <a:lnRef idx="0"/>
          <a:fillRef idx="0"/>
          <a:effectRef idx="0"/>
          <a:fontRef idx="minor"/>
        </p:style>
        <p:txBody>
          <a:bodyPr lIns="28440" rIns="28440" tIns="28440" bIns="28440" anchor="t">
            <a:normAutofit fontScale="81000"/>
          </a:bodyPr>
          <a:p>
            <a:pPr marL="653400" indent="-653400">
              <a:lnSpc>
                <a:spcPct val="170000"/>
              </a:lnSpc>
              <a:spcBef>
                <a:spcPts val="901"/>
              </a:spcBef>
              <a:buClr>
                <a:srgbClr val="000000"/>
              </a:buClr>
              <a:buFont typeface="Calibri"/>
              <a:buAutoNum type="arabicPeriod"/>
            </a:pPr>
            <a:r>
              <a:rPr b="1" lang="pt-BR" sz="3600" spc="-1" strike="noStrike">
                <a:solidFill>
                  <a:srgbClr val="000000"/>
                </a:solidFill>
                <a:latin typeface="Calibri"/>
                <a:ea typeface="Questrial"/>
              </a:rPr>
              <a:t>Observação e reflexão</a:t>
            </a:r>
            <a:endParaRPr b="0" lang="pt-BR" sz="3600" spc="-1" strike="noStrike">
              <a:solidFill>
                <a:srgbClr val="000000"/>
              </a:solidFill>
              <a:latin typeface="Arial"/>
            </a:endParaRPr>
          </a:p>
          <a:p>
            <a:pPr lvl="1" marL="1209960" indent="-526320">
              <a:lnSpc>
                <a:spcPct val="170000"/>
              </a:lnSpc>
              <a:spcBef>
                <a:spcPts val="901"/>
              </a:spcBef>
              <a:buClr>
                <a:srgbClr val="000000"/>
              </a:buClr>
              <a:buFont typeface="Symbol" charset="2"/>
              <a:buChar char=""/>
            </a:pPr>
            <a:r>
              <a:rPr b="0" lang="pt-BR" sz="3600" spc="-1" strike="noStrike">
                <a:solidFill>
                  <a:srgbClr val="000000"/>
                </a:solidFill>
                <a:latin typeface="Calibri"/>
                <a:ea typeface="Questrial"/>
              </a:rPr>
              <a:t>Reserve alguns minutos diariamente para observar e registrar suas emoções: "O que estou sentindo agora? O que despertou isso? Qual é a intensidade?</a:t>
            </a:r>
            <a:endParaRPr b="0" lang="pt-BR" sz="3600" spc="-1" strike="noStrike">
              <a:solidFill>
                <a:srgbClr val="000000"/>
              </a:solidFill>
              <a:latin typeface="Arial"/>
            </a:endParaRPr>
          </a:p>
          <a:p>
            <a:pPr lvl="1" marL="1209960" indent="-526320">
              <a:lnSpc>
                <a:spcPct val="170000"/>
              </a:lnSpc>
              <a:spcBef>
                <a:spcPts val="901"/>
              </a:spcBef>
              <a:buClr>
                <a:srgbClr val="000000"/>
              </a:buClr>
              <a:buFont typeface="Symbol" charset="2"/>
              <a:buChar char=""/>
            </a:pPr>
            <a:r>
              <a:rPr b="0" lang="pt-BR" sz="3600" spc="-1" strike="noStrike">
                <a:solidFill>
                  <a:srgbClr val="000000"/>
                </a:solidFill>
                <a:latin typeface="Calibri"/>
                <a:ea typeface="Questrial"/>
              </a:rPr>
              <a:t>Diferenças sutis: procure identificar diferenças entre emoções similares.</a:t>
            </a:r>
            <a:endParaRPr b="0" lang="pt-BR" sz="3600" spc="-1" strike="noStrike">
              <a:solidFill>
                <a:srgbClr val="000000"/>
              </a:solidFill>
              <a:latin typeface="Arial"/>
            </a:endParaRPr>
          </a:p>
          <a:p>
            <a:pPr marL="653400" indent="-653400">
              <a:lnSpc>
                <a:spcPct val="170000"/>
              </a:lnSpc>
              <a:spcBef>
                <a:spcPts val="1800"/>
              </a:spcBef>
              <a:buClr>
                <a:srgbClr val="000000"/>
              </a:buClr>
              <a:buFont typeface="Calibri"/>
              <a:buAutoNum type="arabicPeriod" startAt="2"/>
            </a:pPr>
            <a:r>
              <a:rPr b="1" lang="pt-BR" sz="3600" spc="-1" strike="noStrike">
                <a:solidFill>
                  <a:srgbClr val="000000"/>
                </a:solidFill>
                <a:latin typeface="Calibri"/>
                <a:ea typeface="Questrial"/>
              </a:rPr>
              <a:t>Exploração por meio da arte:</a:t>
            </a:r>
            <a:r>
              <a:rPr b="0" lang="pt-BR" sz="3600" spc="-1" strike="noStrike">
                <a:solidFill>
                  <a:srgbClr val="000000"/>
                </a:solidFill>
                <a:latin typeface="Calibri"/>
                <a:ea typeface="Questrial"/>
              </a:rPr>
              <a:t> música, literatura, poesia, artes visuais...</a:t>
            </a:r>
            <a:endParaRPr b="0" lang="pt-BR" sz="3600" spc="-1" strike="noStrike">
              <a:solidFill>
                <a:srgbClr val="000000"/>
              </a:solidFill>
              <a:latin typeface="Arial"/>
            </a:endParaRPr>
          </a:p>
          <a:p>
            <a:pPr marL="653400" indent="-653400">
              <a:lnSpc>
                <a:spcPct val="170000"/>
              </a:lnSpc>
              <a:spcBef>
                <a:spcPts val="1800"/>
              </a:spcBef>
              <a:buClr>
                <a:srgbClr val="000000"/>
              </a:buClr>
              <a:buFont typeface="Calibri"/>
              <a:buAutoNum type="arabicPeriod" startAt="2"/>
            </a:pPr>
            <a:r>
              <a:rPr b="1" lang="pt-BR" sz="3600" spc="-1" strike="noStrike">
                <a:solidFill>
                  <a:srgbClr val="000000"/>
                </a:solidFill>
                <a:latin typeface="Calibri"/>
                <a:ea typeface="Questrial"/>
              </a:rPr>
              <a:t>Práticas que ampliam o estado de consciência e presença: </a:t>
            </a:r>
            <a:r>
              <a:rPr b="0" i="1" lang="pt-BR" sz="3600" spc="-1" strike="noStrike">
                <a:solidFill>
                  <a:srgbClr val="000000"/>
                </a:solidFill>
                <a:latin typeface="Calibri"/>
                <a:ea typeface="Questrial"/>
              </a:rPr>
              <a:t>mindfulness</a:t>
            </a:r>
            <a:r>
              <a:rPr b="0" lang="pt-BR" sz="3600" spc="-1" strike="noStrike">
                <a:solidFill>
                  <a:srgbClr val="000000"/>
                </a:solidFill>
                <a:latin typeface="Calibri"/>
                <a:ea typeface="Questrial"/>
              </a:rPr>
              <a:t>, meditação, yoga...</a:t>
            </a:r>
            <a:endParaRPr b="0" lang="pt-BR" sz="3600" spc="-1" strike="noStrike">
              <a:solidFill>
                <a:srgbClr val="000000"/>
              </a:solidFill>
              <a:latin typeface="Arial"/>
            </a:endParaRPr>
          </a:p>
          <a:p>
            <a:pPr marL="653400" indent="-653400">
              <a:lnSpc>
                <a:spcPct val="170000"/>
              </a:lnSpc>
              <a:spcBef>
                <a:spcPts val="1800"/>
              </a:spcBef>
              <a:buClr>
                <a:srgbClr val="000000"/>
              </a:buClr>
              <a:buFont typeface="Calibri"/>
              <a:buAutoNum type="arabicPeriod" startAt="2"/>
            </a:pPr>
            <a:r>
              <a:rPr b="1" lang="pt-BR" sz="3600" spc="-1" strike="noStrike">
                <a:solidFill>
                  <a:srgbClr val="000000"/>
                </a:solidFill>
                <a:latin typeface="Calibri"/>
                <a:ea typeface="Questrial"/>
              </a:rPr>
              <a:t>Psicoterapia</a:t>
            </a:r>
            <a:endParaRPr b="0" lang="pt-BR" sz="3600" spc="-1" strike="noStrike">
              <a:solidFill>
                <a:srgbClr val="000000"/>
              </a:solidFill>
              <a:latin typeface="Arial"/>
            </a:endParaRPr>
          </a:p>
          <a:p>
            <a:pPr marL="653400" indent="-653400">
              <a:lnSpc>
                <a:spcPct val="170000"/>
              </a:lnSpc>
              <a:spcBef>
                <a:spcPts val="1800"/>
              </a:spcBef>
              <a:buClr>
                <a:srgbClr val="000000"/>
              </a:buClr>
              <a:buFont typeface="Calibri"/>
              <a:buAutoNum type="arabicPeriod" startAt="2"/>
            </a:pPr>
            <a:r>
              <a:rPr b="1" lang="pt-BR" sz="3600" spc="-1" strike="noStrike">
                <a:solidFill>
                  <a:srgbClr val="000000"/>
                </a:solidFill>
                <a:latin typeface="Calibri"/>
                <a:ea typeface="Questrial"/>
              </a:rPr>
              <a:t>Ampliação do Vocabulário Emocional: </a:t>
            </a:r>
            <a:r>
              <a:rPr b="0" lang="pt-BR" sz="3600" spc="-1" strike="noStrike">
                <a:solidFill>
                  <a:srgbClr val="000000"/>
                </a:solidFill>
                <a:latin typeface="Calibri"/>
                <a:ea typeface="Questrial"/>
              </a:rPr>
              <a:t>Atlas das Emoções de Paul Ekman</a:t>
            </a:r>
            <a:endParaRPr b="0" lang="pt-BR" sz="3600" spc="-1" strike="noStrike">
              <a:solidFill>
                <a:srgbClr val="000000"/>
              </a:solidFill>
              <a:latin typeface="Arial"/>
            </a:endParaRPr>
          </a:p>
          <a:p>
            <a:pPr>
              <a:lnSpc>
                <a:spcPct val="170000"/>
              </a:lnSpc>
              <a:spcBef>
                <a:spcPts val="901"/>
              </a:spcBef>
            </a:pPr>
            <a:endParaRPr b="0" lang="pt-B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5" name="Title 1"/>
          <p:cNvSpPr/>
          <p:nvPr/>
        </p:nvSpPr>
        <p:spPr>
          <a:xfrm>
            <a:off x="719280" y="-12960"/>
            <a:ext cx="12300840" cy="13212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Ampliando nosso repertório</a:t>
            </a:r>
            <a:endParaRPr b="0" lang="pt-BR" sz="4050" spc="-1" strike="noStrike">
              <a:solidFill>
                <a:srgbClr val="000000"/>
              </a:solidFill>
              <a:latin typeface="Arial"/>
            </a:endParaRPr>
          </a:p>
        </p:txBody>
      </p:sp>
      <p:pic>
        <p:nvPicPr>
          <p:cNvPr id="2366" name="Imagem 5" descr=""/>
          <p:cNvPicPr/>
          <p:nvPr/>
        </p:nvPicPr>
        <p:blipFill>
          <a:blip r:embed="rId1"/>
          <a:srcRect l="0" t="0" r="6177" b="0"/>
          <a:stretch/>
        </p:blipFill>
        <p:spPr>
          <a:xfrm>
            <a:off x="1023840" y="1686960"/>
            <a:ext cx="15843960" cy="8036640"/>
          </a:xfrm>
          <a:prstGeom prst="rect">
            <a:avLst/>
          </a:prstGeom>
          <a:ln w="0">
            <a:noFill/>
          </a:ln>
        </p:spPr>
      </p:pic>
      <p:sp>
        <p:nvSpPr>
          <p:cNvPr id="2367" name="CaixaDeTexto 10"/>
          <p:cNvSpPr/>
          <p:nvPr/>
        </p:nvSpPr>
        <p:spPr>
          <a:xfrm>
            <a:off x="833400" y="6517080"/>
            <a:ext cx="4047840" cy="685800"/>
          </a:xfrm>
          <a:prstGeom prst="rect">
            <a:avLst/>
          </a:prstGeom>
          <a:noFill/>
          <a:ln w="0">
            <a:noFill/>
          </a:ln>
        </p:spPr>
        <p:style>
          <a:lnRef idx="0"/>
          <a:fillRef idx="0"/>
          <a:effectRef idx="0"/>
          <a:fontRef idx="minor"/>
        </p:style>
        <p:txBody>
          <a:bodyPr lIns="137160" rIns="137160" tIns="68760" bIns="68760" anchor="t">
            <a:spAutoFit/>
          </a:bodyPr>
          <a:p>
            <a:pPr algn="ctr">
              <a:lnSpc>
                <a:spcPct val="100000"/>
              </a:lnSpc>
            </a:pPr>
            <a:r>
              <a:rPr b="0" lang="pt-BR" sz="3600" spc="-1" strike="noStrike">
                <a:solidFill>
                  <a:srgbClr val="231f20"/>
                </a:solidFill>
                <a:latin typeface="Calibri"/>
              </a:rPr>
              <a:t>atlasofemotions.org</a:t>
            </a:r>
            <a:endParaRPr b="0" lang="pt-BR" sz="3600" spc="-1" strike="noStrike">
              <a:solidFill>
                <a:srgbClr val="000000"/>
              </a:solidFill>
              <a:latin typeface="Arial"/>
            </a:endParaRPr>
          </a:p>
        </p:txBody>
      </p:sp>
      <p:pic>
        <p:nvPicPr>
          <p:cNvPr id="2368" name="Imagem 11" descr=""/>
          <p:cNvPicPr/>
          <p:nvPr/>
        </p:nvPicPr>
        <p:blipFill>
          <a:blip r:embed="rId2"/>
          <a:stretch/>
        </p:blipFill>
        <p:spPr>
          <a:xfrm>
            <a:off x="1419840" y="7087680"/>
            <a:ext cx="2874600" cy="2741400"/>
          </a:xfrm>
          <a:prstGeom prst="rect">
            <a:avLst/>
          </a:prstGeom>
          <a:ln w="0">
            <a:noFill/>
          </a:ln>
        </p:spPr>
      </p:pic>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9" name="Imagem 4" descr="Ícone&#10;&#10;Descrição gerada automaticamente"/>
          <p:cNvPicPr/>
          <p:nvPr/>
        </p:nvPicPr>
        <p:blipFill>
          <a:blip r:embed="rId1">
            <a:lum bright="70000" contrast="-70000"/>
            <a:alphaModFix amt="50000"/>
            <a:extLst>
              <a:ext uri="{BEBA8EAE-BF5A-486C-A8C5-ECC9F3942E4B}">
                <a14:imgProps xmlns:a14="http://schemas.microsoft.com/office/drawing/2010/main">
                  <a14:imgLayer r:embed="rId10">
                    <a14:imgEffect>
                      <a14:brightnessContrast bright="-20000" contrast="-20000"/>
                    </a14:imgEffect>
                  </a14:imgLayer>
                </a14:imgProps>
              </a:ext>
            </a:extLst>
          </a:blip>
          <a:srcRect l="0" t="0" r="8868" b="0"/>
          <a:stretch/>
        </p:blipFill>
        <p:spPr>
          <a:xfrm>
            <a:off x="7991280" y="720"/>
            <a:ext cx="10307160" cy="10286640"/>
          </a:xfrm>
          <a:prstGeom prst="rect">
            <a:avLst/>
          </a:prstGeom>
          <a:ln w="0">
            <a:noFill/>
          </a:ln>
        </p:spPr>
      </p:pic>
      <p:pic>
        <p:nvPicPr>
          <p:cNvPr id="2370" name="Picture 29" descr=""/>
          <p:cNvPicPr/>
          <p:nvPr/>
        </p:nvPicPr>
        <p:blipFill>
          <a:blip r:embed="rId2"/>
          <a:srcRect l="77077" t="29607" r="3758" b="34569"/>
          <a:stretch/>
        </p:blipFill>
        <p:spPr>
          <a:xfrm>
            <a:off x="13364280" y="3487320"/>
            <a:ext cx="3504960" cy="3683880"/>
          </a:xfrm>
          <a:prstGeom prst="rect">
            <a:avLst/>
          </a:prstGeom>
          <a:ln w="0">
            <a:noFill/>
          </a:ln>
          <a:effectLst>
            <a:outerShdw algn="tl" blurRad="50760" dir="2700000" dist="37674" rotWithShape="0">
              <a:srgbClr val="000000">
                <a:alpha val="40000"/>
              </a:srgbClr>
            </a:outerShdw>
          </a:effectLst>
        </p:spPr>
      </p:pic>
      <p:pic>
        <p:nvPicPr>
          <p:cNvPr id="2371" name="Picture 28" descr=""/>
          <p:cNvPicPr/>
          <p:nvPr/>
        </p:nvPicPr>
        <p:blipFill>
          <a:blip r:embed="rId3"/>
          <a:srcRect l="57889" t="29607" r="22944" b="34569"/>
          <a:stretch/>
        </p:blipFill>
        <p:spPr>
          <a:xfrm>
            <a:off x="9864000" y="3487320"/>
            <a:ext cx="3504960" cy="3683880"/>
          </a:xfrm>
          <a:prstGeom prst="rect">
            <a:avLst/>
          </a:prstGeom>
          <a:ln w="0">
            <a:noFill/>
          </a:ln>
          <a:effectLst>
            <a:outerShdw algn="tl" blurRad="50760" dir="2700000" dist="37674" rotWithShape="0">
              <a:srgbClr val="000000">
                <a:alpha val="40000"/>
              </a:srgbClr>
            </a:outerShdw>
          </a:effectLst>
        </p:spPr>
      </p:pic>
      <p:pic>
        <p:nvPicPr>
          <p:cNvPr id="2372" name="Picture 27" descr=""/>
          <p:cNvPicPr/>
          <p:nvPr/>
        </p:nvPicPr>
        <p:blipFill>
          <a:blip r:embed="rId4"/>
          <a:srcRect l="38966" t="29607" r="41866" b="34569"/>
          <a:stretch/>
        </p:blipFill>
        <p:spPr>
          <a:xfrm>
            <a:off x="6695640" y="3487320"/>
            <a:ext cx="3504960" cy="3683880"/>
          </a:xfrm>
          <a:prstGeom prst="rect">
            <a:avLst/>
          </a:prstGeom>
          <a:ln w="0">
            <a:noFill/>
          </a:ln>
          <a:effectLst>
            <a:outerShdw algn="tl" blurRad="50760" dir="2700000" dist="37674" rotWithShape="0">
              <a:srgbClr val="000000">
                <a:alpha val="40000"/>
              </a:srgbClr>
            </a:outerShdw>
          </a:effectLst>
        </p:spPr>
      </p:pic>
      <p:pic>
        <p:nvPicPr>
          <p:cNvPr id="2373" name="Picture 26" descr=""/>
          <p:cNvPicPr/>
          <p:nvPr/>
        </p:nvPicPr>
        <p:blipFill>
          <a:blip r:embed="rId5"/>
          <a:srcRect l="20094" t="29607" r="60739" b="34569"/>
          <a:stretch/>
        </p:blipFill>
        <p:spPr>
          <a:xfrm>
            <a:off x="3563280" y="3487320"/>
            <a:ext cx="3504960" cy="3683880"/>
          </a:xfrm>
          <a:prstGeom prst="rect">
            <a:avLst/>
          </a:prstGeom>
          <a:ln w="0">
            <a:noFill/>
          </a:ln>
          <a:effectLst>
            <a:outerShdw algn="tl" blurRad="50760" dir="2700000" dist="37674" rotWithShape="0">
              <a:srgbClr val="000000">
                <a:alpha val="40000"/>
              </a:srgbClr>
            </a:outerShdw>
          </a:effectLst>
        </p:spPr>
      </p:pic>
      <p:pic>
        <p:nvPicPr>
          <p:cNvPr id="2374" name="Picture 25" descr=""/>
          <p:cNvPicPr/>
          <p:nvPr/>
        </p:nvPicPr>
        <p:blipFill>
          <a:blip r:embed="rId6"/>
          <a:srcRect l="1288" t="29607" r="79546" b="34569"/>
          <a:stretch/>
        </p:blipFill>
        <p:spPr>
          <a:xfrm>
            <a:off x="430920" y="3487320"/>
            <a:ext cx="3504960" cy="3683880"/>
          </a:xfrm>
          <a:prstGeom prst="rect">
            <a:avLst/>
          </a:prstGeom>
          <a:ln w="0">
            <a:noFill/>
          </a:ln>
          <a:effectLst>
            <a:outerShdw algn="tl" blurRad="50760" dir="2700000" dist="37674" rotWithShape="0">
              <a:srgbClr val="000000">
                <a:alpha val="40000"/>
              </a:srgbClr>
            </a:outerShdw>
          </a:effectLst>
        </p:spPr>
      </p:pic>
      <p:sp>
        <p:nvSpPr>
          <p:cNvPr id="2375" name="TextBox 19"/>
          <p:cNvSpPr/>
          <p:nvPr/>
        </p:nvSpPr>
        <p:spPr>
          <a:xfrm>
            <a:off x="1152360" y="5068440"/>
            <a:ext cx="188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2400" spc="-1" strike="noStrike">
                <a:solidFill>
                  <a:srgbClr val="07bdd3"/>
                </a:solidFill>
                <a:latin typeface="Calibri"/>
              </a:rPr>
              <a:t>EVENTO</a:t>
            </a:r>
            <a:endParaRPr b="0" lang="pt-BR" sz="2400" spc="-1" strike="noStrike">
              <a:solidFill>
                <a:srgbClr val="000000"/>
              </a:solidFill>
              <a:latin typeface="Arial"/>
            </a:endParaRPr>
          </a:p>
        </p:txBody>
      </p:sp>
      <p:sp>
        <p:nvSpPr>
          <p:cNvPr id="2376" name="TextBox 20"/>
          <p:cNvSpPr/>
          <p:nvPr/>
        </p:nvSpPr>
        <p:spPr>
          <a:xfrm>
            <a:off x="4010040" y="5068440"/>
            <a:ext cx="261108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2400" spc="-1" strike="noStrike">
                <a:solidFill>
                  <a:srgbClr val="78d0af"/>
                </a:solidFill>
                <a:latin typeface="Calibri"/>
              </a:rPr>
              <a:t>PENSAMENTO</a:t>
            </a:r>
            <a:endParaRPr b="0" lang="pt-BR" sz="2400" spc="-1" strike="noStrike">
              <a:solidFill>
                <a:srgbClr val="000000"/>
              </a:solidFill>
              <a:latin typeface="Arial"/>
            </a:endParaRPr>
          </a:p>
        </p:txBody>
      </p:sp>
      <p:sp>
        <p:nvSpPr>
          <p:cNvPr id="2377" name="TextBox 21"/>
          <p:cNvSpPr/>
          <p:nvPr/>
        </p:nvSpPr>
        <p:spPr>
          <a:xfrm>
            <a:off x="7128720" y="4687560"/>
            <a:ext cx="2611080" cy="1552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2400" spc="-1" strike="noStrike">
                <a:solidFill>
                  <a:srgbClr val="d6de23"/>
                </a:solidFill>
                <a:latin typeface="Calibri"/>
              </a:rPr>
              <a:t>SENTIMENTOS</a:t>
            </a:r>
            <a:endParaRPr b="0" lang="pt-BR" sz="2400" spc="-1" strike="noStrike">
              <a:solidFill>
                <a:srgbClr val="000000"/>
              </a:solidFill>
              <a:latin typeface="Arial"/>
            </a:endParaRPr>
          </a:p>
          <a:p>
            <a:pPr algn="ctr">
              <a:lnSpc>
                <a:spcPct val="100000"/>
              </a:lnSpc>
            </a:pPr>
            <a:r>
              <a:rPr b="1" lang="en-US" sz="2400" spc="-1" strike="noStrike">
                <a:solidFill>
                  <a:srgbClr val="d6de23"/>
                </a:solidFill>
                <a:latin typeface="Calibri"/>
              </a:rPr>
              <a:t>OU</a:t>
            </a:r>
            <a:endParaRPr b="0" lang="pt-BR" sz="2400" spc="-1" strike="noStrike">
              <a:solidFill>
                <a:srgbClr val="000000"/>
              </a:solidFill>
              <a:latin typeface="Arial"/>
            </a:endParaRPr>
          </a:p>
          <a:p>
            <a:pPr algn="ctr">
              <a:lnSpc>
                <a:spcPct val="100000"/>
              </a:lnSpc>
            </a:pPr>
            <a:r>
              <a:rPr b="1" lang="en-US" sz="2400" spc="-1" strike="noStrike">
                <a:solidFill>
                  <a:srgbClr val="d6de23"/>
                </a:solidFill>
                <a:latin typeface="Calibri"/>
              </a:rPr>
              <a:t>SENSAÇÕES</a:t>
            </a:r>
            <a:endParaRPr b="0" lang="pt-BR" sz="2400" spc="-1" strike="noStrike">
              <a:solidFill>
                <a:srgbClr val="000000"/>
              </a:solidFill>
              <a:latin typeface="Arial"/>
            </a:endParaRPr>
          </a:p>
          <a:p>
            <a:pPr algn="ctr">
              <a:lnSpc>
                <a:spcPct val="100000"/>
              </a:lnSpc>
            </a:pPr>
            <a:r>
              <a:rPr b="1" lang="en-US" sz="2400" spc="-1" strike="noStrike">
                <a:solidFill>
                  <a:srgbClr val="d6de23"/>
                </a:solidFill>
                <a:latin typeface="Calibri"/>
              </a:rPr>
              <a:t>CORPORAIS</a:t>
            </a:r>
            <a:endParaRPr b="0" lang="pt-BR" sz="2400" spc="-1" strike="noStrike">
              <a:solidFill>
                <a:srgbClr val="000000"/>
              </a:solidFill>
              <a:latin typeface="Arial"/>
            </a:endParaRPr>
          </a:p>
        </p:txBody>
      </p:sp>
      <p:sp>
        <p:nvSpPr>
          <p:cNvPr id="2378" name="TextBox 22"/>
          <p:cNvSpPr/>
          <p:nvPr/>
        </p:nvSpPr>
        <p:spPr>
          <a:xfrm>
            <a:off x="10311120" y="4849200"/>
            <a:ext cx="261108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2400" spc="-1" strike="noStrike">
                <a:solidFill>
                  <a:srgbClr val="f6921e"/>
                </a:solidFill>
                <a:latin typeface="Calibri"/>
              </a:rPr>
              <a:t>COMPORTA-MENTOS E AÇÕES</a:t>
            </a:r>
            <a:endParaRPr b="0" lang="pt-BR" sz="2400" spc="-1" strike="noStrike">
              <a:solidFill>
                <a:srgbClr val="000000"/>
              </a:solidFill>
              <a:latin typeface="Arial"/>
            </a:endParaRPr>
          </a:p>
        </p:txBody>
      </p:sp>
      <p:sp>
        <p:nvSpPr>
          <p:cNvPr id="2379" name="TextBox 23"/>
          <p:cNvSpPr/>
          <p:nvPr/>
        </p:nvSpPr>
        <p:spPr>
          <a:xfrm>
            <a:off x="13757040" y="5043240"/>
            <a:ext cx="261108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2400" spc="-1" strike="noStrike">
                <a:solidFill>
                  <a:srgbClr val="ff0000"/>
                </a:solidFill>
                <a:latin typeface="Calibri"/>
              </a:rPr>
              <a:t>RAIVA</a:t>
            </a:r>
            <a:endParaRPr b="0" lang="pt-BR" sz="2400" spc="-1" strike="noStrike">
              <a:solidFill>
                <a:srgbClr val="000000"/>
              </a:solidFill>
              <a:latin typeface="Arial"/>
            </a:endParaRPr>
          </a:p>
        </p:txBody>
      </p:sp>
      <p:sp>
        <p:nvSpPr>
          <p:cNvPr id="2380" name="Título 5"/>
          <p:cNvSpPr/>
          <p:nvPr/>
        </p:nvSpPr>
        <p:spPr>
          <a:xfrm>
            <a:off x="720360" y="174960"/>
            <a:ext cx="9522720" cy="10152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O processo da emoção</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81" dur="indefinite" restart="never" nodeType="tmRoot">
          <p:childTnLst>
            <p:seq>
              <p:cTn id="882" dur="indefinite" nodeType="mainSeq">
                <p:childTnLst>
                  <p:par>
                    <p:cTn id="883" fill="hold">
                      <p:stCondLst>
                        <p:cond delay="indefinite"/>
                      </p:stCondLst>
                      <p:childTnLst>
                        <p:par>
                          <p:cTn id="884" fill="hold">
                            <p:stCondLst>
                              <p:cond delay="0"/>
                            </p:stCondLst>
                            <p:childTnLst>
                              <p:par>
                                <p:cTn id="885" nodeType="clickEffect" fill="hold" presetClass="entr" presetID="1">
                                  <p:stCondLst>
                                    <p:cond delay="0"/>
                                  </p:stCondLst>
                                  <p:childTnLst>
                                    <p:set>
                                      <p:cBhvr>
                                        <p:cTn id="886" dur="1" fill="hold">
                                          <p:stCondLst>
                                            <p:cond delay="0"/>
                                          </p:stCondLst>
                                        </p:cTn>
                                        <p:tgtEl>
                                          <p:spTgt spid="2373"/>
                                        </p:tgtEl>
                                        <p:attrNameLst>
                                          <p:attrName>style.visibility</p:attrName>
                                        </p:attrNameLst>
                                      </p:cBhvr>
                                      <p:to>
                                        <p:strVal val="visible"/>
                                      </p:to>
                                    </p:set>
                                  </p:childTnLst>
                                </p:cTn>
                              </p:par>
                              <p:par>
                                <p:cTn id="887" nodeType="withEffect" fill="hold" presetClass="entr" presetID="1">
                                  <p:stCondLst>
                                    <p:cond delay="0"/>
                                  </p:stCondLst>
                                  <p:childTnLst>
                                    <p:set>
                                      <p:cBhvr>
                                        <p:cTn id="888" dur="1" fill="hold">
                                          <p:stCondLst>
                                            <p:cond delay="0"/>
                                          </p:stCondLst>
                                        </p:cTn>
                                        <p:tgtEl>
                                          <p:spTgt spid="2376"/>
                                        </p:tgtEl>
                                        <p:attrNameLst>
                                          <p:attrName>style.visibility</p:attrName>
                                        </p:attrNameLst>
                                      </p:cBhvr>
                                      <p:to>
                                        <p:strVal val="visible"/>
                                      </p:to>
                                    </p:set>
                                  </p:childTnLst>
                                </p:cTn>
                              </p:par>
                            </p:childTnLst>
                          </p:cTn>
                        </p:par>
                      </p:childTnLst>
                    </p:cTn>
                  </p:par>
                  <p:par>
                    <p:cTn id="889" fill="hold">
                      <p:stCondLst>
                        <p:cond delay="indefinite"/>
                      </p:stCondLst>
                      <p:childTnLst>
                        <p:par>
                          <p:cTn id="890" fill="hold">
                            <p:stCondLst>
                              <p:cond delay="0"/>
                            </p:stCondLst>
                            <p:childTnLst>
                              <p:par>
                                <p:cTn id="891" nodeType="clickEffect" fill="hold" presetClass="entr" presetID="1">
                                  <p:stCondLst>
                                    <p:cond delay="0"/>
                                  </p:stCondLst>
                                  <p:childTnLst>
                                    <p:set>
                                      <p:cBhvr>
                                        <p:cTn id="892" dur="1" fill="hold">
                                          <p:stCondLst>
                                            <p:cond delay="0"/>
                                          </p:stCondLst>
                                        </p:cTn>
                                        <p:tgtEl>
                                          <p:spTgt spid="2372"/>
                                        </p:tgtEl>
                                        <p:attrNameLst>
                                          <p:attrName>style.visibility</p:attrName>
                                        </p:attrNameLst>
                                      </p:cBhvr>
                                      <p:to>
                                        <p:strVal val="visible"/>
                                      </p:to>
                                    </p:set>
                                  </p:childTnLst>
                                </p:cTn>
                              </p:par>
                              <p:par>
                                <p:cTn id="893" nodeType="withEffect" fill="hold" presetClass="entr" presetID="1">
                                  <p:stCondLst>
                                    <p:cond delay="0"/>
                                  </p:stCondLst>
                                  <p:childTnLst>
                                    <p:set>
                                      <p:cBhvr>
                                        <p:cTn id="894" dur="1" fill="hold">
                                          <p:stCondLst>
                                            <p:cond delay="0"/>
                                          </p:stCondLst>
                                        </p:cTn>
                                        <p:tgtEl>
                                          <p:spTgt spid="2377"/>
                                        </p:tgtEl>
                                        <p:attrNameLst>
                                          <p:attrName>style.visibility</p:attrName>
                                        </p:attrNameLst>
                                      </p:cBhvr>
                                      <p:to>
                                        <p:strVal val="visible"/>
                                      </p:to>
                                    </p:set>
                                  </p:childTnLst>
                                </p:cTn>
                              </p:par>
                            </p:childTnLst>
                          </p:cTn>
                        </p:par>
                      </p:childTnLst>
                    </p:cTn>
                  </p:par>
                  <p:par>
                    <p:cTn id="895" fill="hold">
                      <p:stCondLst>
                        <p:cond delay="indefinite"/>
                      </p:stCondLst>
                      <p:childTnLst>
                        <p:par>
                          <p:cTn id="896" fill="hold">
                            <p:stCondLst>
                              <p:cond delay="0"/>
                            </p:stCondLst>
                            <p:childTnLst>
                              <p:par>
                                <p:cTn id="897" nodeType="clickEffect" fill="hold" presetClass="entr" presetID="1">
                                  <p:stCondLst>
                                    <p:cond delay="0"/>
                                  </p:stCondLst>
                                  <p:childTnLst>
                                    <p:set>
                                      <p:cBhvr>
                                        <p:cTn id="898" dur="1" fill="hold">
                                          <p:stCondLst>
                                            <p:cond delay="0"/>
                                          </p:stCondLst>
                                        </p:cTn>
                                        <p:tgtEl>
                                          <p:spTgt spid="2371"/>
                                        </p:tgtEl>
                                        <p:attrNameLst>
                                          <p:attrName>style.visibility</p:attrName>
                                        </p:attrNameLst>
                                      </p:cBhvr>
                                      <p:to>
                                        <p:strVal val="visible"/>
                                      </p:to>
                                    </p:set>
                                  </p:childTnLst>
                                </p:cTn>
                              </p:par>
                              <p:par>
                                <p:cTn id="899" nodeType="withEffect" fill="hold" presetClass="entr" presetID="1">
                                  <p:stCondLst>
                                    <p:cond delay="0"/>
                                  </p:stCondLst>
                                  <p:childTnLst>
                                    <p:set>
                                      <p:cBhvr>
                                        <p:cTn id="900" dur="1" fill="hold">
                                          <p:stCondLst>
                                            <p:cond delay="0"/>
                                          </p:stCondLst>
                                        </p:cTn>
                                        <p:tgtEl>
                                          <p:spTgt spid="2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1" name="Rectangle 5"/>
          <p:cNvSpPr/>
          <p:nvPr/>
        </p:nvSpPr>
        <p:spPr>
          <a:xfrm>
            <a:off x="803520" y="3562200"/>
            <a:ext cx="8317800" cy="4487760"/>
          </a:xfrm>
          <a:prstGeom prst="rect">
            <a:avLst/>
          </a:prstGeom>
          <a:noFill/>
          <a:ln w="0">
            <a:noFill/>
          </a:ln>
        </p:spPr>
        <p:style>
          <a:lnRef idx="0"/>
          <a:fillRef idx="0"/>
          <a:effectRef idx="0"/>
          <a:fontRef idx="minor"/>
        </p:style>
        <p:txBody>
          <a:bodyPr lIns="182880" rIns="182880" tIns="91440" bIns="91440" anchor="t">
            <a:spAutoFit/>
          </a:bodyPr>
          <a:p>
            <a:pPr marL="513000" indent="-513000">
              <a:lnSpc>
                <a:spcPct val="150000"/>
              </a:lnSpc>
              <a:spcBef>
                <a:spcPts val="1500"/>
              </a:spcBef>
              <a:buClr>
                <a:srgbClr val="000000"/>
              </a:buClr>
              <a:buFont typeface="Arial"/>
              <a:buChar char="•"/>
            </a:pPr>
            <a:r>
              <a:rPr b="0" lang="pt-BR" sz="3600" spc="-1" strike="noStrike">
                <a:solidFill>
                  <a:srgbClr val="000000"/>
                </a:solidFill>
                <a:latin typeface="Calibri"/>
                <a:ea typeface="Questrial"/>
              </a:rPr>
              <a:t>A maioria dos gatilhos são aprendidos</a:t>
            </a:r>
            <a:endParaRPr b="0" lang="pt-BR" sz="3600" spc="-1" strike="noStrike">
              <a:solidFill>
                <a:srgbClr val="000000"/>
              </a:solidFill>
              <a:latin typeface="Arial"/>
            </a:endParaRPr>
          </a:p>
          <a:p>
            <a:pPr marL="513000" indent="-513000">
              <a:lnSpc>
                <a:spcPct val="150000"/>
              </a:lnSpc>
              <a:spcBef>
                <a:spcPts val="1500"/>
              </a:spcBef>
              <a:buClr>
                <a:srgbClr val="000000"/>
              </a:buClr>
              <a:buFont typeface="Arial"/>
              <a:buChar char="•"/>
            </a:pPr>
            <a:r>
              <a:rPr b="0" lang="pt-BR" sz="3600" spc="-1" strike="noStrike">
                <a:solidFill>
                  <a:srgbClr val="000000"/>
                </a:solidFill>
                <a:latin typeface="Calibri"/>
                <a:ea typeface="Questrial"/>
              </a:rPr>
              <a:t>Quanto menor o período de tempo entre o início da emoção e quando nos tornamos conscientes dela, maior a possibilidades de gestão de emoções</a:t>
            </a:r>
            <a:endParaRPr b="0" lang="pt-BR" sz="3600" spc="-1" strike="noStrike">
              <a:solidFill>
                <a:srgbClr val="000000"/>
              </a:solidFill>
              <a:latin typeface="Arial"/>
            </a:endParaRPr>
          </a:p>
        </p:txBody>
      </p:sp>
      <p:pic>
        <p:nvPicPr>
          <p:cNvPr id="2382" name="Picture 6" descr=""/>
          <p:cNvPicPr/>
          <p:nvPr/>
        </p:nvPicPr>
        <p:blipFill>
          <a:blip r:embed="rId1"/>
          <a:stretch/>
        </p:blipFill>
        <p:spPr>
          <a:xfrm>
            <a:off x="9720360" y="2047320"/>
            <a:ext cx="6888600" cy="7089480"/>
          </a:xfrm>
          <a:prstGeom prst="rect">
            <a:avLst/>
          </a:prstGeom>
          <a:ln w="0">
            <a:noFill/>
          </a:ln>
        </p:spPr>
      </p:pic>
      <p:sp>
        <p:nvSpPr>
          <p:cNvPr id="2383" name="Title 1"/>
          <p:cNvSpPr/>
          <p:nvPr/>
        </p:nvSpPr>
        <p:spPr>
          <a:xfrm>
            <a:off x="719280" y="-185040"/>
            <a:ext cx="13968360" cy="16488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Como podemos gerenciar melhor nossas emoções?</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01" dur="indefinite" restart="never" nodeType="tmRoot">
          <p:childTnLst>
            <p:seq>
              <p:cTn id="902" dur="indefinite" nodeType="mainSeq">
                <p:childTnLst>
                  <p:par>
                    <p:cTn id="903" fill="hold">
                      <p:stCondLst>
                        <p:cond delay="indefinite"/>
                      </p:stCondLst>
                      <p:childTnLst>
                        <p:par>
                          <p:cTn id="904" fill="hold">
                            <p:stCondLst>
                              <p:cond delay="0"/>
                            </p:stCondLst>
                            <p:childTnLst>
                              <p:par>
                                <p:cTn id="905" nodeType="clickEffect" fill="hold" presetClass="entr" presetID="10">
                                  <p:stCondLst>
                                    <p:cond delay="0"/>
                                  </p:stCondLst>
                                  <p:childTnLst>
                                    <p:set>
                                      <p:cBhvr>
                                        <p:cTn id="906" dur="1" fill="hold">
                                          <p:stCondLst>
                                            <p:cond delay="0"/>
                                          </p:stCondLst>
                                        </p:cTn>
                                        <p:tgtEl>
                                          <p:spTgt spid="2381"/>
                                        </p:tgtEl>
                                        <p:attrNameLst>
                                          <p:attrName>style.visibility</p:attrName>
                                        </p:attrNameLst>
                                      </p:cBhvr>
                                      <p:to>
                                        <p:strVal val="visible"/>
                                      </p:to>
                                    </p:set>
                                    <p:animEffect filter="fade" transition="in">
                                      <p:cBhvr additive="repl">
                                        <p:cTn id="907" dur="500"/>
                                        <p:tgtEl>
                                          <p:spTgt spid="2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4" name="Picture 4" descr=""/>
          <p:cNvPicPr/>
          <p:nvPr/>
        </p:nvPicPr>
        <p:blipFill>
          <a:blip r:embed="rId1"/>
          <a:srcRect l="31399" t="1064" r="5480" b="1659"/>
          <a:stretch/>
        </p:blipFill>
        <p:spPr>
          <a:xfrm>
            <a:off x="9729000" y="1975320"/>
            <a:ext cx="6917760" cy="7104240"/>
          </a:xfrm>
          <a:prstGeom prst="rect">
            <a:avLst/>
          </a:prstGeom>
          <a:ln w="0">
            <a:noFill/>
          </a:ln>
        </p:spPr>
      </p:pic>
      <p:sp>
        <p:nvSpPr>
          <p:cNvPr id="2385" name="Rectangle 5"/>
          <p:cNvSpPr/>
          <p:nvPr/>
        </p:nvSpPr>
        <p:spPr>
          <a:xfrm>
            <a:off x="803520" y="4705200"/>
            <a:ext cx="8229600" cy="3571920"/>
          </a:xfrm>
          <a:prstGeom prst="rect">
            <a:avLst/>
          </a:prstGeom>
          <a:noFill/>
          <a:ln w="0">
            <a:noFill/>
          </a:ln>
        </p:spPr>
        <p:style>
          <a:lnRef idx="0"/>
          <a:fillRef idx="0"/>
          <a:effectRef idx="0"/>
          <a:fontRef idx="minor"/>
        </p:style>
        <p:txBody>
          <a:bodyPr lIns="90000" rIns="90000" tIns="45000" bIns="45000" anchor="t">
            <a:spAutoFit/>
          </a:bodyPr>
          <a:p>
            <a:pPr marL="514440" indent="-514440">
              <a:lnSpc>
                <a:spcPct val="150000"/>
              </a:lnSpc>
              <a:spcBef>
                <a:spcPts val="1500"/>
              </a:spcBef>
              <a:buClr>
                <a:srgbClr val="000000"/>
              </a:buClr>
              <a:buFont typeface="Arial"/>
              <a:buChar char="•"/>
            </a:pPr>
            <a:r>
              <a:rPr b="0" lang="pt-BR" sz="3600" spc="-1" strike="noStrike">
                <a:solidFill>
                  <a:srgbClr val="000000"/>
                </a:solidFill>
                <a:latin typeface="Calibri"/>
                <a:ea typeface="Questrial"/>
              </a:rPr>
              <a:t>Você escolhe perder a paciência cada vez que isso acontece</a:t>
            </a:r>
            <a:endParaRPr b="0" lang="pt-BR" sz="3600" spc="-1" strike="noStrike">
              <a:solidFill>
                <a:srgbClr val="000000"/>
              </a:solidFill>
              <a:latin typeface="Arial"/>
            </a:endParaRPr>
          </a:p>
          <a:p>
            <a:pPr marL="514440" indent="-514440">
              <a:lnSpc>
                <a:spcPct val="150000"/>
              </a:lnSpc>
              <a:spcBef>
                <a:spcPts val="1500"/>
              </a:spcBef>
              <a:buClr>
                <a:srgbClr val="000000"/>
              </a:buClr>
              <a:buFont typeface="Arial"/>
              <a:buChar char="•"/>
            </a:pPr>
            <a:r>
              <a:rPr b="0" lang="pt-BR" sz="3600" spc="-1" strike="noStrike">
                <a:solidFill>
                  <a:srgbClr val="000000"/>
                </a:solidFill>
                <a:latin typeface="Calibri"/>
                <a:ea typeface="Questrial"/>
              </a:rPr>
              <a:t>Você escolhe ter um ataque de ciúmes cada vez que tem</a:t>
            </a:r>
            <a:endParaRPr b="0" lang="pt-BR" sz="3600" spc="-1" strike="noStrike">
              <a:solidFill>
                <a:srgbClr val="000000"/>
              </a:solidFill>
              <a:latin typeface="Arial"/>
            </a:endParaRPr>
          </a:p>
        </p:txBody>
      </p:sp>
      <p:sp>
        <p:nvSpPr>
          <p:cNvPr id="2386" name="Title 1"/>
          <p:cNvSpPr/>
          <p:nvPr/>
        </p:nvSpPr>
        <p:spPr>
          <a:xfrm>
            <a:off x="803520" y="2983320"/>
            <a:ext cx="8418960" cy="2025720"/>
          </a:xfrm>
          <a:prstGeom prst="rect">
            <a:avLst/>
          </a:prstGeom>
          <a:noFill/>
          <a:ln w="0">
            <a:noFill/>
          </a:ln>
        </p:spPr>
        <p:style>
          <a:lnRef idx="0"/>
          <a:fillRef idx="0"/>
          <a:effectRef idx="0"/>
          <a:fontRef idx="minor"/>
        </p:style>
        <p:txBody>
          <a:bodyPr lIns="182880" rIns="182880" tIns="182880" bIns="182880" anchor="t">
            <a:noAutofit/>
          </a:bodyPr>
          <a:p>
            <a:pPr>
              <a:lnSpc>
                <a:spcPct val="100000"/>
              </a:lnSpc>
            </a:pPr>
            <a:r>
              <a:rPr b="1" lang="pt-BR" sz="4000" spc="-1" strike="noStrike">
                <a:solidFill>
                  <a:srgbClr val="000000"/>
                </a:solidFill>
                <a:latin typeface="Calibri"/>
                <a:ea typeface="Questrial"/>
              </a:rPr>
              <a:t>Assumindo a responsabilidade por nossas emoções</a:t>
            </a:r>
            <a:endParaRPr b="0" lang="pt-BR" sz="4000" spc="-1" strike="noStrike">
              <a:solidFill>
                <a:srgbClr val="000000"/>
              </a:solidFill>
              <a:latin typeface="Arial"/>
            </a:endParaRPr>
          </a:p>
        </p:txBody>
      </p:sp>
      <p:sp>
        <p:nvSpPr>
          <p:cNvPr id="2387" name="Title 1"/>
          <p:cNvSpPr/>
          <p:nvPr/>
        </p:nvSpPr>
        <p:spPr>
          <a:xfrm>
            <a:off x="718920" y="-185040"/>
            <a:ext cx="13968360" cy="16488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Como podemos gerenciar melhor nossas emoções?</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08" dur="indefinite" restart="never" nodeType="tmRoot">
          <p:childTnLst>
            <p:seq>
              <p:cTn id="909" dur="indefinite" nodeType="mainSeq">
                <p:childTnLst>
                  <p:par>
                    <p:cTn id="910" fill="hold">
                      <p:stCondLst>
                        <p:cond delay="indefinite"/>
                      </p:stCondLst>
                      <p:childTnLst>
                        <p:par>
                          <p:cTn id="911" fill="hold">
                            <p:stCondLst>
                              <p:cond delay="0"/>
                            </p:stCondLst>
                            <p:childTnLst>
                              <p:par>
                                <p:cTn id="912" nodeType="clickEffect" fill="hold" presetClass="entr" presetID="10">
                                  <p:stCondLst>
                                    <p:cond delay="0"/>
                                  </p:stCondLst>
                                  <p:childTnLst>
                                    <p:set>
                                      <p:cBhvr>
                                        <p:cTn id="913" dur="1" fill="hold">
                                          <p:stCondLst>
                                            <p:cond delay="0"/>
                                          </p:stCondLst>
                                        </p:cTn>
                                        <p:tgtEl>
                                          <p:spTgt spid="2386"/>
                                        </p:tgtEl>
                                        <p:attrNameLst>
                                          <p:attrName>style.visibility</p:attrName>
                                        </p:attrNameLst>
                                      </p:cBhvr>
                                      <p:to>
                                        <p:strVal val="visible"/>
                                      </p:to>
                                    </p:set>
                                    <p:animEffect filter="fade" transition="in">
                                      <p:cBhvr additive="repl">
                                        <p:cTn id="914" dur="500"/>
                                        <p:tgtEl>
                                          <p:spTgt spid="2386"/>
                                        </p:tgtEl>
                                      </p:cBhvr>
                                    </p:animEffect>
                                  </p:childTnLst>
                                </p:cTn>
                              </p:par>
                            </p:childTnLst>
                          </p:cTn>
                        </p:par>
                      </p:childTnLst>
                    </p:cTn>
                  </p:par>
                  <p:par>
                    <p:cTn id="915" fill="hold">
                      <p:stCondLst>
                        <p:cond delay="indefinite"/>
                      </p:stCondLst>
                      <p:childTnLst>
                        <p:par>
                          <p:cTn id="916" fill="hold">
                            <p:stCondLst>
                              <p:cond delay="0"/>
                            </p:stCondLst>
                            <p:childTnLst>
                              <p:par>
                                <p:cTn id="917" nodeType="clickEffect" fill="hold" presetClass="entr" presetID="10">
                                  <p:stCondLst>
                                    <p:cond delay="0"/>
                                  </p:stCondLst>
                                  <p:childTnLst>
                                    <p:set>
                                      <p:cBhvr>
                                        <p:cTn id="918" dur="1" fill="hold">
                                          <p:stCondLst>
                                            <p:cond delay="0"/>
                                          </p:stCondLst>
                                        </p:cTn>
                                        <p:tgtEl>
                                          <p:spTgt spid="2385"/>
                                        </p:tgtEl>
                                        <p:attrNameLst>
                                          <p:attrName>style.visibility</p:attrName>
                                        </p:attrNameLst>
                                      </p:cBhvr>
                                      <p:to>
                                        <p:strVal val="visible"/>
                                      </p:to>
                                    </p:set>
                                    <p:animEffect filter="fade" transition="in">
                                      <p:cBhvr additive="repl">
                                        <p:cTn id="919" dur="500"/>
                                        <p:tgtEl>
                                          <p:spTgt spid="2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CaixaDeTexto 9"/>
          <p:cNvSpPr/>
          <p:nvPr/>
        </p:nvSpPr>
        <p:spPr>
          <a:xfrm>
            <a:off x="864000" y="3200760"/>
            <a:ext cx="7508160" cy="5393160"/>
          </a:xfrm>
          <a:prstGeom prst="rect">
            <a:avLst/>
          </a:prstGeom>
          <a:noFill/>
          <a:ln w="0">
            <a:noFill/>
          </a:ln>
        </p:spPr>
        <p:style>
          <a:lnRef idx="0"/>
          <a:fillRef idx="0"/>
          <a:effectRef idx="0"/>
          <a:fontRef idx="minor"/>
        </p:style>
        <p:txBody>
          <a:bodyPr lIns="90000" rIns="90000" tIns="45000" bIns="45000" anchor="t">
            <a:spAutoFit/>
          </a:bodyPr>
          <a:p>
            <a:pPr marL="514440" indent="-514440">
              <a:lnSpc>
                <a:spcPct val="100000"/>
              </a:lnSpc>
              <a:spcBef>
                <a:spcPts val="1800"/>
              </a:spcBef>
              <a:buClr>
                <a:srgbClr val="ffffff"/>
              </a:buClr>
              <a:buFont typeface="Arial"/>
              <a:buChar char="•"/>
            </a:pPr>
            <a:r>
              <a:rPr b="0" lang="pt-BR" sz="3600" spc="-1" strike="noStrike">
                <a:solidFill>
                  <a:srgbClr val="ffffff"/>
                </a:solidFill>
                <a:latin typeface="Calibri"/>
                <a:ea typeface="Roboto"/>
              </a:rPr>
              <a:t>Faça o que eu estou dizendo – tem por objetivo a submissão imediata;</a:t>
            </a:r>
            <a:endParaRPr b="0" lang="pt-BR" sz="3600" spc="-1" strike="noStrike">
              <a:solidFill>
                <a:srgbClr val="000000"/>
              </a:solidFill>
              <a:latin typeface="Arial"/>
            </a:endParaRPr>
          </a:p>
          <a:p>
            <a:pPr marL="514440" indent="-514440">
              <a:lnSpc>
                <a:spcPct val="100000"/>
              </a:lnSpc>
              <a:spcBef>
                <a:spcPts val="1800"/>
              </a:spcBef>
              <a:buClr>
                <a:srgbClr val="ffffff"/>
              </a:buClr>
              <a:buFont typeface="Arial"/>
              <a:buChar char="•"/>
            </a:pPr>
            <a:r>
              <a:rPr b="0" lang="pt-BR" sz="3600" spc="-1" strike="noStrike">
                <a:solidFill>
                  <a:srgbClr val="ffffff"/>
                </a:solidFill>
                <a:latin typeface="Calibri"/>
                <a:ea typeface="Roboto"/>
              </a:rPr>
              <a:t>Não ouve; </a:t>
            </a:r>
            <a:endParaRPr b="0" lang="pt-BR" sz="3600" spc="-1" strike="noStrike">
              <a:solidFill>
                <a:srgbClr val="000000"/>
              </a:solidFill>
              <a:latin typeface="Arial"/>
            </a:endParaRPr>
          </a:p>
          <a:p>
            <a:pPr marL="514440" indent="-514440">
              <a:lnSpc>
                <a:spcPct val="100000"/>
              </a:lnSpc>
              <a:spcBef>
                <a:spcPts val="1800"/>
              </a:spcBef>
              <a:buClr>
                <a:srgbClr val="ffffff"/>
              </a:buClr>
              <a:buFont typeface="Arial"/>
              <a:buChar char="•"/>
            </a:pPr>
            <a:r>
              <a:rPr b="0" lang="pt-BR" sz="3600" spc="-1" strike="noStrike">
                <a:solidFill>
                  <a:srgbClr val="ffffff"/>
                </a:solidFill>
                <a:latin typeface="Calibri"/>
                <a:ea typeface="Roboto"/>
              </a:rPr>
              <a:t>Dá direcionamento e espera ser obedecido, sem abrir espaço para questionamentos;</a:t>
            </a:r>
            <a:endParaRPr b="0" lang="pt-BR" sz="3600" spc="-1" strike="noStrike">
              <a:solidFill>
                <a:srgbClr val="000000"/>
              </a:solidFill>
              <a:latin typeface="Arial"/>
            </a:endParaRPr>
          </a:p>
          <a:p>
            <a:pPr marL="514440" indent="-514440">
              <a:lnSpc>
                <a:spcPct val="100000"/>
              </a:lnSpc>
              <a:spcBef>
                <a:spcPts val="1800"/>
              </a:spcBef>
              <a:buClr>
                <a:srgbClr val="ffffff"/>
              </a:buClr>
              <a:buFont typeface="Arial"/>
              <a:buChar char="•"/>
            </a:pPr>
            <a:r>
              <a:rPr b="0" lang="pt-BR" sz="3600" spc="-1" strike="noStrike">
                <a:solidFill>
                  <a:srgbClr val="ffffff"/>
                </a:solidFill>
                <a:latin typeface="Calibri"/>
                <a:ea typeface="Roboto"/>
              </a:rPr>
              <a:t>Estabelece e espera disciplina;</a:t>
            </a:r>
            <a:endParaRPr b="0" lang="pt-BR" sz="3600" spc="-1" strike="noStrike">
              <a:solidFill>
                <a:srgbClr val="000000"/>
              </a:solidFill>
              <a:latin typeface="Arial"/>
            </a:endParaRPr>
          </a:p>
          <a:p>
            <a:pPr marL="514440" indent="-514440">
              <a:lnSpc>
                <a:spcPct val="100000"/>
              </a:lnSpc>
              <a:spcBef>
                <a:spcPts val="1800"/>
              </a:spcBef>
              <a:buClr>
                <a:srgbClr val="ffffff"/>
              </a:buClr>
              <a:buFont typeface="Arial"/>
              <a:buChar char="•"/>
            </a:pPr>
            <a:r>
              <a:rPr b="0" lang="pt-BR" sz="3600" spc="-1" strike="noStrike">
                <a:solidFill>
                  <a:srgbClr val="ffffff"/>
                </a:solidFill>
                <a:latin typeface="Calibri"/>
                <a:ea typeface="Roboto"/>
              </a:rPr>
              <a:t>Tende a ser controlador.</a:t>
            </a:r>
            <a:endParaRPr b="0" lang="pt-BR" sz="3600" spc="-1" strike="noStrike">
              <a:solidFill>
                <a:srgbClr val="000000"/>
              </a:solidFill>
              <a:latin typeface="Arial"/>
            </a:endParaRPr>
          </a:p>
        </p:txBody>
      </p:sp>
      <p:pic>
        <p:nvPicPr>
          <p:cNvPr id="984" name="Picture 3" descr=""/>
          <p:cNvPicPr/>
          <p:nvPr/>
        </p:nvPicPr>
        <p:blipFill>
          <a:blip r:embed="rId1"/>
          <a:srcRect l="26909" t="8473" r="23536" b="15679"/>
          <a:stretch/>
        </p:blipFill>
        <p:spPr>
          <a:xfrm>
            <a:off x="9927360" y="2707560"/>
            <a:ext cx="6972120" cy="5999760"/>
          </a:xfrm>
          <a:prstGeom prst="rect">
            <a:avLst/>
          </a:prstGeom>
          <a:ln w="0">
            <a:noFill/>
          </a:ln>
        </p:spPr>
      </p:pic>
      <p:grpSp>
        <p:nvGrpSpPr>
          <p:cNvPr id="985" name="Group 38"/>
          <p:cNvGrpSpPr/>
          <p:nvPr/>
        </p:nvGrpSpPr>
        <p:grpSpPr>
          <a:xfrm>
            <a:off x="6557400" y="782640"/>
            <a:ext cx="3115080" cy="2653920"/>
            <a:chOff x="6557400" y="782640"/>
            <a:chExt cx="3115080" cy="2653920"/>
          </a:xfrm>
        </p:grpSpPr>
        <p:sp>
          <p:nvSpPr>
            <p:cNvPr id="986" name="Right Triangle 29"/>
            <p:cNvSpPr/>
            <p:nvPr/>
          </p:nvSpPr>
          <p:spPr>
            <a:xfrm flipH="1" rot="10800000">
              <a:off x="8826480" y="2865240"/>
              <a:ext cx="846000" cy="468000"/>
            </a:xfrm>
            <a:prstGeom prst="rtTriangle">
              <a:avLst/>
            </a:prstGeom>
            <a:solidFill>
              <a:srgbClr val="bdb9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rgbClr val="fbfb2f"/>
                </a:solidFill>
                <a:latin typeface="Calibri"/>
              </a:endParaRPr>
            </a:p>
          </p:txBody>
        </p:sp>
        <p:sp>
          <p:nvSpPr>
            <p:cNvPr id="987" name="Rectangle 30"/>
            <p:cNvSpPr/>
            <p:nvPr/>
          </p:nvSpPr>
          <p:spPr>
            <a:xfrm>
              <a:off x="8372520" y="2868480"/>
              <a:ext cx="771120" cy="568080"/>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988" name="Oval 19"/>
            <p:cNvSpPr/>
            <p:nvPr/>
          </p:nvSpPr>
          <p:spPr>
            <a:xfrm>
              <a:off x="6557400" y="783360"/>
              <a:ext cx="2036880" cy="2088360"/>
            </a:xfrm>
            <a:prstGeom prst="ellipse">
              <a:avLst/>
            </a:prstGeom>
            <a:solidFill>
              <a:srgbClr val="f3ec2c"/>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89" name="Oval 20"/>
            <p:cNvSpPr/>
            <p:nvPr/>
          </p:nvSpPr>
          <p:spPr>
            <a:xfrm>
              <a:off x="6715080" y="94536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990" name="Rectangle: Rounded Corners 21"/>
            <p:cNvSpPr/>
            <p:nvPr/>
          </p:nvSpPr>
          <p:spPr>
            <a:xfrm>
              <a:off x="7469640" y="782640"/>
              <a:ext cx="191592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endParaRPr b="0" lang="en-US" sz="3600" spc="-1" strike="noStrike">
                <a:solidFill>
                  <a:srgbClr val="404040"/>
                </a:solidFill>
                <a:latin typeface="BancoDoBrasil Titulos 2"/>
              </a:endParaRPr>
            </a:p>
          </p:txBody>
        </p:sp>
        <p:sp>
          <p:nvSpPr>
            <p:cNvPr id="991" name="Oval 22"/>
            <p:cNvSpPr/>
            <p:nvPr/>
          </p:nvSpPr>
          <p:spPr>
            <a:xfrm>
              <a:off x="6817680" y="1050120"/>
              <a:ext cx="1516680" cy="1554840"/>
            </a:xfrm>
            <a:prstGeom prst="ellipse">
              <a:avLst/>
            </a:prstGeom>
            <a:solidFill>
              <a:srgbClr val="f3ec2c"/>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3600" spc="-1" strike="noStrike">
                <a:solidFill>
                  <a:srgbClr val="0f589c"/>
                </a:solidFill>
                <a:latin typeface="BancoDoBrasil Titulos 1"/>
              </a:endParaRPr>
            </a:p>
          </p:txBody>
        </p:sp>
        <p:sp>
          <p:nvSpPr>
            <p:cNvPr id="992" name="Rectangle: Diagonal Corners Rounded 23"/>
            <p:cNvSpPr/>
            <p:nvPr/>
          </p:nvSpPr>
          <p:spPr>
            <a:xfrm>
              <a:off x="9378000" y="783360"/>
              <a:ext cx="283680" cy="2088360"/>
            </a:xfrm>
            <a:prstGeom prst="round2DiagRect">
              <a:avLst>
                <a:gd name="adj1" fmla="val 16667"/>
                <a:gd name="adj2" fmla="val 0"/>
              </a:avLst>
            </a:prstGeom>
            <a:solidFill>
              <a:srgbClr val="f3ec2c"/>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pic>
          <p:nvPicPr>
            <p:cNvPr id="993" name="Graphic 24" descr="Soldier female with solid fill"/>
            <p:cNvPicPr/>
            <p:nvPr/>
          </p:nvPicPr>
          <p:blipFill>
            <a:blip r:embed="rId2"/>
            <a:stretch/>
          </p:blipFill>
          <p:spPr>
            <a:xfrm>
              <a:off x="6921720" y="1236600"/>
              <a:ext cx="1244160" cy="1244160"/>
            </a:xfrm>
            <a:prstGeom prst="rect">
              <a:avLst/>
            </a:prstGeom>
            <a:ln w="0">
              <a:noFill/>
            </a:ln>
          </p:spPr>
        </p:pic>
      </p:grpSp>
      <p:grpSp>
        <p:nvGrpSpPr>
          <p:cNvPr id="994" name="Group 34"/>
          <p:cNvGrpSpPr/>
          <p:nvPr/>
        </p:nvGrpSpPr>
        <p:grpSpPr>
          <a:xfrm>
            <a:off x="730440" y="171000"/>
            <a:ext cx="4960440" cy="1467000"/>
            <a:chOff x="730440" y="171000"/>
            <a:chExt cx="4960440" cy="1467000"/>
          </a:xfrm>
        </p:grpSpPr>
        <p:sp>
          <p:nvSpPr>
            <p:cNvPr id="995" name="TextBox 32"/>
            <p:cNvSpPr/>
            <p:nvPr/>
          </p:nvSpPr>
          <p:spPr>
            <a:xfrm>
              <a:off x="750240" y="668880"/>
              <a:ext cx="494064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autoritário</a:t>
              </a:r>
              <a:endParaRPr b="0" lang="pt-BR" sz="4050" spc="-1" strike="noStrike">
                <a:solidFill>
                  <a:srgbClr val="000000"/>
                </a:solidFill>
                <a:latin typeface="Arial"/>
              </a:endParaRPr>
            </a:p>
          </p:txBody>
        </p:sp>
        <p:sp>
          <p:nvSpPr>
            <p:cNvPr id="996" name="TextBox 33"/>
            <p:cNvSpPr/>
            <p:nvPr/>
          </p:nvSpPr>
          <p:spPr>
            <a:xfrm>
              <a:off x="730440" y="171000"/>
              <a:ext cx="362448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Estilo</a:t>
              </a:r>
              <a:endParaRPr b="0" lang="pt-BR" sz="405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8" name="Picture 4" descr="http://2.bp.blogspot.com/-nuljzBw0-pg/TpLjb8DhvVI/AAAAAAAAAaA/xN7EjCqiais/s1600/que-duvida.jpg"/>
          <p:cNvPicPr/>
          <p:nvPr/>
        </p:nvPicPr>
        <p:blipFill>
          <a:blip r:embed="rId1"/>
          <a:srcRect l="336" t="371" r="56" b="8608"/>
          <a:stretch/>
        </p:blipFill>
        <p:spPr>
          <a:xfrm>
            <a:off x="1006920" y="1130760"/>
            <a:ext cx="15355080" cy="8990640"/>
          </a:xfrm>
          <a:prstGeom prst="rect">
            <a:avLst/>
          </a:prstGeom>
          <a:ln w="9525">
            <a:noFill/>
          </a:ln>
        </p:spPr>
      </p:pic>
      <p:sp>
        <p:nvSpPr>
          <p:cNvPr id="2389" name="CaixaDeTexto 9"/>
          <p:cNvSpPr/>
          <p:nvPr/>
        </p:nvSpPr>
        <p:spPr>
          <a:xfrm>
            <a:off x="791640" y="0"/>
            <a:ext cx="6481440" cy="138456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E agora? O que fazer?</a:t>
            </a:r>
            <a:endParaRPr b="0" lang="pt-BR" sz="4050" spc="-1" strike="noStrike">
              <a:solidFill>
                <a:srgbClr val="000000"/>
              </a:solidFill>
              <a:latin typeface="Arial"/>
            </a:endParaRPr>
          </a:p>
        </p:txBody>
      </p:sp>
      <p:sp>
        <p:nvSpPr>
          <p:cNvPr id="2390" name="CaixaDeTexto 10"/>
          <p:cNvSpPr/>
          <p:nvPr/>
        </p:nvSpPr>
        <p:spPr>
          <a:xfrm>
            <a:off x="1224000" y="2689200"/>
            <a:ext cx="5616360" cy="5874480"/>
          </a:xfrm>
          <a:prstGeom prst="rect">
            <a:avLst/>
          </a:prstGeom>
          <a:noFill/>
          <a:ln w="0">
            <a:noFill/>
          </a:ln>
        </p:spPr>
        <p:style>
          <a:lnRef idx="0"/>
          <a:fillRef idx="0"/>
          <a:effectRef idx="0"/>
          <a:fontRef idx="minor"/>
        </p:style>
        <p:txBody>
          <a:bodyPr lIns="137160" rIns="137160" tIns="68400" bIns="68400" anchor="t">
            <a:spAutoFit/>
          </a:bodyPr>
          <a:p>
            <a:pPr marL="514080" indent="-514080">
              <a:lnSpc>
                <a:spcPct val="100000"/>
              </a:lnSpc>
              <a:spcBef>
                <a:spcPts val="2100"/>
              </a:spcBef>
              <a:buClr>
                <a:srgbClr val="000000"/>
              </a:buClr>
              <a:buFont typeface="StarSymbol"/>
              <a:buAutoNum type="arabicPeriod"/>
            </a:pPr>
            <a:r>
              <a:rPr b="1" lang="pt-BR" sz="3600" spc="-1" strike="noStrike">
                <a:solidFill>
                  <a:srgbClr val="000000"/>
                </a:solidFill>
                <a:latin typeface="Calibri"/>
              </a:rPr>
              <a:t>Aprenda mais sobre si mesmo</a:t>
            </a:r>
            <a:endParaRPr b="0" lang="pt-BR" sz="3600" spc="-1" strike="noStrike">
              <a:solidFill>
                <a:srgbClr val="000000"/>
              </a:solidFill>
              <a:latin typeface="Arial"/>
            </a:endParaRPr>
          </a:p>
          <a:p>
            <a:pPr marL="514080" indent="-514080">
              <a:lnSpc>
                <a:spcPct val="100000"/>
              </a:lnSpc>
              <a:spcBef>
                <a:spcPts val="2100"/>
              </a:spcBef>
              <a:buClr>
                <a:srgbClr val="000000"/>
              </a:buClr>
              <a:buFont typeface="StarSymbol"/>
              <a:buAutoNum type="arabicPeriod"/>
            </a:pPr>
            <a:r>
              <a:rPr b="1" lang="pt-BR" sz="3600" spc="-1" strike="noStrike">
                <a:solidFill>
                  <a:srgbClr val="000000"/>
                </a:solidFill>
                <a:latin typeface="Calibri"/>
              </a:rPr>
              <a:t>Analise seu trabalho atual</a:t>
            </a:r>
            <a:endParaRPr b="0" lang="pt-BR" sz="3600" spc="-1" strike="noStrike">
              <a:solidFill>
                <a:srgbClr val="000000"/>
              </a:solidFill>
              <a:latin typeface="Arial"/>
            </a:endParaRPr>
          </a:p>
          <a:p>
            <a:pPr marL="514080" indent="-514080">
              <a:lnSpc>
                <a:spcPct val="100000"/>
              </a:lnSpc>
              <a:spcBef>
                <a:spcPts val="2100"/>
              </a:spcBef>
              <a:buClr>
                <a:srgbClr val="000000"/>
              </a:buClr>
              <a:buFont typeface="StarSymbol"/>
              <a:buAutoNum type="arabicPeriod"/>
            </a:pPr>
            <a:r>
              <a:rPr b="1" lang="pt-BR" sz="3600" spc="-1" strike="noStrike">
                <a:solidFill>
                  <a:srgbClr val="000000"/>
                </a:solidFill>
                <a:latin typeface="Calibri"/>
              </a:rPr>
              <a:t>Comunique suas necessidades</a:t>
            </a:r>
            <a:endParaRPr b="0" lang="pt-BR" sz="3600" spc="-1" strike="noStrike">
              <a:solidFill>
                <a:srgbClr val="000000"/>
              </a:solidFill>
              <a:latin typeface="Arial"/>
            </a:endParaRPr>
          </a:p>
          <a:p>
            <a:pPr marL="514080" indent="-514080">
              <a:lnSpc>
                <a:spcPct val="100000"/>
              </a:lnSpc>
              <a:spcBef>
                <a:spcPts val="2100"/>
              </a:spcBef>
              <a:buClr>
                <a:srgbClr val="000000"/>
              </a:buClr>
              <a:buFont typeface="StarSymbol"/>
              <a:buAutoNum type="arabicPeriod"/>
            </a:pPr>
            <a:r>
              <a:rPr b="1" lang="pt-BR" sz="3600" spc="-1" strike="noStrike">
                <a:solidFill>
                  <a:srgbClr val="000000"/>
                </a:solidFill>
                <a:latin typeface="Calibri"/>
              </a:rPr>
              <a:t>Seja mai</a:t>
            </a:r>
            <a:r>
              <a:rPr b="1" lang="pt-BR" sz="3600" spc="-1" strike="noStrike">
                <a:solidFill>
                  <a:srgbClr val="ffffff"/>
                </a:solidFill>
                <a:latin typeface="Calibri"/>
              </a:rPr>
              <a:t>s ativo no </a:t>
            </a:r>
            <a:r>
              <a:rPr b="1" lang="pt-BR" sz="3600" spc="-1" strike="noStrike">
                <a:solidFill>
                  <a:srgbClr val="000000"/>
                </a:solidFill>
                <a:latin typeface="Calibri"/>
              </a:rPr>
              <a:t>gere</a:t>
            </a:r>
            <a:r>
              <a:rPr b="1" lang="pt-BR" sz="3600" spc="-1" strike="noStrike">
                <a:solidFill>
                  <a:srgbClr val="ffffff"/>
                </a:solidFill>
                <a:latin typeface="Calibri"/>
              </a:rPr>
              <a:t>nciamento da sua</a:t>
            </a:r>
            <a:r>
              <a:rPr b="1" lang="pt-BR" sz="3600" spc="-1" strike="noStrike">
                <a:solidFill>
                  <a:srgbClr val="000000"/>
                </a:solidFill>
                <a:latin typeface="Calibri"/>
              </a:rPr>
              <a:t> carreir</a:t>
            </a:r>
            <a:r>
              <a:rPr b="1" lang="pt-BR" sz="3600" spc="-1" strike="noStrike">
                <a:solidFill>
                  <a:srgbClr val="ffffff"/>
                </a:solidFill>
                <a:latin typeface="Calibri"/>
              </a:rPr>
              <a:t>a</a:t>
            </a:r>
            <a:endParaRPr b="0" lang="pt-BR" sz="3600" spc="-1" strike="noStrike">
              <a:solidFill>
                <a:srgbClr val="000000"/>
              </a:solidFill>
              <a:latin typeface="Arial"/>
            </a:endParaRPr>
          </a:p>
        </p:txBody>
      </p:sp>
      <p:sp>
        <p:nvSpPr>
          <p:cNvPr id="2391" name="CaixaDeTexto 12"/>
          <p:cNvSpPr/>
          <p:nvPr/>
        </p:nvSpPr>
        <p:spPr>
          <a:xfrm>
            <a:off x="1583280" y="8916480"/>
            <a:ext cx="10046520" cy="867600"/>
          </a:xfrm>
          <a:prstGeom prst="rect">
            <a:avLst/>
          </a:prstGeom>
          <a:noFill/>
          <a:ln w="9525">
            <a:noFill/>
          </a:ln>
        </p:spPr>
        <p:style>
          <a:lnRef idx="0"/>
          <a:fillRef idx="0"/>
          <a:effectRef idx="0"/>
          <a:fontRef idx="minor"/>
        </p:style>
        <p:txBody>
          <a:bodyPr lIns="137160" rIns="137160" tIns="68400" bIns="68400" anchor="t">
            <a:spAutoFit/>
          </a:bodyPr>
          <a:p>
            <a:pPr>
              <a:lnSpc>
                <a:spcPct val="100000"/>
              </a:lnSpc>
            </a:pPr>
            <a:r>
              <a:rPr b="1" lang="pt-BR" sz="4800" spc="-1" strike="noStrike">
                <a:solidFill>
                  <a:srgbClr val="000000"/>
                </a:solidFill>
                <a:latin typeface="Calibri"/>
              </a:rPr>
              <a:t>Seja o empreendedor da sua carreira!</a:t>
            </a:r>
            <a:endParaRPr b="0" lang="pt-BR" sz="4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20" dur="indefinite" restart="never" nodeType="tmRoot">
          <p:childTnLst>
            <p:seq>
              <p:cTn id="921" dur="indefinite" nodeType="mainSeq">
                <p:childTnLst>
                  <p:par>
                    <p:cTn id="922" fill="hold">
                      <p:stCondLst>
                        <p:cond delay="indefinite"/>
                      </p:stCondLst>
                      <p:childTnLst>
                        <p:par>
                          <p:cTn id="923" fill="hold">
                            <p:stCondLst>
                              <p:cond delay="0"/>
                            </p:stCondLst>
                            <p:childTnLst>
                              <p:par>
                                <p:cTn id="924" nodeType="clickEffect" fill="hold" presetClass="entr" presetID="1">
                                  <p:stCondLst>
                                    <p:cond delay="0"/>
                                  </p:stCondLst>
                                  <p:childTnLst>
                                    <p:set>
                                      <p:cBhvr>
                                        <p:cTn id="925" dur="1" fill="hold">
                                          <p:stCondLst>
                                            <p:cond delay="0"/>
                                          </p:stCondLst>
                                        </p:cTn>
                                        <p:tgtEl>
                                          <p:spTgt spid="2390"/>
                                        </p:tgtEl>
                                        <p:attrNameLst>
                                          <p:attrName>style.visibility</p:attrName>
                                        </p:attrNameLst>
                                      </p:cBhvr>
                                      <p:to>
                                        <p:strVal val="visible"/>
                                      </p:to>
                                    </p:set>
                                  </p:childTnLst>
                                </p:cTn>
                              </p:par>
                            </p:childTnLst>
                          </p:cTn>
                        </p:par>
                      </p:childTnLst>
                    </p:cTn>
                  </p:par>
                  <p:par>
                    <p:cTn id="926" fill="hold">
                      <p:stCondLst>
                        <p:cond delay="indefinite"/>
                      </p:stCondLst>
                      <p:childTnLst>
                        <p:par>
                          <p:cTn id="927" fill="hold">
                            <p:stCondLst>
                              <p:cond delay="0"/>
                            </p:stCondLst>
                            <p:childTnLst>
                              <p:par>
                                <p:cTn id="928" nodeType="clickEffect" fill="hold" presetClass="entr" presetID="1">
                                  <p:stCondLst>
                                    <p:cond delay="0"/>
                                  </p:stCondLst>
                                  <p:childTnLst>
                                    <p:set>
                                      <p:cBhvr>
                                        <p:cTn id="929" dur="1" fill="hold">
                                          <p:stCondLst>
                                            <p:cond delay="0"/>
                                          </p:stCondLst>
                                        </p:cTn>
                                        <p:tgtEl>
                                          <p:spTgt spid="2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2" name="PlaceHolder 1"/>
          <p:cNvSpPr>
            <a:spLocks noGrp="1"/>
          </p:cNvSpPr>
          <p:nvPr>
            <p:ph/>
          </p:nvPr>
        </p:nvSpPr>
        <p:spPr>
          <a:xfrm>
            <a:off x="710280" y="324000"/>
            <a:ext cx="1340172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Os 4 grande enganos na liderança de pessoas</a:t>
            </a:r>
            <a:endParaRPr b="0" lang="pt-BR" sz="4050" spc="-1" strike="noStrike">
              <a:solidFill>
                <a:srgbClr val="000000"/>
              </a:solidFill>
              <a:latin typeface="Calibri"/>
            </a:endParaRPr>
          </a:p>
        </p:txBody>
      </p:sp>
      <p:grpSp>
        <p:nvGrpSpPr>
          <p:cNvPr id="2393" name="Agrupar 16"/>
          <p:cNvGrpSpPr/>
          <p:nvPr/>
        </p:nvGrpSpPr>
        <p:grpSpPr>
          <a:xfrm>
            <a:off x="5764320" y="1473120"/>
            <a:ext cx="8347680" cy="1841040"/>
            <a:chOff x="5764320" y="1473120"/>
            <a:chExt cx="8347680" cy="1841040"/>
          </a:xfrm>
        </p:grpSpPr>
        <p:sp>
          <p:nvSpPr>
            <p:cNvPr id="2394" name="Forma Livre: Forma 8"/>
            <p:cNvSpPr/>
            <p:nvPr/>
          </p:nvSpPr>
          <p:spPr>
            <a:xfrm>
              <a:off x="7769520" y="1473120"/>
              <a:ext cx="6342480" cy="1841040"/>
            </a:xfrm>
            <a:custGeom>
              <a:avLst/>
              <a:gdLst>
                <a:gd name="textAreaLeft" fmla="*/ 0 w 6342480"/>
                <a:gd name="textAreaRight" fmla="*/ 6342840 w 6342480"/>
                <a:gd name="textAreaTop" fmla="*/ 0 h 1841040"/>
                <a:gd name="textAreaBottom" fmla="*/ 1841400 h 1841040"/>
              </a:gdLst>
              <a:ahLst/>
              <a:rect l="textAreaLeft" t="textAreaTop" r="textAreaRight" b="textAreaBottom"/>
              <a:pathLst>
                <a:path w="4071048" h="1841270">
                  <a:moveTo>
                    <a:pt x="0" y="0"/>
                  </a:moveTo>
                  <a:lnTo>
                    <a:pt x="4071048" y="0"/>
                  </a:lnTo>
                  <a:lnTo>
                    <a:pt x="4071048" y="1841270"/>
                  </a:lnTo>
                  <a:lnTo>
                    <a:pt x="0" y="1841270"/>
                  </a:lnTo>
                  <a:lnTo>
                    <a:pt x="0" y="0"/>
                  </a:lnTo>
                  <a:close/>
                </a:path>
              </a:pathLst>
            </a:custGeom>
            <a:gradFill rotWithShape="0">
              <a:gsLst>
                <a:gs pos="0">
                  <a:srgbClr val="2e5f99"/>
                </a:gs>
                <a:gs pos="100000">
                  <a:srgbClr val="3c7ac7"/>
                </a:gs>
              </a:gsLst>
              <a:lin ang="16200000"/>
            </a:gradFill>
            <a:ln w="0">
              <a:noFill/>
            </a:ln>
            <a:effectLst>
              <a:outerShdw blurRad="39960" dir="5400000" dist="23040" rotWithShape="0">
                <a:srgbClr val="000000">
                  <a:alpha val="35000"/>
                </a:srgb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p:style>
          <p:txBody>
            <a:bodyPr numCol="1" spcCol="1440" lIns="125640" rIns="125640" tIns="125640" bIns="125640" anchor="ctr">
              <a:noAutofit/>
            </a:bodyPr>
            <a:p>
              <a:pPr algn="ctr">
                <a:lnSpc>
                  <a:spcPct val="90000"/>
                </a:lnSpc>
                <a:spcAft>
                  <a:spcPts val="1154"/>
                </a:spcAft>
                <a:tabLst>
                  <a:tab algn="l" pos="0"/>
                </a:tabLst>
              </a:pPr>
              <a:r>
                <a:rPr b="1" lang="pt-BR" sz="3300" spc="-1" strike="noStrike">
                  <a:solidFill>
                    <a:schemeClr val="lt1"/>
                  </a:solidFill>
                  <a:latin typeface="Calibri"/>
                </a:rPr>
                <a:t>Os outros se motivam da mesma forma que eu me motivo</a:t>
              </a:r>
              <a:endParaRPr b="0" lang="pt-BR" sz="3300" spc="-1" strike="noStrike">
                <a:solidFill>
                  <a:srgbClr val="000000"/>
                </a:solidFill>
                <a:latin typeface="Arial"/>
              </a:endParaRPr>
            </a:p>
          </p:txBody>
        </p:sp>
        <p:sp>
          <p:nvSpPr>
            <p:cNvPr id="2395" name="Retângulo 9"/>
            <p:cNvSpPr/>
            <p:nvPr/>
          </p:nvSpPr>
          <p:spPr>
            <a:xfrm>
              <a:off x="5764320" y="1473120"/>
              <a:ext cx="1822320" cy="1841040"/>
            </a:xfrm>
            <a:prstGeom prst="rect">
              <a:avLst/>
            </a:prstGeom>
            <a:gradFill rotWithShape="0">
              <a:gsLst>
                <a:gs pos="0">
                  <a:srgbClr val="2e5f99"/>
                </a:gs>
                <a:gs pos="100000">
                  <a:srgbClr val="3c7ac7"/>
                </a:gs>
              </a:gsLst>
              <a:lin ang="16200000"/>
            </a:gradFill>
            <a:ln>
              <a:solidFill>
                <a:srgbClr val="f9f9f9"/>
              </a:solidFill>
              <a:round/>
            </a:ln>
            <a:effectLst>
              <a:outerShdw blurRad="39960" dir="5400000" dist="23040" rotWithShape="0">
                <a:srgbClr val="000000">
                  <a:alpha val="35000"/>
                </a:srgbClr>
              </a:outerShdw>
            </a:effectLst>
          </p:spPr>
          <p:style>
            <a:lnRef idx="1">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p:style>
          <p:txBody>
            <a:bodyPr lIns="90000" rIns="90000" tIns="45000" bIns="45000" anchor="t">
              <a:noAutofit/>
            </a:bodyPr>
            <a:p>
              <a:pPr>
                <a:lnSpc>
                  <a:spcPct val="100000"/>
                </a:lnSpc>
              </a:pPr>
              <a:endParaRPr b="0" lang="pt-BR" sz="1800" spc="-1" strike="noStrike">
                <a:solidFill>
                  <a:schemeClr val="lt1"/>
                </a:solidFill>
                <a:latin typeface="Calibri"/>
              </a:endParaRPr>
            </a:p>
          </p:txBody>
        </p:sp>
        <p:sp>
          <p:nvSpPr>
            <p:cNvPr id="2396" name="CaixaDeTexto 2"/>
            <p:cNvSpPr/>
            <p:nvPr/>
          </p:nvSpPr>
          <p:spPr>
            <a:xfrm>
              <a:off x="6119640" y="1975320"/>
              <a:ext cx="1079640" cy="820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800" spc="-1" strike="noStrike">
                  <a:solidFill>
                    <a:srgbClr val="ffffff"/>
                  </a:solidFill>
                  <a:latin typeface="Arial"/>
                </a:rPr>
                <a:t>1</a:t>
              </a:r>
              <a:endParaRPr b="0" lang="pt-BR" sz="4800" spc="-1" strike="noStrike">
                <a:solidFill>
                  <a:srgbClr val="000000"/>
                </a:solidFill>
                <a:latin typeface="Arial"/>
              </a:endParaRPr>
            </a:p>
          </p:txBody>
        </p:sp>
      </p:grpSp>
      <p:grpSp>
        <p:nvGrpSpPr>
          <p:cNvPr id="2397" name="Agrupar 17"/>
          <p:cNvGrpSpPr/>
          <p:nvPr/>
        </p:nvGrpSpPr>
        <p:grpSpPr>
          <a:xfrm>
            <a:off x="3492360" y="3618360"/>
            <a:ext cx="8347680" cy="1841040"/>
            <a:chOff x="3492360" y="3618360"/>
            <a:chExt cx="8347680" cy="1841040"/>
          </a:xfrm>
        </p:grpSpPr>
        <p:sp>
          <p:nvSpPr>
            <p:cNvPr id="2398" name="Forma Livre: Forma 10"/>
            <p:cNvSpPr/>
            <p:nvPr/>
          </p:nvSpPr>
          <p:spPr>
            <a:xfrm>
              <a:off x="3492360" y="3618360"/>
              <a:ext cx="6342480" cy="1841040"/>
            </a:xfrm>
            <a:custGeom>
              <a:avLst/>
              <a:gdLst>
                <a:gd name="textAreaLeft" fmla="*/ 0 w 6342480"/>
                <a:gd name="textAreaRight" fmla="*/ 6342840 w 6342480"/>
                <a:gd name="textAreaTop" fmla="*/ 0 h 1841040"/>
                <a:gd name="textAreaBottom" fmla="*/ 1841400 h 1841040"/>
              </a:gdLst>
              <a:ahLst/>
              <a:rect l="textAreaLeft" t="textAreaTop" r="textAreaRight" b="textAreaBottom"/>
              <a:pathLst>
                <a:path w="4071048" h="1841270">
                  <a:moveTo>
                    <a:pt x="0" y="0"/>
                  </a:moveTo>
                  <a:lnTo>
                    <a:pt x="4071048" y="0"/>
                  </a:lnTo>
                  <a:lnTo>
                    <a:pt x="4071048" y="1841270"/>
                  </a:lnTo>
                  <a:lnTo>
                    <a:pt x="0" y="1841270"/>
                  </a:lnTo>
                  <a:lnTo>
                    <a:pt x="0" y="0"/>
                  </a:lnTo>
                  <a:close/>
                </a:path>
              </a:pathLst>
            </a:custGeom>
            <a:gradFill rotWithShape="0">
              <a:gsLst>
                <a:gs pos="0">
                  <a:srgbClr val="2e5f99"/>
                </a:gs>
                <a:gs pos="100000">
                  <a:srgbClr val="3c7ac7"/>
                </a:gs>
              </a:gsLst>
              <a:lin ang="16200000"/>
            </a:gradFill>
            <a:ln w="0">
              <a:noFill/>
            </a:ln>
            <a:effectLst>
              <a:outerShdw blurRad="39960" dir="5400000" dist="23040" rotWithShape="0">
                <a:srgbClr val="000000">
                  <a:alpha val="35000"/>
                </a:srgb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p:style>
          <p:txBody>
            <a:bodyPr numCol="1" spcCol="1440" lIns="125640" rIns="125640" tIns="125640" bIns="125640" anchor="ctr">
              <a:noAutofit/>
            </a:bodyPr>
            <a:p>
              <a:pPr algn="ctr">
                <a:lnSpc>
                  <a:spcPct val="90000"/>
                </a:lnSpc>
                <a:spcAft>
                  <a:spcPts val="1154"/>
                </a:spcAft>
                <a:tabLst>
                  <a:tab algn="l" pos="0"/>
                </a:tabLst>
              </a:pPr>
              <a:r>
                <a:rPr b="1" lang="pt-BR" sz="3300" spc="-1" strike="noStrike">
                  <a:solidFill>
                    <a:schemeClr val="lt1"/>
                  </a:solidFill>
                  <a:latin typeface="Calibri"/>
                </a:rPr>
                <a:t>Lideramos equipes</a:t>
              </a:r>
              <a:endParaRPr b="0" lang="pt-BR" sz="3300" spc="-1" strike="noStrike">
                <a:solidFill>
                  <a:srgbClr val="000000"/>
                </a:solidFill>
                <a:latin typeface="Arial"/>
              </a:endParaRPr>
            </a:p>
          </p:txBody>
        </p:sp>
        <p:sp>
          <p:nvSpPr>
            <p:cNvPr id="2399" name="Retângulo 11"/>
            <p:cNvSpPr/>
            <p:nvPr/>
          </p:nvSpPr>
          <p:spPr>
            <a:xfrm>
              <a:off x="10017720" y="3618360"/>
              <a:ext cx="1822320" cy="1841040"/>
            </a:xfrm>
            <a:prstGeom prst="rect">
              <a:avLst/>
            </a:prstGeom>
            <a:gradFill rotWithShape="0">
              <a:gsLst>
                <a:gs pos="0">
                  <a:srgbClr val="2e5f99"/>
                </a:gs>
                <a:gs pos="100000">
                  <a:srgbClr val="3c7ac7"/>
                </a:gs>
              </a:gsLst>
              <a:lin ang="16200000"/>
            </a:gradFill>
            <a:ln>
              <a:solidFill>
                <a:srgbClr val="f9f9f9"/>
              </a:solidFill>
              <a:round/>
            </a:ln>
            <a:effectLst>
              <a:outerShdw blurRad="39960" dir="5400000" dist="23040" rotWithShape="0">
                <a:srgbClr val="000000">
                  <a:alpha val="35000"/>
                </a:srgbClr>
              </a:outerShdw>
            </a:effectLst>
          </p:spPr>
          <p:style>
            <a:lnRef idx="1">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p:style>
          <p:txBody>
            <a:bodyPr lIns="90000" rIns="90000" tIns="45000" bIns="45000" anchor="t">
              <a:noAutofit/>
            </a:bodyPr>
            <a:p>
              <a:pPr>
                <a:lnSpc>
                  <a:spcPct val="100000"/>
                </a:lnSpc>
              </a:pPr>
              <a:endParaRPr b="0" lang="pt-BR" sz="1800" spc="-1" strike="noStrike">
                <a:solidFill>
                  <a:schemeClr val="lt1"/>
                </a:solidFill>
                <a:latin typeface="Calibri"/>
              </a:endParaRPr>
            </a:p>
          </p:txBody>
        </p:sp>
        <p:sp>
          <p:nvSpPr>
            <p:cNvPr id="2400" name="CaixaDeTexto 4"/>
            <p:cNvSpPr/>
            <p:nvPr/>
          </p:nvSpPr>
          <p:spPr>
            <a:xfrm>
              <a:off x="10368000" y="4063320"/>
              <a:ext cx="1079640" cy="820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800" spc="-1" strike="noStrike">
                  <a:solidFill>
                    <a:srgbClr val="ffffff"/>
                  </a:solidFill>
                  <a:latin typeface="Arial"/>
                </a:rPr>
                <a:t>2</a:t>
              </a:r>
              <a:endParaRPr b="0" lang="pt-BR" sz="4800" spc="-1" strike="noStrike">
                <a:solidFill>
                  <a:srgbClr val="000000"/>
                </a:solidFill>
                <a:latin typeface="Arial"/>
              </a:endParaRPr>
            </a:p>
          </p:txBody>
        </p:sp>
      </p:grpSp>
      <p:grpSp>
        <p:nvGrpSpPr>
          <p:cNvPr id="2401" name="Agrupar 18"/>
          <p:cNvGrpSpPr/>
          <p:nvPr/>
        </p:nvGrpSpPr>
        <p:grpSpPr>
          <a:xfrm>
            <a:off x="5764320" y="5763240"/>
            <a:ext cx="8347680" cy="1841040"/>
            <a:chOff x="5764320" y="5763240"/>
            <a:chExt cx="8347680" cy="1841040"/>
          </a:xfrm>
        </p:grpSpPr>
        <p:sp>
          <p:nvSpPr>
            <p:cNvPr id="2402" name="Forma Livre: Forma 12"/>
            <p:cNvSpPr/>
            <p:nvPr/>
          </p:nvSpPr>
          <p:spPr>
            <a:xfrm>
              <a:off x="7769520" y="5763240"/>
              <a:ext cx="6342480" cy="1841040"/>
            </a:xfrm>
            <a:custGeom>
              <a:avLst/>
              <a:gdLst>
                <a:gd name="textAreaLeft" fmla="*/ 0 w 6342480"/>
                <a:gd name="textAreaRight" fmla="*/ 6342840 w 6342480"/>
                <a:gd name="textAreaTop" fmla="*/ 0 h 1841040"/>
                <a:gd name="textAreaBottom" fmla="*/ 1841400 h 1841040"/>
              </a:gdLst>
              <a:ahLst/>
              <a:rect l="textAreaLeft" t="textAreaTop" r="textAreaRight" b="textAreaBottom"/>
              <a:pathLst>
                <a:path w="4071048" h="1841270">
                  <a:moveTo>
                    <a:pt x="0" y="0"/>
                  </a:moveTo>
                  <a:lnTo>
                    <a:pt x="4071048" y="0"/>
                  </a:lnTo>
                  <a:lnTo>
                    <a:pt x="4071048" y="1841270"/>
                  </a:lnTo>
                  <a:lnTo>
                    <a:pt x="0" y="1841270"/>
                  </a:lnTo>
                  <a:lnTo>
                    <a:pt x="0" y="0"/>
                  </a:lnTo>
                  <a:close/>
                </a:path>
              </a:pathLst>
            </a:custGeom>
            <a:gradFill rotWithShape="0">
              <a:gsLst>
                <a:gs pos="0">
                  <a:srgbClr val="2e5f99"/>
                </a:gs>
                <a:gs pos="100000">
                  <a:srgbClr val="3c7ac7"/>
                </a:gs>
              </a:gsLst>
              <a:lin ang="16200000"/>
            </a:gradFill>
            <a:ln w="0">
              <a:noFill/>
            </a:ln>
            <a:effectLst>
              <a:outerShdw blurRad="39960" dir="5400000" dist="23040" rotWithShape="0">
                <a:srgbClr val="000000">
                  <a:alpha val="35000"/>
                </a:srgb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p:style>
          <p:txBody>
            <a:bodyPr numCol="1" spcCol="1440" lIns="125640" rIns="125640" tIns="125640" bIns="125640" anchor="ctr">
              <a:noAutofit/>
            </a:bodyPr>
            <a:p>
              <a:pPr algn="ctr">
                <a:lnSpc>
                  <a:spcPct val="90000"/>
                </a:lnSpc>
                <a:spcAft>
                  <a:spcPts val="1154"/>
                </a:spcAft>
                <a:tabLst>
                  <a:tab algn="l" pos="0"/>
                </a:tabLst>
              </a:pPr>
              <a:r>
                <a:rPr b="1" lang="pt-BR" sz="3300" spc="-1" strike="noStrike">
                  <a:solidFill>
                    <a:schemeClr val="lt1"/>
                  </a:solidFill>
                  <a:latin typeface="Calibri"/>
                </a:rPr>
                <a:t>Podemos motivar os outros</a:t>
              </a:r>
              <a:endParaRPr b="0" lang="pt-BR" sz="3300" spc="-1" strike="noStrike">
                <a:solidFill>
                  <a:srgbClr val="000000"/>
                </a:solidFill>
                <a:latin typeface="Arial"/>
              </a:endParaRPr>
            </a:p>
          </p:txBody>
        </p:sp>
        <p:sp>
          <p:nvSpPr>
            <p:cNvPr id="2403" name="Retângulo 13"/>
            <p:cNvSpPr/>
            <p:nvPr/>
          </p:nvSpPr>
          <p:spPr>
            <a:xfrm>
              <a:off x="5764320" y="5763240"/>
              <a:ext cx="1822320" cy="1841040"/>
            </a:xfrm>
            <a:prstGeom prst="rect">
              <a:avLst/>
            </a:prstGeom>
            <a:gradFill rotWithShape="0">
              <a:gsLst>
                <a:gs pos="0">
                  <a:srgbClr val="2e5f99"/>
                </a:gs>
                <a:gs pos="100000">
                  <a:srgbClr val="3c7ac7"/>
                </a:gs>
              </a:gsLst>
              <a:lin ang="16200000"/>
            </a:gradFill>
            <a:ln>
              <a:solidFill>
                <a:srgbClr val="f9f9f9"/>
              </a:solidFill>
              <a:round/>
            </a:ln>
            <a:effectLst>
              <a:outerShdw blurRad="39960" dir="5400000" dist="23040" rotWithShape="0">
                <a:srgbClr val="000000">
                  <a:alpha val="35000"/>
                </a:srgbClr>
              </a:outerShdw>
            </a:effectLst>
          </p:spPr>
          <p:style>
            <a:lnRef idx="1">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p:style>
          <p:txBody>
            <a:bodyPr lIns="90000" rIns="90000" tIns="45000" bIns="45000" anchor="t">
              <a:noAutofit/>
            </a:bodyPr>
            <a:p>
              <a:pPr>
                <a:lnSpc>
                  <a:spcPct val="100000"/>
                </a:lnSpc>
              </a:pPr>
              <a:endParaRPr b="0" lang="pt-BR" sz="1800" spc="-1" strike="noStrike">
                <a:solidFill>
                  <a:schemeClr val="lt1"/>
                </a:solidFill>
                <a:latin typeface="Calibri"/>
              </a:endParaRPr>
            </a:p>
          </p:txBody>
        </p:sp>
        <p:sp>
          <p:nvSpPr>
            <p:cNvPr id="2404" name="CaixaDeTexto 5"/>
            <p:cNvSpPr/>
            <p:nvPr/>
          </p:nvSpPr>
          <p:spPr>
            <a:xfrm>
              <a:off x="6141240" y="6295680"/>
              <a:ext cx="1079640" cy="820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800" spc="-1" strike="noStrike">
                  <a:solidFill>
                    <a:srgbClr val="ffffff"/>
                  </a:solidFill>
                  <a:latin typeface="Arial"/>
                </a:rPr>
                <a:t>3</a:t>
              </a:r>
              <a:endParaRPr b="0" lang="pt-BR" sz="4800" spc="-1" strike="noStrike">
                <a:solidFill>
                  <a:srgbClr val="000000"/>
                </a:solidFill>
                <a:latin typeface="Arial"/>
              </a:endParaRPr>
            </a:p>
          </p:txBody>
        </p:sp>
      </p:grpSp>
      <p:grpSp>
        <p:nvGrpSpPr>
          <p:cNvPr id="2405" name="Agrupar 19"/>
          <p:cNvGrpSpPr/>
          <p:nvPr/>
        </p:nvGrpSpPr>
        <p:grpSpPr>
          <a:xfrm>
            <a:off x="3492360" y="7908480"/>
            <a:ext cx="8347680" cy="1841040"/>
            <a:chOff x="3492360" y="7908480"/>
            <a:chExt cx="8347680" cy="1841040"/>
          </a:xfrm>
        </p:grpSpPr>
        <p:sp>
          <p:nvSpPr>
            <p:cNvPr id="2406" name="Forma Livre: Forma 14"/>
            <p:cNvSpPr/>
            <p:nvPr/>
          </p:nvSpPr>
          <p:spPr>
            <a:xfrm>
              <a:off x="3492360" y="7908480"/>
              <a:ext cx="6342480" cy="1841040"/>
            </a:xfrm>
            <a:custGeom>
              <a:avLst/>
              <a:gdLst>
                <a:gd name="textAreaLeft" fmla="*/ 0 w 6342480"/>
                <a:gd name="textAreaRight" fmla="*/ 6342840 w 6342480"/>
                <a:gd name="textAreaTop" fmla="*/ 0 h 1841040"/>
                <a:gd name="textAreaBottom" fmla="*/ 1841400 h 1841040"/>
              </a:gdLst>
              <a:ahLst/>
              <a:rect l="textAreaLeft" t="textAreaTop" r="textAreaRight" b="textAreaBottom"/>
              <a:pathLst>
                <a:path w="4071048" h="1841270">
                  <a:moveTo>
                    <a:pt x="0" y="0"/>
                  </a:moveTo>
                  <a:lnTo>
                    <a:pt x="4071048" y="0"/>
                  </a:lnTo>
                  <a:lnTo>
                    <a:pt x="4071048" y="1841270"/>
                  </a:lnTo>
                  <a:lnTo>
                    <a:pt x="0" y="1841270"/>
                  </a:lnTo>
                  <a:lnTo>
                    <a:pt x="0" y="0"/>
                  </a:lnTo>
                  <a:close/>
                </a:path>
              </a:pathLst>
            </a:custGeom>
            <a:gradFill rotWithShape="0">
              <a:gsLst>
                <a:gs pos="0">
                  <a:srgbClr val="2e5f99"/>
                </a:gs>
                <a:gs pos="100000">
                  <a:srgbClr val="3c7ac7"/>
                </a:gs>
              </a:gsLst>
              <a:lin ang="16200000"/>
            </a:gradFill>
            <a:ln w="0">
              <a:noFill/>
            </a:ln>
            <a:effectLst>
              <a:outerShdw blurRad="39960" dir="5400000" dist="23040" rotWithShape="0">
                <a:srgbClr val="000000">
                  <a:alpha val="35000"/>
                </a:srgbClr>
              </a:outerShdw>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p:style>
          <p:txBody>
            <a:bodyPr numCol="1" spcCol="1440" lIns="125640" rIns="125640" tIns="125640" bIns="125640" anchor="ctr">
              <a:noAutofit/>
            </a:bodyPr>
            <a:p>
              <a:pPr algn="ctr">
                <a:lnSpc>
                  <a:spcPct val="90000"/>
                </a:lnSpc>
                <a:spcAft>
                  <a:spcPts val="1154"/>
                </a:spcAft>
                <a:tabLst>
                  <a:tab algn="l" pos="0"/>
                </a:tabLst>
              </a:pPr>
              <a:r>
                <a:rPr b="1" lang="pt-BR" sz="3300" spc="-1" strike="noStrike">
                  <a:solidFill>
                    <a:schemeClr val="lt1"/>
                  </a:solidFill>
                  <a:latin typeface="Calibri"/>
                </a:rPr>
                <a:t>Cada um tem seu estilo natural de liderança</a:t>
              </a:r>
              <a:endParaRPr b="0" lang="pt-BR" sz="3300" spc="-1" strike="noStrike">
                <a:solidFill>
                  <a:srgbClr val="000000"/>
                </a:solidFill>
                <a:latin typeface="Arial"/>
              </a:endParaRPr>
            </a:p>
          </p:txBody>
        </p:sp>
        <p:sp>
          <p:nvSpPr>
            <p:cNvPr id="2407" name="Retângulo 15"/>
            <p:cNvSpPr/>
            <p:nvPr/>
          </p:nvSpPr>
          <p:spPr>
            <a:xfrm>
              <a:off x="10017720" y="7908480"/>
              <a:ext cx="1822320" cy="1841040"/>
            </a:xfrm>
            <a:prstGeom prst="rect">
              <a:avLst/>
            </a:prstGeom>
            <a:gradFill rotWithShape="0">
              <a:gsLst>
                <a:gs pos="0">
                  <a:srgbClr val="2e5f99"/>
                </a:gs>
                <a:gs pos="100000">
                  <a:srgbClr val="3c7ac7"/>
                </a:gs>
              </a:gsLst>
              <a:lin ang="16200000"/>
            </a:gradFill>
            <a:ln>
              <a:solidFill>
                <a:srgbClr val="f9f9f9"/>
              </a:solidFill>
              <a:round/>
            </a:ln>
            <a:effectLst>
              <a:outerShdw blurRad="39960" dir="5400000" dist="23040" rotWithShape="0">
                <a:srgbClr val="000000">
                  <a:alpha val="35000"/>
                </a:srgbClr>
              </a:outerShdw>
            </a:effectLst>
          </p:spPr>
          <p:style>
            <a:lnRef idx="1">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p:style>
          <p:txBody>
            <a:bodyPr lIns="90000" rIns="90000" tIns="45000" bIns="45000" anchor="t">
              <a:noAutofit/>
            </a:bodyPr>
            <a:p>
              <a:pPr>
                <a:lnSpc>
                  <a:spcPct val="100000"/>
                </a:lnSpc>
              </a:pPr>
              <a:endParaRPr b="0" lang="pt-BR" sz="1800" spc="-1" strike="noStrike">
                <a:solidFill>
                  <a:schemeClr val="lt1"/>
                </a:solidFill>
                <a:latin typeface="Calibri"/>
              </a:endParaRPr>
            </a:p>
          </p:txBody>
        </p:sp>
        <p:sp>
          <p:nvSpPr>
            <p:cNvPr id="2408" name="CaixaDeTexto 6"/>
            <p:cNvSpPr/>
            <p:nvPr/>
          </p:nvSpPr>
          <p:spPr>
            <a:xfrm>
              <a:off x="10368000" y="8400600"/>
              <a:ext cx="1079640" cy="820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800" spc="-1" strike="noStrike">
                  <a:solidFill>
                    <a:srgbClr val="ffffff"/>
                  </a:solidFill>
                  <a:latin typeface="Arial"/>
                </a:rPr>
                <a:t>4</a:t>
              </a:r>
              <a:endParaRPr b="0" lang="pt-BR" sz="48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930" dur="indefinite" restart="never" nodeType="tmRoot">
          <p:childTnLst>
            <p:seq>
              <p:cTn id="931" dur="indefinite" nodeType="mainSeq">
                <p:childTnLst>
                  <p:par>
                    <p:cTn id="932" fill="hold">
                      <p:stCondLst>
                        <p:cond delay="indefinite"/>
                      </p:stCondLst>
                      <p:childTnLst>
                        <p:par>
                          <p:cTn id="933" fill="hold">
                            <p:stCondLst>
                              <p:cond delay="0"/>
                            </p:stCondLst>
                            <p:childTnLst>
                              <p:par>
                                <p:cTn id="934" nodeType="clickEffect" fill="hold" presetClass="entr" presetID="2" presetSubtype="2">
                                  <p:stCondLst>
                                    <p:cond delay="0"/>
                                  </p:stCondLst>
                                  <p:childTnLst>
                                    <p:set>
                                      <p:cBhvr>
                                        <p:cTn id="935" dur="1" fill="hold">
                                          <p:stCondLst>
                                            <p:cond delay="0"/>
                                          </p:stCondLst>
                                        </p:cTn>
                                        <p:tgtEl>
                                          <p:spTgt spid="2393"/>
                                        </p:tgtEl>
                                        <p:attrNameLst>
                                          <p:attrName>style.visibility</p:attrName>
                                        </p:attrNameLst>
                                      </p:cBhvr>
                                      <p:to>
                                        <p:strVal val="visible"/>
                                      </p:to>
                                    </p:set>
                                    <p:anim calcmode="lin" valueType="num">
                                      <p:cBhvr additive="repl">
                                        <p:cTn id="936" dur="500" fill="hold"/>
                                        <p:tgtEl>
                                          <p:spTgt spid="2393"/>
                                        </p:tgtEl>
                                        <p:attrNameLst>
                                          <p:attrName>ppt_x</p:attrName>
                                        </p:attrNameLst>
                                      </p:cBhvr>
                                      <p:tavLst>
                                        <p:tav tm="0">
                                          <p:val>
                                            <p:strVal val="1+#ppt_w/2"/>
                                          </p:val>
                                        </p:tav>
                                        <p:tav tm="100000">
                                          <p:val>
                                            <p:strVal val="#ppt_x"/>
                                          </p:val>
                                        </p:tav>
                                      </p:tavLst>
                                    </p:anim>
                                    <p:anim calcmode="lin" valueType="num">
                                      <p:cBhvr additive="repl">
                                        <p:cTn id="937" dur="500" fill="hold"/>
                                        <p:tgtEl>
                                          <p:spTgt spid="2393"/>
                                        </p:tgtEl>
                                        <p:attrNameLst>
                                          <p:attrName>ppt_y</p:attrName>
                                        </p:attrNameLst>
                                      </p:cBhvr>
                                      <p:tavLst>
                                        <p:tav tm="0">
                                          <p:val>
                                            <p:strVal val="#ppt_y"/>
                                          </p:val>
                                        </p:tav>
                                        <p:tav tm="100000">
                                          <p:val>
                                            <p:strVal val="#ppt_y"/>
                                          </p:val>
                                        </p:tav>
                                      </p:tavLst>
                                    </p:anim>
                                  </p:childTnLst>
                                </p:cTn>
                              </p:par>
                            </p:childTnLst>
                          </p:cTn>
                        </p:par>
                      </p:childTnLst>
                    </p:cTn>
                  </p:par>
                  <p:par>
                    <p:cTn id="938" fill="hold">
                      <p:stCondLst>
                        <p:cond delay="indefinite"/>
                      </p:stCondLst>
                      <p:childTnLst>
                        <p:par>
                          <p:cTn id="939" fill="hold">
                            <p:stCondLst>
                              <p:cond delay="0"/>
                            </p:stCondLst>
                            <p:childTnLst>
                              <p:par>
                                <p:cTn id="940" nodeType="clickEffect" fill="hold" presetClass="entr" presetID="2" presetSubtype="8">
                                  <p:stCondLst>
                                    <p:cond delay="0"/>
                                  </p:stCondLst>
                                  <p:childTnLst>
                                    <p:set>
                                      <p:cBhvr>
                                        <p:cTn id="941" dur="1" fill="hold">
                                          <p:stCondLst>
                                            <p:cond delay="0"/>
                                          </p:stCondLst>
                                        </p:cTn>
                                        <p:tgtEl>
                                          <p:spTgt spid="2397"/>
                                        </p:tgtEl>
                                        <p:attrNameLst>
                                          <p:attrName>style.visibility</p:attrName>
                                        </p:attrNameLst>
                                      </p:cBhvr>
                                      <p:to>
                                        <p:strVal val="visible"/>
                                      </p:to>
                                    </p:set>
                                    <p:anim calcmode="lin" valueType="num">
                                      <p:cBhvr additive="repl">
                                        <p:cTn id="942" dur="500" fill="hold"/>
                                        <p:tgtEl>
                                          <p:spTgt spid="2397"/>
                                        </p:tgtEl>
                                        <p:attrNameLst>
                                          <p:attrName>ppt_x</p:attrName>
                                        </p:attrNameLst>
                                      </p:cBhvr>
                                      <p:tavLst>
                                        <p:tav tm="0">
                                          <p:val>
                                            <p:strVal val="0-#ppt_w/2"/>
                                          </p:val>
                                        </p:tav>
                                        <p:tav tm="100000">
                                          <p:val>
                                            <p:strVal val="#ppt_x"/>
                                          </p:val>
                                        </p:tav>
                                      </p:tavLst>
                                    </p:anim>
                                    <p:anim calcmode="lin" valueType="num">
                                      <p:cBhvr additive="repl">
                                        <p:cTn id="943" dur="500" fill="hold"/>
                                        <p:tgtEl>
                                          <p:spTgt spid="2397"/>
                                        </p:tgtEl>
                                        <p:attrNameLst>
                                          <p:attrName>ppt_y</p:attrName>
                                        </p:attrNameLst>
                                      </p:cBhvr>
                                      <p:tavLst>
                                        <p:tav tm="0">
                                          <p:val>
                                            <p:strVal val="#ppt_y"/>
                                          </p:val>
                                        </p:tav>
                                        <p:tav tm="100000">
                                          <p:val>
                                            <p:strVal val="#ppt_y"/>
                                          </p:val>
                                        </p:tav>
                                      </p:tavLst>
                                    </p:anim>
                                  </p:childTnLst>
                                </p:cTn>
                              </p:par>
                            </p:childTnLst>
                          </p:cTn>
                        </p:par>
                      </p:childTnLst>
                    </p:cTn>
                  </p:par>
                  <p:par>
                    <p:cTn id="944" fill="hold">
                      <p:stCondLst>
                        <p:cond delay="indefinite"/>
                      </p:stCondLst>
                      <p:childTnLst>
                        <p:par>
                          <p:cTn id="945" fill="hold">
                            <p:stCondLst>
                              <p:cond delay="0"/>
                            </p:stCondLst>
                            <p:childTnLst>
                              <p:par>
                                <p:cTn id="946" nodeType="clickEffect" fill="hold" presetClass="entr" presetID="2" presetSubtype="2">
                                  <p:stCondLst>
                                    <p:cond delay="0"/>
                                  </p:stCondLst>
                                  <p:childTnLst>
                                    <p:set>
                                      <p:cBhvr>
                                        <p:cTn id="947" dur="1" fill="hold">
                                          <p:stCondLst>
                                            <p:cond delay="0"/>
                                          </p:stCondLst>
                                        </p:cTn>
                                        <p:tgtEl>
                                          <p:spTgt spid="2401"/>
                                        </p:tgtEl>
                                        <p:attrNameLst>
                                          <p:attrName>style.visibility</p:attrName>
                                        </p:attrNameLst>
                                      </p:cBhvr>
                                      <p:to>
                                        <p:strVal val="visible"/>
                                      </p:to>
                                    </p:set>
                                    <p:anim calcmode="lin" valueType="num">
                                      <p:cBhvr additive="repl">
                                        <p:cTn id="948" dur="500" fill="hold"/>
                                        <p:tgtEl>
                                          <p:spTgt spid="2401"/>
                                        </p:tgtEl>
                                        <p:attrNameLst>
                                          <p:attrName>ppt_x</p:attrName>
                                        </p:attrNameLst>
                                      </p:cBhvr>
                                      <p:tavLst>
                                        <p:tav tm="0">
                                          <p:val>
                                            <p:strVal val="1+#ppt_w/2"/>
                                          </p:val>
                                        </p:tav>
                                        <p:tav tm="100000">
                                          <p:val>
                                            <p:strVal val="#ppt_x"/>
                                          </p:val>
                                        </p:tav>
                                      </p:tavLst>
                                    </p:anim>
                                    <p:anim calcmode="lin" valueType="num">
                                      <p:cBhvr additive="repl">
                                        <p:cTn id="949" dur="500" fill="hold"/>
                                        <p:tgtEl>
                                          <p:spTgt spid="2401"/>
                                        </p:tgtEl>
                                        <p:attrNameLst>
                                          <p:attrName>ppt_y</p:attrName>
                                        </p:attrNameLst>
                                      </p:cBhvr>
                                      <p:tavLst>
                                        <p:tav tm="0">
                                          <p:val>
                                            <p:strVal val="#ppt_y"/>
                                          </p:val>
                                        </p:tav>
                                        <p:tav tm="100000">
                                          <p:val>
                                            <p:strVal val="#ppt_y"/>
                                          </p:val>
                                        </p:tav>
                                      </p:tavLst>
                                    </p:anim>
                                  </p:childTnLst>
                                </p:cTn>
                              </p:par>
                            </p:childTnLst>
                          </p:cTn>
                        </p:par>
                      </p:childTnLst>
                    </p:cTn>
                  </p:par>
                  <p:par>
                    <p:cTn id="950" fill="hold">
                      <p:stCondLst>
                        <p:cond delay="indefinite"/>
                      </p:stCondLst>
                      <p:childTnLst>
                        <p:par>
                          <p:cTn id="951" fill="hold">
                            <p:stCondLst>
                              <p:cond delay="0"/>
                            </p:stCondLst>
                            <p:childTnLst>
                              <p:par>
                                <p:cTn id="952" nodeType="clickEffect" fill="hold" presetClass="entr" presetID="2" presetSubtype="8">
                                  <p:stCondLst>
                                    <p:cond delay="0"/>
                                  </p:stCondLst>
                                  <p:childTnLst>
                                    <p:set>
                                      <p:cBhvr>
                                        <p:cTn id="953" dur="1" fill="hold">
                                          <p:stCondLst>
                                            <p:cond delay="0"/>
                                          </p:stCondLst>
                                        </p:cTn>
                                        <p:tgtEl>
                                          <p:spTgt spid="2405"/>
                                        </p:tgtEl>
                                        <p:attrNameLst>
                                          <p:attrName>style.visibility</p:attrName>
                                        </p:attrNameLst>
                                      </p:cBhvr>
                                      <p:to>
                                        <p:strVal val="visible"/>
                                      </p:to>
                                    </p:set>
                                    <p:anim calcmode="lin" valueType="num">
                                      <p:cBhvr additive="repl">
                                        <p:cTn id="954" dur="500" fill="hold"/>
                                        <p:tgtEl>
                                          <p:spTgt spid="2405"/>
                                        </p:tgtEl>
                                        <p:attrNameLst>
                                          <p:attrName>ppt_x</p:attrName>
                                        </p:attrNameLst>
                                      </p:cBhvr>
                                      <p:tavLst>
                                        <p:tav tm="0">
                                          <p:val>
                                            <p:strVal val="0-#ppt_w/2"/>
                                          </p:val>
                                        </p:tav>
                                        <p:tav tm="100000">
                                          <p:val>
                                            <p:strVal val="#ppt_x"/>
                                          </p:val>
                                        </p:tav>
                                      </p:tavLst>
                                    </p:anim>
                                    <p:anim calcmode="lin" valueType="num">
                                      <p:cBhvr additive="repl">
                                        <p:cTn id="955" dur="500" fill="hold"/>
                                        <p:tgtEl>
                                          <p:spTgt spid="24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9" name="Diagram19"/>
          <p:cNvGraphicFramePr/>
          <p:nvPr>
            <p:extLst>
              <p:ext uri="{D42A27DB-BD31-4B8C-83A1-F6EECF244321}">
                <p14:modId xmlns:p14="http://schemas.microsoft.com/office/powerpoint/2010/main" val="520185948"/>
              </p:ext>
            </p:extLst>
          </p:nvPr>
        </p:nvGraphicFramePr>
        <p:xfrm>
          <a:off x="859320" y="1110960"/>
          <a:ext cx="16132680" cy="8352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9"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Nota da disciplina</a:t>
            </a:r>
            <a:endParaRPr b="0" lang="pt-BR" sz="4050" spc="-1" strike="noStrike">
              <a:solidFill>
                <a:srgbClr val="000000"/>
              </a:solidFill>
              <a:latin typeface="Calibri"/>
            </a:endParaRPr>
          </a:p>
        </p:txBody>
      </p:sp>
      <p:sp>
        <p:nvSpPr>
          <p:cNvPr id="2410" name="PlaceHolder 2"/>
          <p:cNvSpPr>
            <a:spLocks noGrp="1"/>
          </p:cNvSpPr>
          <p:nvPr>
            <p:ph/>
          </p:nvPr>
        </p:nvSpPr>
        <p:spPr>
          <a:xfrm>
            <a:off x="710280" y="1470960"/>
            <a:ext cx="16183800" cy="8280720"/>
          </a:xfrm>
          <a:prstGeom prst="rect">
            <a:avLst/>
          </a:prstGeom>
          <a:noFill/>
          <a:ln w="0">
            <a:noFill/>
          </a:ln>
        </p:spPr>
        <p:txBody>
          <a:bodyPr lIns="90000" rIns="90000" tIns="45000" bIns="45000" anchor="t">
            <a:noAutofit/>
          </a:bodyPr>
          <a:p>
            <a:pPr indent="0">
              <a:lnSpc>
                <a:spcPct val="100000"/>
              </a:lnSpc>
              <a:spcAft>
                <a:spcPts val="675"/>
              </a:spcAft>
              <a:buNone/>
              <a:tabLst>
                <a:tab algn="l" pos="0"/>
              </a:tabLst>
            </a:pPr>
            <a:r>
              <a:rPr b="1" lang="pt-BR" sz="3200" spc="-1" strike="noStrike">
                <a:solidFill>
                  <a:srgbClr val="000000"/>
                </a:solidFill>
                <a:latin typeface="Calibri"/>
              </a:rPr>
              <a:t>Prova</a:t>
            </a:r>
            <a:endParaRPr b="0" lang="pt-BR" sz="3200" spc="-1" strike="noStrike">
              <a:solidFill>
                <a:srgbClr val="000000"/>
              </a:solidFill>
              <a:latin typeface="Calibri"/>
            </a:endParaRPr>
          </a:p>
          <a:p>
            <a:pPr marL="305280" indent="-305280">
              <a:lnSpc>
                <a:spcPct val="10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Terá como base todo o conteúdo estudado</a:t>
            </a:r>
            <a:endParaRPr b="0" lang="pt-BR" sz="3200" spc="-1" strike="noStrike">
              <a:solidFill>
                <a:srgbClr val="000000"/>
              </a:solidFill>
              <a:latin typeface="Calibri"/>
            </a:endParaRPr>
          </a:p>
          <a:p>
            <a:pPr marL="305280" indent="-305280">
              <a:lnSpc>
                <a:spcPct val="10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Trará casos ou situações para serem analisadas, levando à aplicação prática do conhecimento</a:t>
            </a:r>
            <a:endParaRPr b="0" lang="pt-BR" sz="3200" spc="-1" strike="noStrike">
              <a:solidFill>
                <a:srgbClr val="000000"/>
              </a:solidFill>
              <a:latin typeface="Calibri"/>
            </a:endParaRPr>
          </a:p>
          <a:p>
            <a:pPr marL="305280" indent="-305280">
              <a:lnSpc>
                <a:spcPct val="10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O calendário do curso e as datas das avaliações estão no Portal do Aluno </a:t>
            </a:r>
            <a:r>
              <a:rPr b="0" lang="pt-BR" sz="3200" spc="-1" strike="noStrike" u="sng">
                <a:solidFill>
                  <a:srgbClr val="f79646"/>
                </a:solidFill>
                <a:uFillTx/>
                <a:latin typeface="Calibri"/>
                <a:hlinkClick r:id="rId1"/>
              </a:rPr>
              <a:t>https://aluno.fgv.br</a:t>
            </a:r>
            <a:endParaRPr b="0" lang="pt-BR" sz="3200" spc="-1" strike="noStrike">
              <a:solidFill>
                <a:srgbClr val="000000"/>
              </a:solidFill>
              <a:latin typeface="Calibri"/>
            </a:endParaRPr>
          </a:p>
          <a:p>
            <a:pPr indent="0">
              <a:lnSpc>
                <a:spcPct val="100000"/>
              </a:lnSpc>
              <a:spcAft>
                <a:spcPts val="675"/>
              </a:spcAft>
              <a:buNone/>
              <a:tabLst>
                <a:tab algn="l" pos="0"/>
              </a:tabLst>
            </a:pPr>
            <a:endParaRPr b="0" lang="pt-BR" sz="3200" spc="-1" strike="noStrike">
              <a:solidFill>
                <a:srgbClr val="000000"/>
              </a:solidFill>
              <a:latin typeface="Calibri"/>
            </a:endParaRPr>
          </a:p>
          <a:p>
            <a:pPr indent="0">
              <a:lnSpc>
                <a:spcPct val="100000"/>
              </a:lnSpc>
              <a:spcAft>
                <a:spcPts val="675"/>
              </a:spcAft>
              <a:buNone/>
              <a:tabLst>
                <a:tab algn="l" pos="0"/>
              </a:tabLst>
            </a:pPr>
            <a:r>
              <a:rPr b="1" lang="pt-BR" sz="3200" spc="-1" strike="noStrike">
                <a:solidFill>
                  <a:srgbClr val="000000"/>
                </a:solidFill>
                <a:latin typeface="Calibri"/>
              </a:rPr>
              <a:t>Participação</a:t>
            </a:r>
            <a:endParaRPr b="0" lang="pt-BR" sz="3200" spc="-1" strike="noStrike">
              <a:solidFill>
                <a:srgbClr val="000000"/>
              </a:solidFill>
              <a:latin typeface="Calibri"/>
            </a:endParaRPr>
          </a:p>
          <a:p>
            <a:pPr marL="305280" indent="-305280">
              <a:lnSpc>
                <a:spcPct val="10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Atividades como:</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tabLst>
                <a:tab algn="l" pos="0"/>
              </a:tabLst>
            </a:pPr>
            <a:r>
              <a:rPr b="0" lang="pt-BR" sz="3200" spc="-1" strike="noStrike">
                <a:solidFill>
                  <a:srgbClr val="000000"/>
                </a:solidFill>
                <a:latin typeface="Calibri"/>
              </a:rPr>
              <a:t>Debates</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tabLst>
                <a:tab algn="l" pos="0"/>
              </a:tabLst>
            </a:pPr>
            <a:r>
              <a:rPr b="0" lang="pt-BR" sz="3200" spc="-1" strike="noStrike">
                <a:solidFill>
                  <a:srgbClr val="000000"/>
                </a:solidFill>
                <a:latin typeface="Calibri"/>
              </a:rPr>
              <a:t>Fórum de discussão no eClass</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tabLst>
                <a:tab algn="l" pos="0"/>
              </a:tabLst>
            </a:pPr>
            <a:r>
              <a:rPr b="0" lang="pt-BR" sz="3200" spc="-1" strike="noStrike">
                <a:solidFill>
                  <a:srgbClr val="000000"/>
                </a:solidFill>
                <a:latin typeface="Calibri"/>
              </a:rPr>
              <a:t>Casos discutidos em aula</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tabLst>
                <a:tab algn="l" pos="0"/>
              </a:tabLst>
            </a:pPr>
            <a:r>
              <a:rPr b="0" lang="pt-BR" sz="3200" spc="-1" strike="noStrike">
                <a:solidFill>
                  <a:srgbClr val="000000"/>
                </a:solidFill>
                <a:latin typeface="Calibri"/>
              </a:rPr>
              <a:t>Exercícios</a:t>
            </a:r>
            <a:endParaRPr b="0" lang="pt-BR" sz="3200" spc="-1" strike="noStrike">
              <a:solidFill>
                <a:srgbClr val="000000"/>
              </a:solidFill>
              <a:latin typeface="Calibri"/>
            </a:endParaRPr>
          </a:p>
          <a:p>
            <a:pPr marL="305280" indent="-305280">
              <a:lnSpc>
                <a:spcPct val="100000"/>
              </a:lnSpc>
              <a:spcAft>
                <a:spcPts val="675"/>
              </a:spcAft>
              <a:buClr>
                <a:srgbClr val="4f81bd"/>
              </a:buClr>
              <a:buSzPct val="80000"/>
              <a:buFont typeface="Wingdings" charset="2"/>
              <a:buChar char=""/>
              <a:tabLst>
                <a:tab algn="l" pos="0"/>
              </a:tabLst>
            </a:pPr>
            <a:r>
              <a:rPr b="0" lang="pt-BR" sz="3200" spc="-1" strike="noStrike">
                <a:solidFill>
                  <a:srgbClr val="000000"/>
                </a:solidFill>
                <a:latin typeface="Calibri"/>
              </a:rPr>
              <a:t>Todas servirão para a compreensão do conteúdo e preparação para a prova</a:t>
            </a:r>
            <a:endParaRPr b="0" lang="pt-BR" sz="3200" spc="-1" strike="noStrike">
              <a:solidFill>
                <a:srgbClr val="000000"/>
              </a:solidFill>
              <a:latin typeface="Calibri"/>
            </a:endParaRPr>
          </a:p>
          <a:p>
            <a:pPr indent="0">
              <a:lnSpc>
                <a:spcPct val="100000"/>
              </a:lnSpc>
              <a:spcAft>
                <a:spcPts val="675"/>
              </a:spcAft>
              <a:buNone/>
              <a:tabLst>
                <a:tab algn="l" pos="0"/>
              </a:tabLst>
            </a:pPr>
            <a:endParaRPr b="0" lang="pt-BR" sz="3200" spc="-1" strike="noStrike">
              <a:solidFill>
                <a:srgbClr val="000000"/>
              </a:solidFill>
              <a:latin typeface="Calibri"/>
            </a:endParaRPr>
          </a:p>
        </p:txBody>
      </p:sp>
      <p:sp>
        <p:nvSpPr>
          <p:cNvPr id="2411" name="PlaceHolder 3"/>
          <p:cNvSpPr>
            <a:spLocks noGrp="1"/>
          </p:cNvSpPr>
          <p:nvPr>
            <p:ph type="sldNum" idx="14"/>
          </p:nvPr>
        </p:nvSpPr>
        <p:spPr>
          <a:xfrm>
            <a:off x="17463960" y="10837800"/>
            <a:ext cx="823680" cy="55368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000000"/>
                </a:solidFill>
                <a:latin typeface="Arial"/>
              </a:defRPr>
            </a:lvl1pPr>
          </a:lstStyle>
          <a:p>
            <a:pPr indent="0">
              <a:lnSpc>
                <a:spcPct val="100000"/>
              </a:lnSpc>
              <a:buNone/>
            </a:pPr>
            <a:fld id="{88296194-F39C-4539-BF46-9BC5FAF97A48}" type="slidenum">
              <a:rPr b="0" lang="pt-BR" sz="1400" spc="-1" strike="noStrike">
                <a:solidFill>
                  <a:srgbClr val="000000"/>
                </a:solidFill>
                <a:latin typeface="Arial"/>
              </a:rPr>
              <a:t>&lt;número&gt;</a:t>
            </a:fld>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2" name="Picture 2" descr=""/>
          <p:cNvPicPr/>
          <p:nvPr/>
        </p:nvPicPr>
        <p:blipFill>
          <a:blip r:embed="rId1"/>
          <a:srcRect l="4979" t="16862" r="-235" b="8650"/>
          <a:stretch/>
        </p:blipFill>
        <p:spPr>
          <a:xfrm>
            <a:off x="1589400" y="1136160"/>
            <a:ext cx="14904360" cy="8714160"/>
          </a:xfrm>
          <a:prstGeom prst="rect">
            <a:avLst/>
          </a:prstGeom>
          <a:ln w="0">
            <a:noFill/>
          </a:ln>
        </p:spPr>
      </p:pic>
      <p:sp>
        <p:nvSpPr>
          <p:cNvPr id="2413" name="Rectangle 7"/>
          <p:cNvSpPr/>
          <p:nvPr/>
        </p:nvSpPr>
        <p:spPr>
          <a:xfrm>
            <a:off x="10378800" y="8096040"/>
            <a:ext cx="5893200" cy="1735560"/>
          </a:xfrm>
          <a:prstGeom prst="rect">
            <a:avLst/>
          </a:prstGeom>
          <a:noFill/>
          <a:ln w="0">
            <a:noFill/>
          </a:ln>
        </p:spPr>
        <p:style>
          <a:lnRef idx="0"/>
          <a:fillRef idx="0"/>
          <a:effectRef idx="0"/>
          <a:fontRef idx="minor"/>
        </p:style>
        <p:txBody>
          <a:bodyPr wrap="none" lIns="90000" rIns="90000" tIns="45000" bIns="45000" anchor="t">
            <a:spAutoFit/>
            <a:scene3d>
              <a:camera prst="orthographicFront"/>
              <a:lightRig dir="tl" rig="flat">
                <a:rot lat="0" lon="0" rev="6600000"/>
              </a:lightRig>
            </a:scene3d>
            <a:sp3d extrusionH="25400" contourW="8890">
              <a:bevelT w="38100" h="31750"/>
              <a:contourClr>
                <a:schemeClr val="accent2"/>
              </a:contourClr>
            </a:sp3d>
          </a:bodyPr>
          <a:p>
            <a:pPr algn="ctr">
              <a:lnSpc>
                <a:spcPct val="100000"/>
              </a:lnSpc>
              <a:spcBef>
                <a:spcPts val="5400"/>
              </a:spcBef>
            </a:pPr>
            <a:r>
              <a:rPr b="1" lang="en-US" sz="10800" spc="-1" strike="noStrike">
                <a:solidFill>
                  <a:srgbClr val="69ade7"/>
                </a:solidFill>
                <a:latin typeface="Calibri"/>
              </a:rPr>
              <a:t>Obrigado!</a:t>
            </a:r>
            <a:endParaRPr b="0" lang="pt-BR" sz="10800" spc="-1" strike="noStrike">
              <a:solidFill>
                <a:srgbClr val="000000"/>
              </a:solidFill>
              <a:latin typeface="Arial"/>
            </a:endParaRPr>
          </a:p>
        </p:txBody>
      </p:sp>
      <p:pic>
        <p:nvPicPr>
          <p:cNvPr id="2414" name="Picture 1" descr=""/>
          <p:cNvPicPr/>
          <p:nvPr/>
        </p:nvPicPr>
        <p:blipFill>
          <a:blip r:embed="rId2"/>
          <a:stretch/>
        </p:blipFill>
        <p:spPr>
          <a:xfrm>
            <a:off x="4459680" y="4725360"/>
            <a:ext cx="596520" cy="594360"/>
          </a:xfrm>
          <a:prstGeom prst="rect">
            <a:avLst/>
          </a:prstGeom>
          <a:ln w="0">
            <a:noFill/>
          </a:ln>
        </p:spPr>
      </p:pic>
      <p:pic>
        <p:nvPicPr>
          <p:cNvPr id="2415" name="Picture 3" descr=""/>
          <p:cNvPicPr/>
          <p:nvPr/>
        </p:nvPicPr>
        <p:blipFill>
          <a:blip r:embed="rId3"/>
          <a:stretch/>
        </p:blipFill>
        <p:spPr>
          <a:xfrm>
            <a:off x="4459680" y="5876640"/>
            <a:ext cx="596520" cy="594720"/>
          </a:xfrm>
          <a:prstGeom prst="rect">
            <a:avLst/>
          </a:prstGeom>
          <a:ln w="0">
            <a:noFill/>
          </a:ln>
        </p:spPr>
      </p:pic>
      <p:pic>
        <p:nvPicPr>
          <p:cNvPr id="2416" name="Picture 1" descr=""/>
          <p:cNvPicPr/>
          <p:nvPr/>
        </p:nvPicPr>
        <p:blipFill>
          <a:blip r:embed="rId4"/>
          <a:stretch/>
        </p:blipFill>
        <p:spPr>
          <a:xfrm>
            <a:off x="4410000" y="6968160"/>
            <a:ext cx="720000" cy="777600"/>
          </a:xfrm>
          <a:prstGeom prst="rect">
            <a:avLst/>
          </a:prstGeom>
          <a:ln w="0">
            <a:noFill/>
          </a:ln>
        </p:spPr>
      </p:pic>
      <p:pic>
        <p:nvPicPr>
          <p:cNvPr id="2417" name="Picture 2" descr=""/>
          <p:cNvPicPr/>
          <p:nvPr/>
        </p:nvPicPr>
        <p:blipFill>
          <a:blip r:embed="rId5"/>
          <a:stretch/>
        </p:blipFill>
        <p:spPr>
          <a:xfrm>
            <a:off x="11736360" y="1378080"/>
            <a:ext cx="4397040" cy="1244880"/>
          </a:xfrm>
          <a:prstGeom prst="rect">
            <a:avLst/>
          </a:prstGeom>
          <a:ln w="0">
            <a:noFill/>
          </a:ln>
        </p:spPr>
      </p:pic>
      <p:pic>
        <p:nvPicPr>
          <p:cNvPr id="2418" name="Imagem 1" descr=""/>
          <p:cNvPicPr/>
          <p:nvPr/>
        </p:nvPicPr>
        <p:blipFill>
          <a:blip r:embed="rId6"/>
          <a:stretch/>
        </p:blipFill>
        <p:spPr>
          <a:xfrm>
            <a:off x="10526760" y="6341760"/>
            <a:ext cx="1324440" cy="1324440"/>
          </a:xfrm>
          <a:prstGeom prst="rect">
            <a:avLst/>
          </a:prstGeom>
          <a:ln w="0">
            <a:noFill/>
          </a:ln>
        </p:spPr>
      </p:pic>
      <p:sp>
        <p:nvSpPr>
          <p:cNvPr id="2419" name="Espaço Reservado para Texto 5"/>
          <p:cNvSpPr/>
          <p:nvPr/>
        </p:nvSpPr>
        <p:spPr>
          <a:xfrm>
            <a:off x="4410000" y="3371400"/>
            <a:ext cx="5788080" cy="115236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800" spc="-1" strike="noStrike">
                <a:solidFill>
                  <a:srgbClr val="69ade7"/>
                </a:solidFill>
                <a:latin typeface="Calibri"/>
              </a:rPr>
              <a:t>Prof. John Cymbaum</a:t>
            </a:r>
            <a:endParaRPr b="0" lang="pt-BR" sz="4800" spc="-1" strike="noStrike">
              <a:solidFill>
                <a:srgbClr val="000000"/>
              </a:solidFill>
              <a:latin typeface="Arial"/>
            </a:endParaRPr>
          </a:p>
        </p:txBody>
      </p:sp>
      <p:sp>
        <p:nvSpPr>
          <p:cNvPr id="2420" name="Rectangle 5"/>
          <p:cNvSpPr/>
          <p:nvPr/>
        </p:nvSpPr>
        <p:spPr>
          <a:xfrm>
            <a:off x="5231880" y="4725360"/>
            <a:ext cx="764244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200" spc="-1" strike="noStrike" u="sng">
                <a:solidFill>
                  <a:srgbClr val="f79646"/>
                </a:solidFill>
                <a:uFillTx/>
                <a:latin typeface="Calibri"/>
                <a:ea typeface="Verdana"/>
                <a:hlinkClick r:id="rId7"/>
              </a:rPr>
              <a:t>https://www.linkedin.com/in/johncymbaum/</a:t>
            </a:r>
            <a:endParaRPr b="0" lang="pt-BR" sz="3200" spc="-1" strike="noStrike">
              <a:solidFill>
                <a:srgbClr val="000000"/>
              </a:solidFill>
              <a:latin typeface="Arial"/>
            </a:endParaRPr>
          </a:p>
        </p:txBody>
      </p:sp>
      <p:sp>
        <p:nvSpPr>
          <p:cNvPr id="2421" name="Rectangle 6"/>
          <p:cNvSpPr/>
          <p:nvPr/>
        </p:nvSpPr>
        <p:spPr>
          <a:xfrm>
            <a:off x="5203080" y="5876280"/>
            <a:ext cx="468288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3600" spc="-1" strike="noStrike" u="sng">
                <a:solidFill>
                  <a:srgbClr val="f79646"/>
                </a:solidFill>
                <a:uFillTx/>
                <a:latin typeface="Calibri"/>
                <a:ea typeface="Verdana"/>
                <a:hlinkClick r:id="rId8"/>
              </a:rPr>
              <a:t>john@cymbaum.com.br</a:t>
            </a:r>
            <a:endParaRPr b="0" lang="pt-BR" sz="3600" spc="-1" strike="noStrike">
              <a:solidFill>
                <a:srgbClr val="000000"/>
              </a:solidFill>
              <a:latin typeface="Arial"/>
            </a:endParaRPr>
          </a:p>
        </p:txBody>
      </p:sp>
      <p:sp>
        <p:nvSpPr>
          <p:cNvPr id="2422" name="TextBox 2"/>
          <p:cNvSpPr/>
          <p:nvPr/>
        </p:nvSpPr>
        <p:spPr>
          <a:xfrm>
            <a:off x="5199840" y="7004160"/>
            <a:ext cx="331740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3600" spc="-1" strike="noStrike">
                <a:solidFill>
                  <a:srgbClr val="000000"/>
                </a:solidFill>
                <a:latin typeface="Calibri"/>
              </a:rPr>
              <a:t>(11) 9 8426 0028</a:t>
            </a:r>
            <a:endParaRPr b="0" lang="pt-B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7" name="CaixaDeTexto 9"/>
          <p:cNvSpPr/>
          <p:nvPr/>
        </p:nvSpPr>
        <p:spPr>
          <a:xfrm>
            <a:off x="864000" y="3200760"/>
            <a:ext cx="7508160" cy="5428440"/>
          </a:xfrm>
          <a:prstGeom prst="rect">
            <a:avLst/>
          </a:prstGeom>
          <a:noFill/>
          <a:ln w="0">
            <a:noFill/>
          </a:ln>
        </p:spPr>
        <p:style>
          <a:lnRef idx="0"/>
          <a:fillRef idx="0"/>
          <a:effectRef idx="0"/>
          <a:fontRef idx="minor"/>
        </p:style>
        <p:txBody>
          <a:bodyPr lIns="90000" rIns="90000" tIns="45000" bIns="45000" anchor="t">
            <a:spAutoFit/>
          </a:bodyPr>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Mostra os caminhos para a equipe;</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Mas não determina como chegar lá – permite e incentiva a inovação;</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É inspiracional;</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Dá uma ordem e explica o porquê;</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Gera comprometimento da equipe com a visão;</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Trabalha bem em ambientes de mudança.</a:t>
            </a:r>
            <a:endParaRPr b="0" lang="pt-BR" sz="3600" spc="-1" strike="noStrike">
              <a:solidFill>
                <a:srgbClr val="000000"/>
              </a:solidFill>
              <a:latin typeface="Arial"/>
            </a:endParaRPr>
          </a:p>
        </p:txBody>
      </p:sp>
      <p:grpSp>
        <p:nvGrpSpPr>
          <p:cNvPr id="998" name="Group 38"/>
          <p:cNvGrpSpPr/>
          <p:nvPr/>
        </p:nvGrpSpPr>
        <p:grpSpPr>
          <a:xfrm>
            <a:off x="6557400" y="782640"/>
            <a:ext cx="3115080" cy="2653920"/>
            <a:chOff x="6557400" y="782640"/>
            <a:chExt cx="3115080" cy="2653920"/>
          </a:xfrm>
        </p:grpSpPr>
        <p:sp>
          <p:nvSpPr>
            <p:cNvPr id="999" name="Right Triangle 29"/>
            <p:cNvSpPr/>
            <p:nvPr/>
          </p:nvSpPr>
          <p:spPr>
            <a:xfrm flipH="1" rot="10800000">
              <a:off x="8826480" y="2865240"/>
              <a:ext cx="846000" cy="468000"/>
            </a:xfrm>
            <a:prstGeom prst="rtTriangle">
              <a:avLst/>
            </a:prstGeom>
            <a:solidFill>
              <a:srgbClr val="0019d6"/>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rgbClr val="fbfb2f"/>
                </a:solidFill>
                <a:latin typeface="Calibri"/>
              </a:endParaRPr>
            </a:p>
          </p:txBody>
        </p:sp>
        <p:sp>
          <p:nvSpPr>
            <p:cNvPr id="1000" name="Rectangle 30"/>
            <p:cNvSpPr/>
            <p:nvPr/>
          </p:nvSpPr>
          <p:spPr>
            <a:xfrm>
              <a:off x="8372520" y="2868480"/>
              <a:ext cx="771120" cy="568080"/>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001" name="Oval 19"/>
            <p:cNvSpPr/>
            <p:nvPr/>
          </p:nvSpPr>
          <p:spPr>
            <a:xfrm>
              <a:off x="6557400" y="783360"/>
              <a:ext cx="2036880" cy="2088360"/>
            </a:xfrm>
            <a:prstGeom prst="ellipse">
              <a:avLst/>
            </a:prstGeom>
            <a:solidFill>
              <a:srgbClr val="465eff"/>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1002" name="Oval 20"/>
            <p:cNvSpPr/>
            <p:nvPr/>
          </p:nvSpPr>
          <p:spPr>
            <a:xfrm>
              <a:off x="6715080" y="94536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1003" name="Rectangle: Rounded Corners 21"/>
            <p:cNvSpPr/>
            <p:nvPr/>
          </p:nvSpPr>
          <p:spPr>
            <a:xfrm>
              <a:off x="7469640" y="782640"/>
              <a:ext cx="191592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endParaRPr b="0" lang="en-US" sz="3600" spc="-1" strike="noStrike">
                <a:solidFill>
                  <a:srgbClr val="404040"/>
                </a:solidFill>
                <a:latin typeface="BancoDoBrasil Titulos 2"/>
              </a:endParaRPr>
            </a:p>
          </p:txBody>
        </p:sp>
        <p:sp>
          <p:nvSpPr>
            <p:cNvPr id="1004" name="Oval 22"/>
            <p:cNvSpPr/>
            <p:nvPr/>
          </p:nvSpPr>
          <p:spPr>
            <a:xfrm>
              <a:off x="6817680" y="1050120"/>
              <a:ext cx="1516680" cy="1554840"/>
            </a:xfrm>
            <a:prstGeom prst="ellipse">
              <a:avLst/>
            </a:prstGeom>
            <a:solidFill>
              <a:srgbClr val="465eff"/>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3600" spc="-1" strike="noStrike">
                <a:solidFill>
                  <a:srgbClr val="0f589c"/>
                </a:solidFill>
                <a:latin typeface="BancoDoBrasil Titulos 1"/>
              </a:endParaRPr>
            </a:p>
          </p:txBody>
        </p:sp>
        <p:sp>
          <p:nvSpPr>
            <p:cNvPr id="1005" name="Rectangle: Diagonal Corners Rounded 23"/>
            <p:cNvSpPr/>
            <p:nvPr/>
          </p:nvSpPr>
          <p:spPr>
            <a:xfrm>
              <a:off x="9378000" y="783360"/>
              <a:ext cx="283680" cy="2088360"/>
            </a:xfrm>
            <a:prstGeom prst="round2DiagRect">
              <a:avLst>
                <a:gd name="adj1" fmla="val 16667"/>
                <a:gd name="adj2" fmla="val 0"/>
              </a:avLst>
            </a:prstGeom>
            <a:solidFill>
              <a:srgbClr val="465eff"/>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grpSp>
      <p:grpSp>
        <p:nvGrpSpPr>
          <p:cNvPr id="1006" name="Group 34"/>
          <p:cNvGrpSpPr/>
          <p:nvPr/>
        </p:nvGrpSpPr>
        <p:grpSpPr>
          <a:xfrm>
            <a:off x="807480" y="129960"/>
            <a:ext cx="4960440" cy="1467000"/>
            <a:chOff x="807480" y="129960"/>
            <a:chExt cx="4960440" cy="1467000"/>
          </a:xfrm>
        </p:grpSpPr>
        <p:sp>
          <p:nvSpPr>
            <p:cNvPr id="1007" name="TextBox 32"/>
            <p:cNvSpPr/>
            <p:nvPr/>
          </p:nvSpPr>
          <p:spPr>
            <a:xfrm>
              <a:off x="827280" y="627840"/>
              <a:ext cx="494064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visionário</a:t>
              </a:r>
              <a:endParaRPr b="0" lang="pt-BR" sz="4050" spc="-1" strike="noStrike">
                <a:solidFill>
                  <a:srgbClr val="000000"/>
                </a:solidFill>
                <a:latin typeface="Arial"/>
              </a:endParaRPr>
            </a:p>
          </p:txBody>
        </p:sp>
        <p:sp>
          <p:nvSpPr>
            <p:cNvPr id="1008" name="TextBox 33"/>
            <p:cNvSpPr/>
            <p:nvPr/>
          </p:nvSpPr>
          <p:spPr>
            <a:xfrm>
              <a:off x="807480" y="129960"/>
              <a:ext cx="362448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Estilo</a:t>
              </a:r>
              <a:endParaRPr b="0" lang="pt-BR" sz="4050" spc="-1" strike="noStrike">
                <a:solidFill>
                  <a:srgbClr val="000000"/>
                </a:solidFill>
                <a:latin typeface="Arial"/>
              </a:endParaRPr>
            </a:p>
          </p:txBody>
        </p:sp>
      </p:grpSp>
      <p:pic>
        <p:nvPicPr>
          <p:cNvPr id="1009" name="Graphic 12" descr="Binoculars with solid fill"/>
          <p:cNvPicPr/>
          <p:nvPr/>
        </p:nvPicPr>
        <p:blipFill>
          <a:blip r:embed="rId1"/>
          <a:stretch/>
        </p:blipFill>
        <p:spPr>
          <a:xfrm>
            <a:off x="7041240" y="1262160"/>
            <a:ext cx="1130760" cy="1130760"/>
          </a:xfrm>
          <a:prstGeom prst="rect">
            <a:avLst/>
          </a:prstGeom>
          <a:ln w="0">
            <a:noFill/>
          </a:ln>
        </p:spPr>
      </p:pic>
      <p:pic>
        <p:nvPicPr>
          <p:cNvPr id="1010" name="Picture 11" descr=""/>
          <p:cNvPicPr/>
          <p:nvPr/>
        </p:nvPicPr>
        <p:blipFill>
          <a:blip r:embed="rId2"/>
          <a:stretch/>
        </p:blipFill>
        <p:spPr>
          <a:xfrm>
            <a:off x="9814320" y="1569240"/>
            <a:ext cx="7489080" cy="76204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1" name="Picture 1" descr=""/>
          <p:cNvPicPr/>
          <p:nvPr/>
        </p:nvPicPr>
        <p:blipFill>
          <a:blip r:embed="rId1"/>
          <a:stretch/>
        </p:blipFill>
        <p:spPr>
          <a:xfrm>
            <a:off x="9662400" y="3838680"/>
            <a:ext cx="7061760" cy="5094000"/>
          </a:xfrm>
          <a:prstGeom prst="rect">
            <a:avLst/>
          </a:prstGeom>
          <a:ln w="0">
            <a:noFill/>
          </a:ln>
        </p:spPr>
      </p:pic>
      <p:sp>
        <p:nvSpPr>
          <p:cNvPr id="1012" name="CaixaDeTexto 9"/>
          <p:cNvSpPr/>
          <p:nvPr/>
        </p:nvSpPr>
        <p:spPr>
          <a:xfrm>
            <a:off x="864000" y="3055320"/>
            <a:ext cx="7667640" cy="6589440"/>
          </a:xfrm>
          <a:prstGeom prst="rect">
            <a:avLst/>
          </a:prstGeom>
          <a:noFill/>
          <a:ln w="0">
            <a:noFill/>
          </a:ln>
        </p:spPr>
        <p:style>
          <a:lnRef idx="0"/>
          <a:fillRef idx="0"/>
          <a:effectRef idx="0"/>
          <a:fontRef idx="minor"/>
        </p:style>
        <p:txBody>
          <a:bodyPr lIns="90000" rIns="90000" tIns="45000" bIns="45000" anchor="t">
            <a:spAutoFit/>
          </a:bodyPr>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Incentiva o feedback;</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Ouve e troca;</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Busca consenso e trabalho em equipe;</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Consegue comprometimento da  equipe, através do estímulo à participação; </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Influencia a equipe;</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Pode falhar em direcionamento;</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Reuniões frequentes com os liderados.</a:t>
            </a:r>
            <a:endParaRPr b="0" lang="pt-BR" sz="3600" spc="-1" strike="noStrike">
              <a:solidFill>
                <a:srgbClr val="000000"/>
              </a:solidFill>
              <a:latin typeface="Arial"/>
            </a:endParaRPr>
          </a:p>
        </p:txBody>
      </p:sp>
      <p:sp>
        <p:nvSpPr>
          <p:cNvPr id="1013" name="Right Triangle 5"/>
          <p:cNvSpPr/>
          <p:nvPr/>
        </p:nvSpPr>
        <p:spPr>
          <a:xfrm flipH="1" rot="10800000">
            <a:off x="8819640" y="2862000"/>
            <a:ext cx="846000" cy="468000"/>
          </a:xfrm>
          <a:prstGeom prst="rtTriangl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rgbClr val="fbfb2f"/>
              </a:solidFill>
              <a:latin typeface="Calibri"/>
            </a:endParaRPr>
          </a:p>
        </p:txBody>
      </p:sp>
      <p:sp>
        <p:nvSpPr>
          <p:cNvPr id="1014" name="Rectangle 6"/>
          <p:cNvSpPr/>
          <p:nvPr/>
        </p:nvSpPr>
        <p:spPr>
          <a:xfrm>
            <a:off x="8372520" y="2868480"/>
            <a:ext cx="771120" cy="568080"/>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015" name="Oval 7"/>
          <p:cNvSpPr/>
          <p:nvPr/>
        </p:nvSpPr>
        <p:spPr>
          <a:xfrm>
            <a:off x="6557400" y="783360"/>
            <a:ext cx="2036880" cy="208836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1016" name="Oval 8"/>
          <p:cNvSpPr/>
          <p:nvPr/>
        </p:nvSpPr>
        <p:spPr>
          <a:xfrm>
            <a:off x="6715080" y="94536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1017" name="Rectangle: Rounded Corners 9"/>
          <p:cNvSpPr/>
          <p:nvPr/>
        </p:nvSpPr>
        <p:spPr>
          <a:xfrm>
            <a:off x="7469640" y="782640"/>
            <a:ext cx="191592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endParaRPr b="0" lang="en-US" sz="3600" spc="-1" strike="noStrike">
              <a:solidFill>
                <a:srgbClr val="404040"/>
              </a:solidFill>
              <a:latin typeface="BancoDoBrasil Titulos 2"/>
            </a:endParaRPr>
          </a:p>
        </p:txBody>
      </p:sp>
      <p:sp>
        <p:nvSpPr>
          <p:cNvPr id="1018" name="Oval 10"/>
          <p:cNvSpPr/>
          <p:nvPr/>
        </p:nvSpPr>
        <p:spPr>
          <a:xfrm>
            <a:off x="6817680" y="1050120"/>
            <a:ext cx="1516680" cy="1554840"/>
          </a:xfrm>
          <a:prstGeom prst="ellipse">
            <a:avLst/>
          </a:prstGeom>
          <a:solidFill>
            <a:schemeClr val="bg1">
              <a:lumMod val="75000"/>
            </a:schemeClr>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3600" spc="-1" strike="noStrike">
              <a:solidFill>
                <a:srgbClr val="0f589c"/>
              </a:solidFill>
              <a:latin typeface="BancoDoBrasil Titulos 1"/>
            </a:endParaRPr>
          </a:p>
        </p:txBody>
      </p:sp>
      <p:sp>
        <p:nvSpPr>
          <p:cNvPr id="1019" name="Rectangle: Diagonal Corners Rounded 11"/>
          <p:cNvSpPr/>
          <p:nvPr/>
        </p:nvSpPr>
        <p:spPr>
          <a:xfrm>
            <a:off x="9378000" y="783360"/>
            <a:ext cx="283680" cy="2088360"/>
          </a:xfrm>
          <a:prstGeom prst="round2DiagRect">
            <a:avLst>
              <a:gd name="adj1" fmla="val 16667"/>
              <a:gd name="adj2" fmla="val 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pic>
        <p:nvPicPr>
          <p:cNvPr id="1020" name="Graphic 23" descr="Group of men with solid fill"/>
          <p:cNvPicPr/>
          <p:nvPr/>
        </p:nvPicPr>
        <p:blipFill>
          <a:blip r:embed="rId2"/>
          <a:stretch/>
        </p:blipFill>
        <p:spPr>
          <a:xfrm>
            <a:off x="7089480" y="1365840"/>
            <a:ext cx="1028160" cy="1028160"/>
          </a:xfrm>
          <a:prstGeom prst="rect">
            <a:avLst/>
          </a:prstGeom>
          <a:ln w="0">
            <a:noFill/>
          </a:ln>
        </p:spPr>
      </p:pic>
      <p:grpSp>
        <p:nvGrpSpPr>
          <p:cNvPr id="1021" name="Group 24"/>
          <p:cNvGrpSpPr/>
          <p:nvPr/>
        </p:nvGrpSpPr>
        <p:grpSpPr>
          <a:xfrm>
            <a:off x="819720" y="174960"/>
            <a:ext cx="5299560" cy="1467000"/>
            <a:chOff x="819720" y="174960"/>
            <a:chExt cx="5299560" cy="1467000"/>
          </a:xfrm>
        </p:grpSpPr>
        <p:sp>
          <p:nvSpPr>
            <p:cNvPr id="1022" name="TextBox 25"/>
            <p:cNvSpPr/>
            <p:nvPr/>
          </p:nvSpPr>
          <p:spPr>
            <a:xfrm>
              <a:off x="839520" y="672840"/>
              <a:ext cx="527976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democrático</a:t>
              </a:r>
              <a:endParaRPr b="0" lang="pt-BR" sz="4050" spc="-1" strike="noStrike">
                <a:solidFill>
                  <a:srgbClr val="000000"/>
                </a:solidFill>
                <a:latin typeface="Arial"/>
              </a:endParaRPr>
            </a:p>
          </p:txBody>
        </p:sp>
        <p:sp>
          <p:nvSpPr>
            <p:cNvPr id="1023" name="TextBox 26"/>
            <p:cNvSpPr/>
            <p:nvPr/>
          </p:nvSpPr>
          <p:spPr>
            <a:xfrm>
              <a:off x="819720" y="174960"/>
              <a:ext cx="362448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Estilo</a:t>
              </a:r>
              <a:endParaRPr b="0" lang="pt-BR" sz="405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Bem-vindas! Bem-vindos!</a:t>
            </a:r>
            <a:endParaRPr b="0" lang="pt-BR" sz="4050" spc="-1" strike="noStrike">
              <a:solidFill>
                <a:srgbClr val="000000"/>
              </a:solidFill>
              <a:latin typeface="Calibri"/>
            </a:endParaRPr>
          </a:p>
        </p:txBody>
      </p:sp>
      <p:sp>
        <p:nvSpPr>
          <p:cNvPr id="792" name="PlaceHolder 2"/>
          <p:cNvSpPr>
            <a:spLocks noGrp="1"/>
          </p:cNvSpPr>
          <p:nvPr>
            <p:ph/>
          </p:nvPr>
        </p:nvSpPr>
        <p:spPr>
          <a:xfrm>
            <a:off x="4413240" y="1471680"/>
            <a:ext cx="12480480" cy="8280000"/>
          </a:xfrm>
          <a:prstGeom prst="rect">
            <a:avLst/>
          </a:prstGeom>
          <a:noFill/>
          <a:ln w="0">
            <a:noFill/>
          </a:ln>
        </p:spPr>
        <p:txBody>
          <a:bodyPr lIns="90000" rIns="90000" tIns="45000" bIns="45000" anchor="t">
            <a:noAutofit/>
          </a:bodyPr>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Professor convidado na FGV desde 2008 em MBA e no Pós-Adm</a:t>
            </a:r>
            <a:endParaRPr b="0" lang="pt-BR" sz="3000" spc="-1" strike="noStrike">
              <a:solidFill>
                <a:srgbClr val="000000"/>
              </a:solidFill>
              <a:latin typeface="Calibri"/>
            </a:endParaRPr>
          </a:p>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Mestre em administração e sociólogo</a:t>
            </a:r>
            <a:endParaRPr b="0" lang="pt-BR" sz="3000" spc="-1" strike="noStrike">
              <a:solidFill>
                <a:srgbClr val="000000"/>
              </a:solidFill>
              <a:latin typeface="Calibri"/>
            </a:endParaRPr>
          </a:p>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Consultor em aprendizagem e desenvolvimento, gestão estratégica de pessoas e gestão da mudança</a:t>
            </a:r>
            <a:endParaRPr b="0" lang="pt-BR" sz="3000" spc="-1" strike="noStrike">
              <a:solidFill>
                <a:srgbClr val="000000"/>
              </a:solidFill>
              <a:latin typeface="Calibri"/>
            </a:endParaRPr>
          </a:p>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Coach e mentor de executivos</a:t>
            </a:r>
            <a:endParaRPr b="0" lang="pt-BR" sz="3000" spc="-1" strike="noStrike">
              <a:solidFill>
                <a:srgbClr val="000000"/>
              </a:solidFill>
              <a:latin typeface="Calibri"/>
            </a:endParaRPr>
          </a:p>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Meu propósito é o desenvolvimento de pessoas</a:t>
            </a:r>
            <a:endParaRPr b="0" lang="pt-BR" sz="3000" spc="-1" strike="noStrike">
              <a:solidFill>
                <a:srgbClr val="000000"/>
              </a:solidFill>
              <a:latin typeface="Calibri"/>
            </a:endParaRPr>
          </a:p>
        </p:txBody>
      </p:sp>
      <p:pic>
        <p:nvPicPr>
          <p:cNvPr id="793" name="Picture 1" descr=""/>
          <p:cNvPicPr/>
          <p:nvPr/>
        </p:nvPicPr>
        <p:blipFill>
          <a:blip r:embed="rId1"/>
          <a:stretch/>
        </p:blipFill>
        <p:spPr>
          <a:xfrm>
            <a:off x="1992600" y="6871680"/>
            <a:ext cx="825120" cy="821880"/>
          </a:xfrm>
          <a:prstGeom prst="rect">
            <a:avLst/>
          </a:prstGeom>
          <a:ln w="0">
            <a:noFill/>
          </a:ln>
        </p:spPr>
      </p:pic>
      <p:sp>
        <p:nvSpPr>
          <p:cNvPr id="794" name="Rectangle 5"/>
          <p:cNvSpPr/>
          <p:nvPr/>
        </p:nvSpPr>
        <p:spPr>
          <a:xfrm>
            <a:off x="2973600" y="7138800"/>
            <a:ext cx="66902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u="sng">
                <a:solidFill>
                  <a:srgbClr val="f79646"/>
                </a:solidFill>
                <a:uFillTx/>
                <a:latin typeface="Calibri"/>
                <a:ea typeface="Verdana"/>
                <a:hlinkClick r:id="rId2"/>
              </a:rPr>
              <a:t>https://www.linkedin.com/in/johncymbaum/</a:t>
            </a:r>
            <a:endParaRPr b="0" lang="pt-BR" sz="2800" spc="-1" strike="noStrike">
              <a:solidFill>
                <a:srgbClr val="000000"/>
              </a:solidFill>
              <a:latin typeface="Arial"/>
            </a:endParaRPr>
          </a:p>
        </p:txBody>
      </p:sp>
      <p:pic>
        <p:nvPicPr>
          <p:cNvPr id="795" name="Picture 3" descr=""/>
          <p:cNvPicPr/>
          <p:nvPr/>
        </p:nvPicPr>
        <p:blipFill>
          <a:blip r:embed="rId3"/>
          <a:stretch/>
        </p:blipFill>
        <p:spPr>
          <a:xfrm>
            <a:off x="1992600" y="7965720"/>
            <a:ext cx="825120" cy="822600"/>
          </a:xfrm>
          <a:prstGeom prst="rect">
            <a:avLst/>
          </a:prstGeom>
          <a:ln w="0">
            <a:noFill/>
          </a:ln>
        </p:spPr>
      </p:pic>
      <p:sp>
        <p:nvSpPr>
          <p:cNvPr id="796" name="Rectangle 6"/>
          <p:cNvSpPr/>
          <p:nvPr/>
        </p:nvSpPr>
        <p:spPr>
          <a:xfrm>
            <a:off x="2947680" y="8245080"/>
            <a:ext cx="36709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800" spc="-1" strike="noStrike" u="sng">
                <a:solidFill>
                  <a:srgbClr val="f79646"/>
                </a:solidFill>
                <a:uFillTx/>
                <a:latin typeface="Calibri"/>
                <a:ea typeface="Verdana"/>
                <a:hlinkClick r:id="rId4"/>
              </a:rPr>
              <a:t>john@cymbaum.com.br</a:t>
            </a:r>
            <a:endParaRPr b="0" lang="pt-BR" sz="2800" spc="-1" strike="noStrike">
              <a:solidFill>
                <a:srgbClr val="000000"/>
              </a:solidFill>
              <a:latin typeface="Arial"/>
            </a:endParaRPr>
          </a:p>
        </p:txBody>
      </p:sp>
      <p:pic>
        <p:nvPicPr>
          <p:cNvPr id="797" name="Picture 1" descr=""/>
          <p:cNvPicPr/>
          <p:nvPr/>
        </p:nvPicPr>
        <p:blipFill>
          <a:blip r:embed="rId5"/>
          <a:stretch/>
        </p:blipFill>
        <p:spPr>
          <a:xfrm>
            <a:off x="1937520" y="8960040"/>
            <a:ext cx="995760" cy="1075320"/>
          </a:xfrm>
          <a:prstGeom prst="rect">
            <a:avLst/>
          </a:prstGeom>
          <a:ln w="0">
            <a:noFill/>
          </a:ln>
        </p:spPr>
      </p:pic>
      <p:sp>
        <p:nvSpPr>
          <p:cNvPr id="798" name="TextBox 2"/>
          <p:cNvSpPr/>
          <p:nvPr/>
        </p:nvSpPr>
        <p:spPr>
          <a:xfrm>
            <a:off x="2887920" y="9250200"/>
            <a:ext cx="26179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800" spc="-1" strike="noStrike">
                <a:solidFill>
                  <a:srgbClr val="000000"/>
                </a:solidFill>
                <a:latin typeface="Calibri"/>
              </a:rPr>
              <a:t>(11) 9 8426 0028</a:t>
            </a:r>
            <a:endParaRPr b="0" lang="pt-BR" sz="2800" spc="-1" strike="noStrike">
              <a:solidFill>
                <a:srgbClr val="000000"/>
              </a:solidFill>
              <a:latin typeface="Arial"/>
            </a:endParaRPr>
          </a:p>
        </p:txBody>
      </p:sp>
      <p:pic>
        <p:nvPicPr>
          <p:cNvPr id="799" name="Imagem 11" descr="Homem de terno e óculos&#10;&#10;Descrição gerada automaticamente"/>
          <p:cNvPicPr/>
          <p:nvPr/>
        </p:nvPicPr>
        <p:blipFill>
          <a:blip r:embed="rId6"/>
          <a:srcRect l="0" t="5261" r="26983" b="26321"/>
          <a:stretch/>
        </p:blipFill>
        <p:spPr>
          <a:xfrm>
            <a:off x="828720" y="1772280"/>
            <a:ext cx="3372840" cy="4739040"/>
          </a:xfrm>
          <a:prstGeom prst="rect">
            <a:avLst/>
          </a:prstGeom>
          <a:ln w="0">
            <a:noFill/>
          </a:ln>
        </p:spPr>
      </p:pic>
      <p:pic>
        <p:nvPicPr>
          <p:cNvPr id="800" name="Imagem 1" descr=""/>
          <p:cNvPicPr/>
          <p:nvPr/>
        </p:nvPicPr>
        <p:blipFill>
          <a:blip r:embed="rId7"/>
          <a:stretch/>
        </p:blipFill>
        <p:spPr>
          <a:xfrm>
            <a:off x="5523480" y="8872560"/>
            <a:ext cx="1324440" cy="13244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Right Triangle 3"/>
          <p:cNvSpPr/>
          <p:nvPr/>
        </p:nvSpPr>
        <p:spPr>
          <a:xfrm flipH="1" rot="10800000">
            <a:off x="8819640" y="2862000"/>
            <a:ext cx="846000" cy="468000"/>
          </a:xfrm>
          <a:prstGeom prst="rtTriangle">
            <a:avLst/>
          </a:prstGeom>
          <a:solidFill>
            <a:srgbClr val="ff57a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rgbClr val="fbfb2f"/>
              </a:solidFill>
              <a:latin typeface="Calibri"/>
            </a:endParaRPr>
          </a:p>
        </p:txBody>
      </p:sp>
      <p:sp>
        <p:nvSpPr>
          <p:cNvPr id="1025" name="Rectangle 15"/>
          <p:cNvSpPr/>
          <p:nvPr/>
        </p:nvSpPr>
        <p:spPr>
          <a:xfrm>
            <a:off x="8372520" y="2868480"/>
            <a:ext cx="771120" cy="568080"/>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pic>
        <p:nvPicPr>
          <p:cNvPr id="1026" name="Picture 2" descr=""/>
          <p:cNvPicPr/>
          <p:nvPr/>
        </p:nvPicPr>
        <p:blipFill>
          <a:blip r:embed="rId1"/>
          <a:srcRect l="0" t="0" r="26428" b="0"/>
          <a:stretch/>
        </p:blipFill>
        <p:spPr>
          <a:xfrm>
            <a:off x="8818920" y="4567320"/>
            <a:ext cx="7866720" cy="3818160"/>
          </a:xfrm>
          <a:prstGeom prst="rect">
            <a:avLst/>
          </a:prstGeom>
          <a:ln w="0">
            <a:noFill/>
          </a:ln>
        </p:spPr>
      </p:pic>
      <p:sp>
        <p:nvSpPr>
          <p:cNvPr id="1027" name="Oval 4"/>
          <p:cNvSpPr/>
          <p:nvPr/>
        </p:nvSpPr>
        <p:spPr>
          <a:xfrm>
            <a:off x="6557400" y="783360"/>
            <a:ext cx="2036880" cy="2088360"/>
          </a:xfrm>
          <a:prstGeom prst="ellipse">
            <a:avLst/>
          </a:prstGeom>
          <a:solidFill>
            <a:srgbClr val="ffa7d2"/>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1028" name="Oval 5"/>
          <p:cNvSpPr/>
          <p:nvPr/>
        </p:nvSpPr>
        <p:spPr>
          <a:xfrm>
            <a:off x="6715080" y="94536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1029" name="Rectangle: Rounded Corners 6"/>
          <p:cNvSpPr/>
          <p:nvPr/>
        </p:nvSpPr>
        <p:spPr>
          <a:xfrm>
            <a:off x="7469640" y="782640"/>
            <a:ext cx="191592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endParaRPr b="0" lang="en-US" sz="3600" spc="-1" strike="noStrike">
              <a:solidFill>
                <a:srgbClr val="404040"/>
              </a:solidFill>
              <a:latin typeface="BancoDoBrasil Titulos 2"/>
            </a:endParaRPr>
          </a:p>
        </p:txBody>
      </p:sp>
      <p:sp>
        <p:nvSpPr>
          <p:cNvPr id="1030" name="Oval 7"/>
          <p:cNvSpPr/>
          <p:nvPr/>
        </p:nvSpPr>
        <p:spPr>
          <a:xfrm>
            <a:off x="6817680" y="1050120"/>
            <a:ext cx="1516680" cy="1554840"/>
          </a:xfrm>
          <a:prstGeom prst="ellipse">
            <a:avLst/>
          </a:prstGeom>
          <a:solidFill>
            <a:srgbClr val="ffa7d2"/>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3600" spc="-1" strike="noStrike">
              <a:solidFill>
                <a:srgbClr val="0f589c"/>
              </a:solidFill>
              <a:latin typeface="BancoDoBrasil Titulos 1"/>
            </a:endParaRPr>
          </a:p>
        </p:txBody>
      </p:sp>
      <p:sp>
        <p:nvSpPr>
          <p:cNvPr id="1031" name="Rectangle: Diagonal Corners Rounded 8"/>
          <p:cNvSpPr/>
          <p:nvPr/>
        </p:nvSpPr>
        <p:spPr>
          <a:xfrm>
            <a:off x="9378000" y="783360"/>
            <a:ext cx="283680" cy="2088360"/>
          </a:xfrm>
          <a:prstGeom prst="round2DiagRect">
            <a:avLst>
              <a:gd name="adj1" fmla="val 16667"/>
              <a:gd name="adj2" fmla="val 0"/>
            </a:avLst>
          </a:prstGeom>
          <a:solidFill>
            <a:srgbClr val="ffa7d2"/>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pic>
        <p:nvPicPr>
          <p:cNvPr id="1032" name="Graphic 13" descr="Megaphone with solid fill"/>
          <p:cNvPicPr/>
          <p:nvPr/>
        </p:nvPicPr>
        <p:blipFill>
          <a:blip r:embed="rId2"/>
          <a:stretch/>
        </p:blipFill>
        <p:spPr>
          <a:xfrm>
            <a:off x="7040160" y="1183680"/>
            <a:ext cx="1130760" cy="1130760"/>
          </a:xfrm>
          <a:prstGeom prst="rect">
            <a:avLst/>
          </a:prstGeom>
          <a:ln w="0">
            <a:noFill/>
          </a:ln>
        </p:spPr>
      </p:pic>
      <p:sp>
        <p:nvSpPr>
          <p:cNvPr id="1033" name="CaixaDeTexto 9"/>
          <p:cNvSpPr/>
          <p:nvPr/>
        </p:nvSpPr>
        <p:spPr>
          <a:xfrm>
            <a:off x="864000" y="3200760"/>
            <a:ext cx="7470000" cy="6132240"/>
          </a:xfrm>
          <a:prstGeom prst="rect">
            <a:avLst/>
          </a:prstGeom>
          <a:noFill/>
          <a:ln w="0">
            <a:noFill/>
          </a:ln>
        </p:spPr>
        <p:style>
          <a:lnRef idx="0"/>
          <a:fillRef idx="0"/>
          <a:effectRef idx="0"/>
          <a:fontRef idx="minor"/>
        </p:style>
        <p:txBody>
          <a:bodyPr lIns="90000" rIns="90000" tIns="45000" bIns="45000" anchor="t">
            <a:spAutoFit/>
          </a:bodyPr>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Busca fazer mais e melhor e espera que a equipe o siga;</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Estabelece alto padrão de desempenho para si e para a equipe;</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Acredita que cada um deve cuidar de si mesmo – não desenvolve;</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Atua através do exemplo, onde ele é o padrão a ser seguido;</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Movido por desafio e melhoria contínua</a:t>
            </a:r>
            <a:endParaRPr b="0" lang="pt-BR" sz="3600" spc="-1" strike="noStrike">
              <a:solidFill>
                <a:srgbClr val="000000"/>
              </a:solidFill>
              <a:latin typeface="Arial"/>
            </a:endParaRPr>
          </a:p>
        </p:txBody>
      </p:sp>
      <p:grpSp>
        <p:nvGrpSpPr>
          <p:cNvPr id="1034" name="Group 16"/>
          <p:cNvGrpSpPr/>
          <p:nvPr/>
        </p:nvGrpSpPr>
        <p:grpSpPr>
          <a:xfrm>
            <a:off x="710280" y="88560"/>
            <a:ext cx="4960800" cy="1467000"/>
            <a:chOff x="710280" y="88560"/>
            <a:chExt cx="4960800" cy="1467000"/>
          </a:xfrm>
        </p:grpSpPr>
        <p:sp>
          <p:nvSpPr>
            <p:cNvPr id="1035" name="TextBox 17"/>
            <p:cNvSpPr/>
            <p:nvPr/>
          </p:nvSpPr>
          <p:spPr>
            <a:xfrm>
              <a:off x="730440" y="586440"/>
              <a:ext cx="494064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modelador</a:t>
              </a:r>
              <a:endParaRPr b="0" lang="pt-BR" sz="4050" spc="-1" strike="noStrike">
                <a:solidFill>
                  <a:srgbClr val="000000"/>
                </a:solidFill>
                <a:latin typeface="Arial"/>
              </a:endParaRPr>
            </a:p>
          </p:txBody>
        </p:sp>
        <p:sp>
          <p:nvSpPr>
            <p:cNvPr id="1036" name="TextBox 18"/>
            <p:cNvSpPr/>
            <p:nvPr/>
          </p:nvSpPr>
          <p:spPr>
            <a:xfrm>
              <a:off x="710280" y="88560"/>
              <a:ext cx="362448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Estilo</a:t>
              </a:r>
              <a:endParaRPr b="0" lang="pt-BR" sz="405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CaixaDeTexto 9"/>
          <p:cNvSpPr/>
          <p:nvPr/>
        </p:nvSpPr>
        <p:spPr>
          <a:xfrm>
            <a:off x="864000" y="3200760"/>
            <a:ext cx="7667640" cy="4267440"/>
          </a:xfrm>
          <a:prstGeom prst="rect">
            <a:avLst/>
          </a:prstGeom>
          <a:noFill/>
          <a:ln w="0">
            <a:noFill/>
          </a:ln>
        </p:spPr>
        <p:style>
          <a:lnRef idx="0"/>
          <a:fillRef idx="0"/>
          <a:effectRef idx="0"/>
          <a:fontRef idx="minor"/>
        </p:style>
        <p:txBody>
          <a:bodyPr lIns="90000" rIns="90000" tIns="45000" bIns="45000" anchor="t">
            <a:spAutoFit/>
          </a:bodyPr>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Preza a harmonia da equipe;</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Pode ter dificuldade em punir;</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Preza a cooperação;</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Pode abrir mão do desempenho em função do relacionamento;</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Tem impacto positivo na moral e no clima.</a:t>
            </a:r>
            <a:endParaRPr b="0" lang="pt-BR" sz="3600" spc="-1" strike="noStrike">
              <a:solidFill>
                <a:srgbClr val="000000"/>
              </a:solidFill>
              <a:latin typeface="Arial"/>
            </a:endParaRPr>
          </a:p>
        </p:txBody>
      </p:sp>
      <p:sp>
        <p:nvSpPr>
          <p:cNvPr id="1038" name="Right Triangle 5"/>
          <p:cNvSpPr/>
          <p:nvPr/>
        </p:nvSpPr>
        <p:spPr>
          <a:xfrm flipH="1" rot="10800000">
            <a:off x="8819640" y="2862000"/>
            <a:ext cx="846000" cy="468000"/>
          </a:xfrm>
          <a:prstGeom prst="rtTriangle">
            <a:avLst/>
          </a:prstGeom>
          <a:solidFill>
            <a:srgbClr val="008676"/>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rgbClr val="fbfb2f"/>
              </a:solidFill>
              <a:latin typeface="Calibri"/>
            </a:endParaRPr>
          </a:p>
        </p:txBody>
      </p:sp>
      <p:sp>
        <p:nvSpPr>
          <p:cNvPr id="1039" name="Rectangle 6"/>
          <p:cNvSpPr/>
          <p:nvPr/>
        </p:nvSpPr>
        <p:spPr>
          <a:xfrm>
            <a:off x="8372520" y="2868480"/>
            <a:ext cx="771120" cy="568080"/>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040" name="Oval 7"/>
          <p:cNvSpPr/>
          <p:nvPr/>
        </p:nvSpPr>
        <p:spPr>
          <a:xfrm>
            <a:off x="6557400" y="783360"/>
            <a:ext cx="2036880" cy="2088360"/>
          </a:xfrm>
          <a:prstGeom prst="ellipse">
            <a:avLst/>
          </a:prstGeom>
          <a:solidFill>
            <a:srgbClr val="00ebd0"/>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1041" name="Oval 8"/>
          <p:cNvSpPr/>
          <p:nvPr/>
        </p:nvSpPr>
        <p:spPr>
          <a:xfrm>
            <a:off x="6715080" y="94536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1042" name="Rectangle: Rounded Corners 9"/>
          <p:cNvSpPr/>
          <p:nvPr/>
        </p:nvSpPr>
        <p:spPr>
          <a:xfrm>
            <a:off x="7469640" y="782640"/>
            <a:ext cx="191592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endParaRPr b="0" lang="en-US" sz="3600" spc="-1" strike="noStrike">
              <a:solidFill>
                <a:srgbClr val="404040"/>
              </a:solidFill>
              <a:latin typeface="BancoDoBrasil Titulos 2"/>
            </a:endParaRPr>
          </a:p>
        </p:txBody>
      </p:sp>
      <p:sp>
        <p:nvSpPr>
          <p:cNvPr id="1043" name="Oval 10"/>
          <p:cNvSpPr/>
          <p:nvPr/>
        </p:nvSpPr>
        <p:spPr>
          <a:xfrm>
            <a:off x="6817680" y="1050120"/>
            <a:ext cx="1516680" cy="1554840"/>
          </a:xfrm>
          <a:prstGeom prst="ellipse">
            <a:avLst/>
          </a:prstGeom>
          <a:solidFill>
            <a:srgbClr val="00ebd0"/>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3600" spc="-1" strike="noStrike">
              <a:solidFill>
                <a:srgbClr val="0f589c"/>
              </a:solidFill>
              <a:latin typeface="BancoDoBrasil Titulos 1"/>
            </a:endParaRPr>
          </a:p>
        </p:txBody>
      </p:sp>
      <p:sp>
        <p:nvSpPr>
          <p:cNvPr id="1044" name="Rectangle: Diagonal Corners Rounded 11"/>
          <p:cNvSpPr/>
          <p:nvPr/>
        </p:nvSpPr>
        <p:spPr>
          <a:xfrm>
            <a:off x="9378000" y="783360"/>
            <a:ext cx="283680" cy="2088360"/>
          </a:xfrm>
          <a:prstGeom prst="round2DiagRect">
            <a:avLst>
              <a:gd name="adj1" fmla="val 16667"/>
              <a:gd name="adj2" fmla="val 0"/>
            </a:avLst>
          </a:prstGeom>
          <a:solidFill>
            <a:srgbClr val="00ebd0"/>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pic>
        <p:nvPicPr>
          <p:cNvPr id="1045" name="Graphic 2" descr="Handshake with solid fill"/>
          <p:cNvPicPr/>
          <p:nvPr/>
        </p:nvPicPr>
        <p:blipFill>
          <a:blip r:embed="rId1"/>
          <a:stretch/>
        </p:blipFill>
        <p:spPr>
          <a:xfrm>
            <a:off x="6945480" y="1227240"/>
            <a:ext cx="1244160" cy="1244160"/>
          </a:xfrm>
          <a:prstGeom prst="rect">
            <a:avLst/>
          </a:prstGeom>
          <a:ln w="0">
            <a:noFill/>
          </a:ln>
        </p:spPr>
      </p:pic>
      <p:pic>
        <p:nvPicPr>
          <p:cNvPr id="1046" name="Picture 5" descr=""/>
          <p:cNvPicPr/>
          <p:nvPr/>
        </p:nvPicPr>
        <p:blipFill>
          <a:blip r:embed="rId2"/>
          <a:srcRect l="21062" t="17371" r="22100" b="11329"/>
          <a:stretch/>
        </p:blipFill>
        <p:spPr>
          <a:xfrm>
            <a:off x="9672480" y="3880440"/>
            <a:ext cx="6949080" cy="4903560"/>
          </a:xfrm>
          <a:prstGeom prst="rect">
            <a:avLst/>
          </a:prstGeom>
          <a:ln w="0">
            <a:noFill/>
          </a:ln>
        </p:spPr>
      </p:pic>
      <p:grpSp>
        <p:nvGrpSpPr>
          <p:cNvPr id="1047" name="Group 12"/>
          <p:cNvGrpSpPr/>
          <p:nvPr/>
        </p:nvGrpSpPr>
        <p:grpSpPr>
          <a:xfrm>
            <a:off x="750600" y="88560"/>
            <a:ext cx="4960440" cy="1467000"/>
            <a:chOff x="750600" y="88560"/>
            <a:chExt cx="4960440" cy="1467000"/>
          </a:xfrm>
        </p:grpSpPr>
        <p:sp>
          <p:nvSpPr>
            <p:cNvPr id="1048" name="TextBox 16"/>
            <p:cNvSpPr/>
            <p:nvPr/>
          </p:nvSpPr>
          <p:spPr>
            <a:xfrm>
              <a:off x="770400" y="586440"/>
              <a:ext cx="494064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afetivo</a:t>
              </a:r>
              <a:endParaRPr b="0" lang="pt-BR" sz="4050" spc="-1" strike="noStrike">
                <a:solidFill>
                  <a:srgbClr val="000000"/>
                </a:solidFill>
                <a:latin typeface="Arial"/>
              </a:endParaRPr>
            </a:p>
          </p:txBody>
        </p:sp>
        <p:sp>
          <p:nvSpPr>
            <p:cNvPr id="1049" name="TextBox 17"/>
            <p:cNvSpPr/>
            <p:nvPr/>
          </p:nvSpPr>
          <p:spPr>
            <a:xfrm>
              <a:off x="750600" y="88560"/>
              <a:ext cx="362448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Estilo</a:t>
              </a:r>
              <a:endParaRPr b="0" lang="pt-BR" sz="405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CaixaDeTexto 9"/>
          <p:cNvSpPr/>
          <p:nvPr/>
        </p:nvSpPr>
        <p:spPr>
          <a:xfrm>
            <a:off x="864000" y="3200760"/>
            <a:ext cx="7667640" cy="5666040"/>
          </a:xfrm>
          <a:prstGeom prst="rect">
            <a:avLst/>
          </a:prstGeom>
          <a:noFill/>
          <a:ln w="0">
            <a:noFill/>
          </a:ln>
        </p:spPr>
        <p:style>
          <a:lnRef idx="0"/>
          <a:fillRef idx="0"/>
          <a:effectRef idx="0"/>
          <a:fontRef idx="minor"/>
        </p:style>
        <p:txBody>
          <a:bodyPr lIns="90000" rIns="90000" tIns="45000" bIns="45000" anchor="t">
            <a:spAutoFit/>
          </a:bodyPr>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Foco no desenvolvimento individual dos liderados a longo prazo;</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Ouve os liderados e investe no coaching um a um;</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São bons delegadores e dão mais desafios do que tarefas;</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Identifica pontos fortes e oportunidades de desenvolvimento dos liderados;</a:t>
            </a:r>
            <a:endParaRPr b="0" lang="pt-BR" sz="3600" spc="-1" strike="noStrike">
              <a:solidFill>
                <a:srgbClr val="000000"/>
              </a:solidFill>
              <a:latin typeface="Arial"/>
            </a:endParaRPr>
          </a:p>
          <a:p>
            <a:pPr marL="514440" indent="-514440">
              <a:lnSpc>
                <a:spcPct val="85000"/>
              </a:lnSpc>
              <a:spcBef>
                <a:spcPts val="1800"/>
              </a:spcBef>
              <a:buClr>
                <a:srgbClr val="ffffff"/>
              </a:buClr>
              <a:buFont typeface="Arial"/>
              <a:buChar char="•"/>
            </a:pPr>
            <a:r>
              <a:rPr b="0" lang="pt-BR" sz="3600" spc="-1" strike="noStrike">
                <a:solidFill>
                  <a:srgbClr val="ffffff"/>
                </a:solidFill>
                <a:latin typeface="Calibri"/>
                <a:ea typeface="Roboto"/>
              </a:rPr>
              <a:t>Conhece histórias pessoais/conversa.</a:t>
            </a:r>
            <a:endParaRPr b="0" lang="pt-BR" sz="3600" spc="-1" strike="noStrike">
              <a:solidFill>
                <a:srgbClr val="000000"/>
              </a:solidFill>
              <a:latin typeface="Arial"/>
            </a:endParaRPr>
          </a:p>
        </p:txBody>
      </p:sp>
      <p:sp>
        <p:nvSpPr>
          <p:cNvPr id="1051" name="Right Triangle 5"/>
          <p:cNvSpPr/>
          <p:nvPr/>
        </p:nvSpPr>
        <p:spPr>
          <a:xfrm flipH="1" rot="10800000">
            <a:off x="8819640" y="2862000"/>
            <a:ext cx="846000" cy="468000"/>
          </a:xfrm>
          <a:prstGeom prst="rtTriangle">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rgbClr val="fbfb2f"/>
              </a:solidFill>
              <a:latin typeface="Calibri"/>
            </a:endParaRPr>
          </a:p>
        </p:txBody>
      </p:sp>
      <p:sp>
        <p:nvSpPr>
          <p:cNvPr id="1052" name="Rectangle 6"/>
          <p:cNvSpPr/>
          <p:nvPr/>
        </p:nvSpPr>
        <p:spPr>
          <a:xfrm>
            <a:off x="8372520" y="2868480"/>
            <a:ext cx="771120" cy="568080"/>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053" name="Oval 7"/>
          <p:cNvSpPr/>
          <p:nvPr/>
        </p:nvSpPr>
        <p:spPr>
          <a:xfrm>
            <a:off x="6557400" y="783360"/>
            <a:ext cx="2036880" cy="208836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1054" name="Oval 8"/>
          <p:cNvSpPr/>
          <p:nvPr/>
        </p:nvSpPr>
        <p:spPr>
          <a:xfrm>
            <a:off x="6715080" y="945360"/>
            <a:ext cx="1721160" cy="17647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sp>
        <p:nvSpPr>
          <p:cNvPr id="1055" name="Rectangle: Rounded Corners 9"/>
          <p:cNvSpPr/>
          <p:nvPr/>
        </p:nvSpPr>
        <p:spPr>
          <a:xfrm>
            <a:off x="7469640" y="782640"/>
            <a:ext cx="1915920" cy="2089800"/>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p:style>
        <p:txBody>
          <a:bodyPr lIns="972000" rIns="0" tIns="0" bIns="0" anchor="ctr">
            <a:noAutofit/>
          </a:bodyPr>
          <a:p>
            <a:pPr>
              <a:lnSpc>
                <a:spcPct val="100000"/>
              </a:lnSpc>
            </a:pPr>
            <a:endParaRPr b="0" lang="en-US" sz="3600" spc="-1" strike="noStrike">
              <a:solidFill>
                <a:srgbClr val="404040"/>
              </a:solidFill>
              <a:latin typeface="BancoDoBrasil Titulos 2"/>
            </a:endParaRPr>
          </a:p>
        </p:txBody>
      </p:sp>
      <p:sp>
        <p:nvSpPr>
          <p:cNvPr id="1056" name="Oval 10"/>
          <p:cNvSpPr/>
          <p:nvPr/>
        </p:nvSpPr>
        <p:spPr>
          <a:xfrm>
            <a:off x="6817680" y="1050120"/>
            <a:ext cx="1516680" cy="1554840"/>
          </a:xfrm>
          <a:prstGeom prst="ellipse">
            <a:avLst/>
          </a:prstGeom>
          <a:solidFill>
            <a:schemeClr val="accent2"/>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3600" spc="-1" strike="noStrike">
              <a:solidFill>
                <a:srgbClr val="0f589c"/>
              </a:solidFill>
              <a:latin typeface="BancoDoBrasil Titulos 1"/>
            </a:endParaRPr>
          </a:p>
        </p:txBody>
      </p:sp>
      <p:sp>
        <p:nvSpPr>
          <p:cNvPr id="1057" name="Rectangle: Diagonal Corners Rounded 11"/>
          <p:cNvSpPr/>
          <p:nvPr/>
        </p:nvSpPr>
        <p:spPr>
          <a:xfrm>
            <a:off x="9378000" y="783360"/>
            <a:ext cx="283680" cy="2088360"/>
          </a:xfrm>
          <a:prstGeom prst="round2DiagRect">
            <a:avLst>
              <a:gd name="adj1" fmla="val 16667"/>
              <a:gd name="adj2"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1650" spc="-1" strike="noStrike">
              <a:solidFill>
                <a:schemeClr val="lt1"/>
              </a:solidFill>
              <a:latin typeface="Calibri"/>
            </a:endParaRPr>
          </a:p>
        </p:txBody>
      </p:sp>
      <p:grpSp>
        <p:nvGrpSpPr>
          <p:cNvPr id="1058" name="Group 12"/>
          <p:cNvGrpSpPr/>
          <p:nvPr/>
        </p:nvGrpSpPr>
        <p:grpSpPr>
          <a:xfrm>
            <a:off x="749160" y="88560"/>
            <a:ext cx="4960800" cy="1467000"/>
            <a:chOff x="749160" y="88560"/>
            <a:chExt cx="4960800" cy="1467000"/>
          </a:xfrm>
        </p:grpSpPr>
        <p:sp>
          <p:nvSpPr>
            <p:cNvPr id="1059" name="TextBox 16"/>
            <p:cNvSpPr/>
            <p:nvPr/>
          </p:nvSpPr>
          <p:spPr>
            <a:xfrm>
              <a:off x="769320" y="586440"/>
              <a:ext cx="494064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coach</a:t>
              </a:r>
              <a:endParaRPr b="0" lang="pt-BR" sz="4050" spc="-1" strike="noStrike">
                <a:solidFill>
                  <a:srgbClr val="000000"/>
                </a:solidFill>
                <a:latin typeface="Arial"/>
              </a:endParaRPr>
            </a:p>
          </p:txBody>
        </p:sp>
        <p:sp>
          <p:nvSpPr>
            <p:cNvPr id="1060" name="TextBox 17"/>
            <p:cNvSpPr/>
            <p:nvPr/>
          </p:nvSpPr>
          <p:spPr>
            <a:xfrm>
              <a:off x="749160" y="88560"/>
              <a:ext cx="3624480" cy="9691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Estilo</a:t>
              </a:r>
              <a:endParaRPr b="0" lang="pt-BR" sz="4050" spc="-1" strike="noStrike">
                <a:solidFill>
                  <a:srgbClr val="000000"/>
                </a:solidFill>
                <a:latin typeface="Arial"/>
              </a:endParaRPr>
            </a:p>
          </p:txBody>
        </p:sp>
      </p:grpSp>
      <p:pic>
        <p:nvPicPr>
          <p:cNvPr id="1061" name="Graphic 21" descr="Whistle with solid fill"/>
          <p:cNvPicPr/>
          <p:nvPr/>
        </p:nvPicPr>
        <p:blipFill>
          <a:blip r:embed="rId1"/>
          <a:stretch/>
        </p:blipFill>
        <p:spPr>
          <a:xfrm>
            <a:off x="7041600" y="1255320"/>
            <a:ext cx="1028160" cy="1028160"/>
          </a:xfrm>
          <a:prstGeom prst="rect">
            <a:avLst/>
          </a:prstGeom>
          <a:ln w="0">
            <a:noFill/>
          </a:ln>
        </p:spPr>
      </p:pic>
      <p:pic>
        <p:nvPicPr>
          <p:cNvPr id="1062" name="Picture 4" descr=""/>
          <p:cNvPicPr/>
          <p:nvPr/>
        </p:nvPicPr>
        <p:blipFill>
          <a:blip r:embed="rId2"/>
          <a:stretch/>
        </p:blipFill>
        <p:spPr>
          <a:xfrm>
            <a:off x="10140120" y="2548080"/>
            <a:ext cx="6209640" cy="70974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Estilos de Liderança</a:t>
            </a:r>
            <a:endParaRPr b="0" lang="pt-BR" sz="4050" spc="-1" strike="noStrike">
              <a:solidFill>
                <a:srgbClr val="000000"/>
              </a:solidFill>
              <a:latin typeface="Calibri"/>
            </a:endParaRPr>
          </a:p>
        </p:txBody>
      </p:sp>
      <p:graphicFrame>
        <p:nvGraphicFramePr>
          <p:cNvPr id="1064" name="Tabela 3"/>
          <p:cNvGraphicFramePr/>
          <p:nvPr/>
        </p:nvGraphicFramePr>
        <p:xfrm>
          <a:off x="862920" y="1901520"/>
          <a:ext cx="15985440" cy="7848360"/>
        </p:xfrm>
        <a:graphic>
          <a:graphicData uri="http://schemas.openxmlformats.org/drawingml/2006/table">
            <a:tbl>
              <a:tblPr/>
              <a:tblGrid>
                <a:gridCol w="3196800"/>
                <a:gridCol w="3196800"/>
                <a:gridCol w="3196800"/>
                <a:gridCol w="3196800"/>
                <a:gridCol w="3196800"/>
              </a:tblGrid>
              <a:tr h="1236240">
                <a:tc>
                  <a:txBody>
                    <a:bodyPr anchor="ctr">
                      <a:noAutofit/>
                    </a:bodyPr>
                    <a:p>
                      <a:endParaRPr b="1" lang="pt-BR" sz="2020" spc="-1" strike="noStrike">
                        <a:solidFill>
                          <a:schemeClr val="lt1"/>
                        </a:solidFill>
                        <a:latin typeface="Calibri"/>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nchor="ctr">
                      <a:noAutofit/>
                    </a:bodyPr>
                    <a:p>
                      <a:pPr>
                        <a:lnSpc>
                          <a:spcPct val="100000"/>
                        </a:lnSpc>
                      </a:pPr>
                      <a:r>
                        <a:rPr b="1" lang="pt-BR" sz="2020" spc="-1" strike="noStrike">
                          <a:solidFill>
                            <a:schemeClr val="lt1"/>
                          </a:solidFill>
                          <a:latin typeface="Calibri"/>
                        </a:rPr>
                        <a:t>Impacto no clima</a:t>
                      </a:r>
                      <a:endParaRPr b="0" lang="pt-BR" sz="202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ctr">
                      <a:noAutofit/>
                    </a:bodyPr>
                    <a:p>
                      <a:pPr>
                        <a:lnSpc>
                          <a:spcPct val="100000"/>
                        </a:lnSpc>
                      </a:pPr>
                      <a:r>
                        <a:rPr b="1" lang="pt-BR" sz="2020" spc="-1" strike="noStrike">
                          <a:solidFill>
                            <a:schemeClr val="lt1"/>
                          </a:solidFill>
                          <a:latin typeface="Calibri"/>
                        </a:rPr>
                        <a:t>Principal resultado</a:t>
                      </a:r>
                      <a:endParaRPr b="0" lang="pt-BR" sz="202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ctr">
                      <a:noAutofit/>
                    </a:bodyPr>
                    <a:p>
                      <a:pPr>
                        <a:lnSpc>
                          <a:spcPct val="100000"/>
                        </a:lnSpc>
                      </a:pPr>
                      <a:r>
                        <a:rPr b="1" lang="pt-BR" sz="2020" spc="-1" strike="noStrike">
                          <a:solidFill>
                            <a:schemeClr val="lt1"/>
                          </a:solidFill>
                          <a:latin typeface="Calibri"/>
                        </a:rPr>
                        <a:t>Tipo de equipe</a:t>
                      </a:r>
                      <a:endParaRPr b="0" lang="pt-BR" sz="202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ctr">
                      <a:noAutofit/>
                    </a:bodyPr>
                    <a:p>
                      <a:pPr>
                        <a:lnSpc>
                          <a:spcPct val="100000"/>
                        </a:lnSpc>
                      </a:pPr>
                      <a:r>
                        <a:rPr b="1" lang="pt-BR" sz="2020" spc="-1" strike="noStrike">
                          <a:solidFill>
                            <a:schemeClr val="lt1"/>
                          </a:solidFill>
                          <a:latin typeface="Calibri"/>
                        </a:rPr>
                        <a:t>Risco</a:t>
                      </a:r>
                      <a:endParaRPr b="0" lang="pt-BR" sz="202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r>
              <a:tr h="944280">
                <a:tc>
                  <a:txBody>
                    <a:bodyPr anchor="ctr">
                      <a:noAutofit/>
                    </a:bodyPr>
                    <a:p>
                      <a:pPr>
                        <a:lnSpc>
                          <a:spcPct val="100000"/>
                        </a:lnSpc>
                      </a:pPr>
                      <a:r>
                        <a:rPr b="1" lang="pt-BR" sz="2020" spc="-1" strike="noStrike">
                          <a:solidFill>
                            <a:schemeClr val="dk1"/>
                          </a:solidFill>
                          <a:latin typeface="Calibri"/>
                        </a:rPr>
                        <a:t>Visionário</a:t>
                      </a:r>
                      <a:endParaRPr b="0" lang="pt-BR" sz="202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Muito positivo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Comprometimento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Que não seja altamente madura</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Ceticismo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944280">
                <a:tc>
                  <a:txBody>
                    <a:bodyPr anchor="ctr">
                      <a:noAutofit/>
                    </a:bodyPr>
                    <a:p>
                      <a:pPr>
                        <a:lnSpc>
                          <a:spcPct val="100000"/>
                        </a:lnSpc>
                      </a:pPr>
                      <a:r>
                        <a:rPr b="1" lang="pt-BR" sz="2020" spc="-1" strike="noStrike">
                          <a:solidFill>
                            <a:schemeClr val="dk1"/>
                          </a:solidFill>
                          <a:latin typeface="Calibri"/>
                        </a:rPr>
                        <a:t>Coach</a:t>
                      </a:r>
                      <a:endParaRPr b="0" lang="pt-BR" sz="202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nSpc>
                          <a:spcPct val="100000"/>
                        </a:lnSpc>
                      </a:pPr>
                      <a:r>
                        <a:rPr b="0" lang="pt-BR" sz="2800" spc="-1" strike="noStrike">
                          <a:solidFill>
                            <a:schemeClr val="dk1"/>
                          </a:solidFill>
                          <a:latin typeface="Calibri"/>
                        </a:rPr>
                        <a:t>Muito positivo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nSpc>
                          <a:spcPct val="100000"/>
                        </a:lnSpc>
                      </a:pPr>
                      <a:r>
                        <a:rPr b="0" lang="pt-BR" sz="2800" spc="-1" strike="noStrike">
                          <a:solidFill>
                            <a:schemeClr val="dk1"/>
                          </a:solidFill>
                          <a:latin typeface="Calibri"/>
                        </a:rPr>
                        <a:t>Desenvolvimento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nSpc>
                          <a:spcPct val="100000"/>
                        </a:lnSpc>
                      </a:pPr>
                      <a:r>
                        <a:rPr b="0" lang="pt-BR" sz="2800" spc="-1" strike="noStrike">
                          <a:solidFill>
                            <a:schemeClr val="dk1"/>
                          </a:solidFill>
                          <a:latin typeface="Calibri"/>
                        </a:rPr>
                        <a:t>Que quer crescer</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nSpc>
                          <a:spcPct val="100000"/>
                        </a:lnSpc>
                      </a:pPr>
                      <a:r>
                        <a:rPr b="0" lang="pt-BR" sz="2800" spc="-1" strike="noStrike">
                          <a:solidFill>
                            <a:schemeClr val="dk1"/>
                          </a:solidFill>
                          <a:latin typeface="Calibri"/>
                        </a:rPr>
                        <a:t>Pouco foco no curto prazo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944280">
                <a:tc>
                  <a:txBody>
                    <a:bodyPr anchor="ctr">
                      <a:noAutofit/>
                    </a:bodyPr>
                    <a:p>
                      <a:pPr>
                        <a:lnSpc>
                          <a:spcPct val="100000"/>
                        </a:lnSpc>
                      </a:pPr>
                      <a:r>
                        <a:rPr b="1" lang="pt-BR" sz="2020" spc="-1" strike="noStrike">
                          <a:solidFill>
                            <a:schemeClr val="dk1"/>
                          </a:solidFill>
                          <a:latin typeface="Calibri"/>
                        </a:rPr>
                        <a:t>Afetivo</a:t>
                      </a:r>
                      <a:endParaRPr b="0" lang="pt-BR" sz="202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Positivo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Cooperação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Que preza o clima</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Pouco foco no resultado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944280">
                <a:tc>
                  <a:txBody>
                    <a:bodyPr anchor="ctr">
                      <a:noAutofit/>
                    </a:bodyPr>
                    <a:p>
                      <a:pPr>
                        <a:lnSpc>
                          <a:spcPct val="100000"/>
                        </a:lnSpc>
                      </a:pPr>
                      <a:r>
                        <a:rPr b="1" lang="pt-BR" sz="2020" spc="-1" strike="noStrike">
                          <a:solidFill>
                            <a:schemeClr val="dk1"/>
                          </a:solidFill>
                          <a:latin typeface="Calibri"/>
                        </a:rPr>
                        <a:t>Democrático</a:t>
                      </a:r>
                      <a:endParaRPr b="0" lang="pt-BR" sz="202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nSpc>
                          <a:spcPct val="100000"/>
                        </a:lnSpc>
                      </a:pPr>
                      <a:r>
                        <a:rPr b="0" lang="pt-BR" sz="2800" spc="-1" strike="noStrike">
                          <a:solidFill>
                            <a:schemeClr val="dk1"/>
                          </a:solidFill>
                          <a:latin typeface="Calibri"/>
                        </a:rPr>
                        <a:t>Positivo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nSpc>
                          <a:spcPct val="100000"/>
                        </a:lnSpc>
                      </a:pPr>
                      <a:r>
                        <a:rPr b="0" lang="pt-BR" sz="2800" spc="-1" strike="noStrike">
                          <a:solidFill>
                            <a:schemeClr val="dk1"/>
                          </a:solidFill>
                          <a:latin typeface="Calibri"/>
                        </a:rPr>
                        <a:t>Participação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nSpc>
                          <a:spcPct val="100000"/>
                        </a:lnSpc>
                      </a:pPr>
                      <a:r>
                        <a:rPr b="0" lang="pt-BR" sz="2800" spc="-1" strike="noStrike">
                          <a:solidFill>
                            <a:schemeClr val="dk1"/>
                          </a:solidFill>
                          <a:latin typeface="Calibri"/>
                        </a:rPr>
                        <a:t>Mais madura</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nSpc>
                          <a:spcPct val="100000"/>
                        </a:lnSpc>
                      </a:pPr>
                      <a:r>
                        <a:rPr b="0" lang="pt-BR" sz="2800" spc="-1" strike="noStrike">
                          <a:solidFill>
                            <a:schemeClr val="dk1"/>
                          </a:solidFill>
                          <a:latin typeface="Calibri"/>
                        </a:rPr>
                        <a:t>Falta de direcionamento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944280">
                <a:tc>
                  <a:txBody>
                    <a:bodyPr anchor="ctr">
                      <a:noAutofit/>
                    </a:bodyPr>
                    <a:p>
                      <a:pPr>
                        <a:lnSpc>
                          <a:spcPct val="100000"/>
                        </a:lnSpc>
                      </a:pPr>
                      <a:r>
                        <a:rPr b="1" lang="pt-BR" sz="2020" spc="-1" strike="noStrike">
                          <a:solidFill>
                            <a:schemeClr val="dk1"/>
                          </a:solidFill>
                          <a:latin typeface="Calibri"/>
                        </a:rPr>
                        <a:t>Modelador</a:t>
                      </a:r>
                      <a:endParaRPr b="0" lang="pt-BR" sz="202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Negativo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Esforço máximo e estresse</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gn="ctr">
                        <a:lnSpc>
                          <a:spcPct val="100000"/>
                        </a:lnSpc>
                      </a:pPr>
                      <a:r>
                        <a:rPr b="0" lang="pt-BR" sz="2800" spc="-1" strike="noStrike">
                          <a:solidFill>
                            <a:schemeClr val="dk1"/>
                          </a:solidFill>
                          <a:latin typeface="Calibri"/>
                        </a:rPr>
                        <a:t>____</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Sobrecarga/ frustração/ exaustão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944280">
                <a:tc>
                  <a:txBody>
                    <a:bodyPr anchor="ctr">
                      <a:noAutofit/>
                    </a:bodyPr>
                    <a:p>
                      <a:pPr>
                        <a:lnSpc>
                          <a:spcPct val="100000"/>
                        </a:lnSpc>
                      </a:pPr>
                      <a:r>
                        <a:rPr b="1" lang="pt-BR" sz="2020" spc="-1" strike="noStrike">
                          <a:solidFill>
                            <a:schemeClr val="dk1"/>
                          </a:solidFill>
                          <a:latin typeface="Calibri"/>
                        </a:rPr>
                        <a:t>Autoritário</a:t>
                      </a:r>
                      <a:endParaRPr b="0" lang="pt-BR" sz="202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nSpc>
                          <a:spcPct val="100000"/>
                        </a:lnSpc>
                        <a:tabLst>
                          <a:tab algn="l" pos="0"/>
                        </a:tabLst>
                      </a:pPr>
                      <a:r>
                        <a:rPr b="0" lang="pt-BR" sz="2800" spc="-1" strike="noStrike">
                          <a:solidFill>
                            <a:schemeClr val="dk1"/>
                          </a:solidFill>
                          <a:latin typeface="Calibri"/>
                        </a:rPr>
                        <a:t>Negativo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nSpc>
                          <a:spcPct val="100000"/>
                        </a:lnSpc>
                      </a:pPr>
                      <a:r>
                        <a:rPr b="0" lang="pt-BR" sz="2800" spc="-1" strike="noStrike">
                          <a:solidFill>
                            <a:schemeClr val="dk1"/>
                          </a:solidFill>
                          <a:latin typeface="Calibri"/>
                        </a:rPr>
                        <a:t>Medo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gn="ctr">
                        <a:lnSpc>
                          <a:spcPct val="100000"/>
                        </a:lnSpc>
                        <a:tabLst>
                          <a:tab algn="l" pos="0"/>
                        </a:tabLst>
                      </a:pPr>
                      <a:r>
                        <a:rPr b="0" lang="pt-BR" sz="2800" spc="-1" strike="noStrike">
                          <a:solidFill>
                            <a:schemeClr val="dk1"/>
                          </a:solidFill>
                          <a:latin typeface="Calibri"/>
                        </a:rPr>
                        <a:t>____</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ctr">
                      <a:noAutofit/>
                    </a:bodyPr>
                    <a:p>
                      <a:pPr>
                        <a:lnSpc>
                          <a:spcPct val="100000"/>
                        </a:lnSpc>
                        <a:tabLst>
                          <a:tab algn="l" pos="0"/>
                        </a:tabLst>
                      </a:pPr>
                      <a:r>
                        <a:rPr b="0" lang="pt-BR" sz="2800" spc="-1" strike="noStrike">
                          <a:solidFill>
                            <a:schemeClr val="dk1"/>
                          </a:solidFill>
                          <a:latin typeface="Calibri"/>
                        </a:rPr>
                        <a:t>Falta de iniciativa/ apatia/ submissão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944280">
                <a:tc>
                  <a:txBody>
                    <a:bodyPr anchor="ctr">
                      <a:noAutofit/>
                    </a:bodyPr>
                    <a:p>
                      <a:pPr>
                        <a:lnSpc>
                          <a:spcPct val="100000"/>
                        </a:lnSpc>
                      </a:pPr>
                      <a:r>
                        <a:rPr b="1" lang="pt-BR" sz="2020" spc="-1" strike="noStrike">
                          <a:solidFill>
                            <a:schemeClr val="dk1"/>
                          </a:solidFill>
                          <a:latin typeface="Calibri"/>
                        </a:rPr>
                        <a:t>Laissez-faire</a:t>
                      </a:r>
                      <a:endParaRPr b="0" lang="pt-BR" sz="202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tabLst>
                          <a:tab algn="l" pos="0"/>
                        </a:tabLst>
                      </a:pPr>
                      <a:r>
                        <a:rPr b="0" lang="pt-BR" sz="2800" spc="-1" strike="noStrike">
                          <a:solidFill>
                            <a:schemeClr val="dk1"/>
                          </a:solidFill>
                          <a:latin typeface="Calibri"/>
                        </a:rPr>
                        <a:t>Negativo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Acomodação</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gn="ctr">
                        <a:lnSpc>
                          <a:spcPct val="100000"/>
                        </a:lnSpc>
                        <a:tabLst>
                          <a:tab algn="l" pos="0"/>
                        </a:tabLst>
                      </a:pPr>
                      <a:r>
                        <a:rPr b="0" lang="pt-BR" sz="2800" spc="-1" strike="noStrike">
                          <a:solidFill>
                            <a:schemeClr val="dk1"/>
                          </a:solidFill>
                          <a:latin typeface="Calibri"/>
                        </a:rPr>
                        <a:t>____</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chor="ctr">
                      <a:noAutofit/>
                    </a:bodyPr>
                    <a:p>
                      <a:pPr>
                        <a:lnSpc>
                          <a:spcPct val="100000"/>
                        </a:lnSpc>
                      </a:pPr>
                      <a:r>
                        <a:rPr b="0" lang="pt-BR" sz="2800" spc="-1" strike="noStrike">
                          <a:solidFill>
                            <a:schemeClr val="dk1"/>
                          </a:solidFill>
                          <a:latin typeface="Calibri"/>
                        </a:rPr>
                        <a:t>Ausência de liderança</a:t>
                      </a:r>
                      <a:endParaRPr b="0" lang="pt-BR" sz="2800" spc="-1" strike="noStrike">
                        <a:solidFill>
                          <a:srgbClr val="000000"/>
                        </a:solidFill>
                        <a:latin typeface="Arial"/>
                      </a:endParaRPr>
                    </a:p>
                  </a:txBody>
                  <a:tcPr anchor="ct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Line 5"/>
          <p:cNvSpPr/>
          <p:nvPr/>
        </p:nvSpPr>
        <p:spPr>
          <a:xfrm>
            <a:off x="1918080" y="5503320"/>
            <a:ext cx="13719240" cy="360"/>
          </a:xfrm>
          <a:prstGeom prst="line">
            <a:avLst/>
          </a:prstGeom>
          <a:ln w="57150">
            <a:solidFill>
              <a:srgbClr val="c0504d">
                <a:lumMod val="60000"/>
                <a:lumOff val="40000"/>
              </a:srgbClr>
            </a:solidFill>
            <a:round/>
          </a:ln>
        </p:spPr>
        <p:style>
          <a:lnRef idx="0"/>
          <a:fillRef idx="0"/>
          <a:effectRef idx="0"/>
          <a:fontRef idx="minor"/>
        </p:style>
        <p:txBody>
          <a:bodyPr lIns="90000" rIns="90000" tIns="-44640" bIns="-44640" anchor="t" anchorCtr="1">
            <a:noAutofit/>
          </a:bodyPr>
          <a:p>
            <a:endParaRPr b="0" lang="pt-BR" sz="1800" spc="-1" strike="noStrike">
              <a:solidFill>
                <a:srgbClr val="000000"/>
              </a:solidFill>
              <a:latin typeface="Calibri"/>
            </a:endParaRPr>
          </a:p>
        </p:txBody>
      </p:sp>
      <p:sp>
        <p:nvSpPr>
          <p:cNvPr id="1066"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Estilos de Liderança</a:t>
            </a:r>
            <a:endParaRPr b="0" lang="pt-BR" sz="4050" spc="-1" strike="noStrike">
              <a:solidFill>
                <a:srgbClr val="000000"/>
              </a:solidFill>
              <a:latin typeface="Calibri"/>
            </a:endParaRPr>
          </a:p>
        </p:txBody>
      </p:sp>
      <p:sp>
        <p:nvSpPr>
          <p:cNvPr id="1067" name="Text Box 6"/>
          <p:cNvSpPr/>
          <p:nvPr/>
        </p:nvSpPr>
        <p:spPr>
          <a:xfrm rot="19908600">
            <a:off x="1660320" y="4383720"/>
            <a:ext cx="2084400" cy="45504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1" lang="pt-BR" sz="2400" spc="-1" strike="noStrike">
                <a:solidFill>
                  <a:srgbClr val="000000"/>
                </a:solidFill>
                <a:latin typeface="Calibri"/>
              </a:rPr>
              <a:t>Autoritário</a:t>
            </a:r>
            <a:endParaRPr b="0" lang="pt-BR" sz="2400" spc="-1" strike="noStrike">
              <a:solidFill>
                <a:srgbClr val="000000"/>
              </a:solidFill>
              <a:latin typeface="Arial"/>
            </a:endParaRPr>
          </a:p>
        </p:txBody>
      </p:sp>
      <p:sp>
        <p:nvSpPr>
          <p:cNvPr id="1068" name="Text Box 7"/>
          <p:cNvSpPr/>
          <p:nvPr/>
        </p:nvSpPr>
        <p:spPr>
          <a:xfrm rot="19908600">
            <a:off x="8527680" y="4313520"/>
            <a:ext cx="2381760" cy="45504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1" lang="pt-BR" sz="2400" spc="-1" strike="noStrike">
                <a:solidFill>
                  <a:srgbClr val="000000"/>
                </a:solidFill>
                <a:latin typeface="Calibri"/>
              </a:rPr>
              <a:t>Democrático</a:t>
            </a:r>
            <a:endParaRPr b="0" lang="pt-BR" sz="2400" spc="-1" strike="noStrike">
              <a:solidFill>
                <a:srgbClr val="000000"/>
              </a:solidFill>
              <a:latin typeface="Arial"/>
            </a:endParaRPr>
          </a:p>
        </p:txBody>
      </p:sp>
      <p:sp>
        <p:nvSpPr>
          <p:cNvPr id="1069" name="Text Box 8"/>
          <p:cNvSpPr/>
          <p:nvPr/>
        </p:nvSpPr>
        <p:spPr>
          <a:xfrm rot="19908600">
            <a:off x="15378120" y="4316040"/>
            <a:ext cx="2371320" cy="45504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1" lang="pt-BR" sz="2400" spc="-1" strike="noStrike">
                <a:solidFill>
                  <a:srgbClr val="000000"/>
                </a:solidFill>
                <a:latin typeface="Calibri"/>
              </a:rPr>
              <a:t>Laissez-Faire</a:t>
            </a:r>
            <a:endParaRPr b="0" lang="pt-BR" sz="2400" spc="-1" strike="noStrike">
              <a:solidFill>
                <a:srgbClr val="000000"/>
              </a:solidFill>
              <a:latin typeface="Arial"/>
            </a:endParaRPr>
          </a:p>
        </p:txBody>
      </p:sp>
      <p:sp>
        <p:nvSpPr>
          <p:cNvPr id="1070" name="Oval 9"/>
          <p:cNvSpPr/>
          <p:nvPr/>
        </p:nvSpPr>
        <p:spPr>
          <a:xfrm>
            <a:off x="1679040" y="5275080"/>
            <a:ext cx="417960" cy="456840"/>
          </a:xfrm>
          <a:prstGeom prst="ellipse">
            <a:avLst/>
          </a:prstGeom>
          <a:gradFill rotWithShape="0">
            <a:gsLst>
              <a:gs pos="0">
                <a:srgbClr val="9c2f2c"/>
              </a:gs>
              <a:gs pos="100000">
                <a:srgbClr val="cb3d39"/>
              </a:gs>
            </a:gsLst>
            <a:lin ang="16200000"/>
          </a:gradFill>
          <a:ln>
            <a:solidFill>
              <a:srgbClr val="be4b48"/>
            </a:solidFill>
            <a:round/>
          </a:ln>
          <a:effectLst>
            <a:outerShdw blurRad="39960" dir="5400000" dist="23040" rotWithShape="0">
              <a:srgbClr val="000000">
                <a:alpha val="35000"/>
              </a:srgbClr>
            </a:outerShdw>
          </a:effectLst>
        </p:spPr>
        <p:style>
          <a:lnRef idx="1">
            <a:schemeClr val="accent2"/>
          </a:lnRef>
          <a:fillRef idx="3">
            <a:schemeClr val="accent2"/>
          </a:fillRef>
          <a:effectRef idx="2">
            <a:schemeClr val="accent2"/>
          </a:effectRef>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071" name="Oval 10"/>
          <p:cNvSpPr/>
          <p:nvPr/>
        </p:nvSpPr>
        <p:spPr>
          <a:xfrm>
            <a:off x="3970440" y="5275080"/>
            <a:ext cx="417960" cy="456840"/>
          </a:xfrm>
          <a:prstGeom prst="ellipse">
            <a:avLst/>
          </a:prstGeom>
          <a:gradFill rotWithShape="0">
            <a:gsLst>
              <a:gs pos="0">
                <a:srgbClr val="9c2f2c"/>
              </a:gs>
              <a:gs pos="100000">
                <a:srgbClr val="cb3d39"/>
              </a:gs>
            </a:gsLst>
            <a:lin ang="16200000"/>
          </a:gradFill>
          <a:ln>
            <a:solidFill>
              <a:srgbClr val="be4b48"/>
            </a:solidFill>
            <a:round/>
          </a:ln>
          <a:effectLst>
            <a:outerShdw blurRad="39960" dir="5400000" dist="23040" rotWithShape="0">
              <a:srgbClr val="000000">
                <a:alpha val="35000"/>
              </a:srgbClr>
            </a:outerShdw>
          </a:effectLst>
        </p:spPr>
        <p:style>
          <a:lnRef idx="1">
            <a:schemeClr val="accent2"/>
          </a:lnRef>
          <a:fillRef idx="3">
            <a:schemeClr val="accent2"/>
          </a:fillRef>
          <a:effectRef idx="2">
            <a:schemeClr val="accent2"/>
          </a:effectRef>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072" name="Oval 11"/>
          <p:cNvSpPr/>
          <p:nvPr/>
        </p:nvSpPr>
        <p:spPr>
          <a:xfrm>
            <a:off x="6262200" y="5275080"/>
            <a:ext cx="417960" cy="456840"/>
          </a:xfrm>
          <a:prstGeom prst="ellipse">
            <a:avLst/>
          </a:prstGeom>
          <a:gradFill rotWithShape="0">
            <a:gsLst>
              <a:gs pos="0">
                <a:srgbClr val="2e5f99"/>
              </a:gs>
              <a:gs pos="100000">
                <a:srgbClr val="3c7ac7"/>
              </a:gs>
            </a:gsLst>
            <a:lin ang="16200000"/>
          </a:gradFill>
          <a:ln>
            <a:solidFill>
              <a:srgbClr val="4a7ebb"/>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073" name="Oval 9"/>
          <p:cNvSpPr/>
          <p:nvPr/>
        </p:nvSpPr>
        <p:spPr>
          <a:xfrm>
            <a:off x="10845000" y="5275080"/>
            <a:ext cx="417960" cy="456840"/>
          </a:xfrm>
          <a:prstGeom prst="ellipse">
            <a:avLst/>
          </a:prstGeom>
          <a:gradFill rotWithShape="0">
            <a:gsLst>
              <a:gs pos="0">
                <a:srgbClr val="2e5f99"/>
              </a:gs>
              <a:gs pos="100000">
                <a:srgbClr val="3c7ac7"/>
              </a:gs>
            </a:gsLst>
            <a:lin ang="16200000"/>
          </a:gradFill>
          <a:ln>
            <a:solidFill>
              <a:srgbClr val="4a7ebb"/>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074" name="Oval 10"/>
          <p:cNvSpPr/>
          <p:nvPr/>
        </p:nvSpPr>
        <p:spPr>
          <a:xfrm>
            <a:off x="13136760" y="5275080"/>
            <a:ext cx="417960" cy="456840"/>
          </a:xfrm>
          <a:prstGeom prst="ellipse">
            <a:avLst/>
          </a:prstGeom>
          <a:gradFill rotWithShape="0">
            <a:gsLst>
              <a:gs pos="0">
                <a:srgbClr val="2e5f99"/>
              </a:gs>
              <a:gs pos="100000">
                <a:srgbClr val="3c7ac7"/>
              </a:gs>
            </a:gsLst>
            <a:lin ang="16200000"/>
          </a:gradFill>
          <a:ln>
            <a:solidFill>
              <a:srgbClr val="4a7ebb"/>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075" name="Oval 11"/>
          <p:cNvSpPr/>
          <p:nvPr/>
        </p:nvSpPr>
        <p:spPr>
          <a:xfrm>
            <a:off x="15428160" y="5275080"/>
            <a:ext cx="417960" cy="456840"/>
          </a:xfrm>
          <a:prstGeom prst="ellipse">
            <a:avLst/>
          </a:prstGeom>
          <a:gradFill rotWithShape="0">
            <a:gsLst>
              <a:gs pos="0">
                <a:srgbClr val="9c2f2c"/>
              </a:gs>
              <a:gs pos="100000">
                <a:srgbClr val="cb3d39"/>
              </a:gs>
            </a:gsLst>
            <a:lin ang="16200000"/>
          </a:gradFill>
          <a:ln>
            <a:solidFill>
              <a:srgbClr val="be4b48"/>
            </a:solidFill>
            <a:round/>
          </a:ln>
          <a:effectLst>
            <a:outerShdw blurRad="39960" dir="5400000" dist="23040" rotWithShape="0">
              <a:srgbClr val="000000">
                <a:alpha val="35000"/>
              </a:srgbClr>
            </a:outerShdw>
          </a:effectLst>
        </p:spPr>
        <p:style>
          <a:lnRef idx="1">
            <a:schemeClr val="accent2"/>
          </a:lnRef>
          <a:fillRef idx="3">
            <a:schemeClr val="accent2"/>
          </a:fillRef>
          <a:effectRef idx="2">
            <a:schemeClr val="accent2"/>
          </a:effectRef>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076" name="Oval 9"/>
          <p:cNvSpPr/>
          <p:nvPr/>
        </p:nvSpPr>
        <p:spPr>
          <a:xfrm>
            <a:off x="8553600" y="5275080"/>
            <a:ext cx="417960" cy="456840"/>
          </a:xfrm>
          <a:prstGeom prst="ellipse">
            <a:avLst/>
          </a:prstGeom>
          <a:gradFill rotWithShape="0">
            <a:gsLst>
              <a:gs pos="0">
                <a:srgbClr val="2e5f99"/>
              </a:gs>
              <a:gs pos="100000">
                <a:srgbClr val="3c7ac7"/>
              </a:gs>
            </a:gsLst>
            <a:lin ang="16200000"/>
          </a:gradFill>
          <a:ln>
            <a:solidFill>
              <a:srgbClr val="4a7ebb"/>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077" name="Text Box 6"/>
          <p:cNvSpPr/>
          <p:nvPr/>
        </p:nvSpPr>
        <p:spPr>
          <a:xfrm rot="19908600">
            <a:off x="3969360" y="4383720"/>
            <a:ext cx="2084400" cy="45504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1" lang="pt-BR" sz="2400" spc="-1" strike="noStrike">
                <a:solidFill>
                  <a:srgbClr val="000000"/>
                </a:solidFill>
                <a:latin typeface="Calibri"/>
              </a:rPr>
              <a:t>Modelador</a:t>
            </a:r>
            <a:endParaRPr b="0" lang="pt-BR" sz="2400" spc="-1" strike="noStrike">
              <a:solidFill>
                <a:srgbClr val="000000"/>
              </a:solidFill>
              <a:latin typeface="Arial"/>
            </a:endParaRPr>
          </a:p>
        </p:txBody>
      </p:sp>
      <p:sp>
        <p:nvSpPr>
          <p:cNvPr id="1078" name="Text Box 6"/>
          <p:cNvSpPr/>
          <p:nvPr/>
        </p:nvSpPr>
        <p:spPr>
          <a:xfrm rot="19908600">
            <a:off x="6254280" y="4383720"/>
            <a:ext cx="2084400" cy="45504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1" lang="pt-BR" sz="2400" spc="-1" strike="noStrike">
                <a:solidFill>
                  <a:srgbClr val="000000"/>
                </a:solidFill>
                <a:latin typeface="Calibri"/>
              </a:rPr>
              <a:t>Visionário</a:t>
            </a:r>
            <a:endParaRPr b="0" lang="pt-BR" sz="2400" spc="-1" strike="noStrike">
              <a:solidFill>
                <a:srgbClr val="000000"/>
              </a:solidFill>
              <a:latin typeface="Arial"/>
            </a:endParaRPr>
          </a:p>
        </p:txBody>
      </p:sp>
      <p:sp>
        <p:nvSpPr>
          <p:cNvPr id="1079" name="Text Box 6"/>
          <p:cNvSpPr/>
          <p:nvPr/>
        </p:nvSpPr>
        <p:spPr>
          <a:xfrm rot="19908600">
            <a:off x="10819800" y="4383720"/>
            <a:ext cx="2084400" cy="45504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1" lang="pt-BR" sz="2400" spc="-1" strike="noStrike">
                <a:solidFill>
                  <a:srgbClr val="000000"/>
                </a:solidFill>
                <a:latin typeface="Calibri"/>
              </a:rPr>
              <a:t>Coach</a:t>
            </a:r>
            <a:endParaRPr b="0" lang="pt-BR" sz="2400" spc="-1" strike="noStrike">
              <a:solidFill>
                <a:srgbClr val="000000"/>
              </a:solidFill>
              <a:latin typeface="Arial"/>
            </a:endParaRPr>
          </a:p>
        </p:txBody>
      </p:sp>
      <p:sp>
        <p:nvSpPr>
          <p:cNvPr id="1080" name="Text Box 6"/>
          <p:cNvSpPr/>
          <p:nvPr/>
        </p:nvSpPr>
        <p:spPr>
          <a:xfrm rot="19908600">
            <a:off x="13109400" y="4383720"/>
            <a:ext cx="2084400" cy="45504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1" lang="pt-BR" sz="2400" spc="-1" strike="noStrike">
                <a:solidFill>
                  <a:srgbClr val="000000"/>
                </a:solidFill>
                <a:latin typeface="Calibri"/>
              </a:rPr>
              <a:t>Afetivo</a:t>
            </a:r>
            <a:endParaRPr b="0" lang="pt-BR" sz="2400" spc="-1" strike="noStrike">
              <a:solidFill>
                <a:srgbClr val="000000"/>
              </a:solidFill>
              <a:latin typeface="Arial"/>
            </a:endParaRPr>
          </a:p>
        </p:txBody>
      </p:sp>
      <p:sp>
        <p:nvSpPr>
          <p:cNvPr id="1081" name="Text Box 7"/>
          <p:cNvSpPr/>
          <p:nvPr/>
        </p:nvSpPr>
        <p:spPr>
          <a:xfrm>
            <a:off x="7587000" y="5883840"/>
            <a:ext cx="238176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3200" spc="-1" strike="noStrike">
                <a:solidFill>
                  <a:srgbClr val="000000"/>
                </a:solidFill>
                <a:latin typeface="Calibri"/>
              </a:rPr>
              <a:t>Diretividade</a:t>
            </a:r>
            <a:endParaRPr b="0" lang="pt-BR" sz="3200" spc="-1" strike="noStrike">
              <a:solidFill>
                <a:srgbClr val="000000"/>
              </a:solidFill>
              <a:latin typeface="Arial"/>
            </a:endParaRPr>
          </a:p>
        </p:txBody>
      </p:sp>
      <p:sp>
        <p:nvSpPr>
          <p:cNvPr id="1082" name="Text Box 7"/>
          <p:cNvSpPr/>
          <p:nvPr/>
        </p:nvSpPr>
        <p:spPr>
          <a:xfrm>
            <a:off x="718920" y="5791680"/>
            <a:ext cx="2381760" cy="759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400" spc="-1" strike="noStrike">
                <a:solidFill>
                  <a:srgbClr val="000000"/>
                </a:solidFill>
                <a:latin typeface="Calibri"/>
              </a:rPr>
              <a:t>+</a:t>
            </a:r>
            <a:endParaRPr b="0" lang="pt-BR" sz="4400" spc="-1" strike="noStrike">
              <a:solidFill>
                <a:srgbClr val="000000"/>
              </a:solidFill>
              <a:latin typeface="Arial"/>
            </a:endParaRPr>
          </a:p>
        </p:txBody>
      </p:sp>
      <p:sp>
        <p:nvSpPr>
          <p:cNvPr id="1083" name="Text Box 7"/>
          <p:cNvSpPr/>
          <p:nvPr/>
        </p:nvSpPr>
        <p:spPr>
          <a:xfrm>
            <a:off x="14454720" y="5791680"/>
            <a:ext cx="2381760" cy="759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4400" spc="-1" strike="noStrike">
                <a:solidFill>
                  <a:srgbClr val="000000"/>
                </a:solidFill>
                <a:latin typeface="Calibri"/>
              </a:rPr>
              <a:t>-</a:t>
            </a:r>
            <a:endParaRPr b="0" lang="pt-BR" sz="4400" spc="-1" strike="noStrike">
              <a:solidFill>
                <a:srgbClr val="000000"/>
              </a:solidFill>
              <a:latin typeface="Arial"/>
            </a:endParaRPr>
          </a:p>
        </p:txBody>
      </p:sp>
      <p:sp>
        <p:nvSpPr>
          <p:cNvPr id="1084" name="Colchete Esquerdo 5"/>
          <p:cNvSpPr/>
          <p:nvPr/>
        </p:nvSpPr>
        <p:spPr>
          <a:xfrm rot="5400000">
            <a:off x="9680400" y="475920"/>
            <a:ext cx="456840" cy="7292520"/>
          </a:xfrm>
          <a:prstGeom prst="leftBracket">
            <a:avLst>
              <a:gd name="adj" fmla="val 8333"/>
            </a:avLst>
          </a:prstGeom>
          <a:noFill/>
          <a:ln w="28575">
            <a:solidFill>
              <a:srgbClr val="000000"/>
            </a:solidFill>
            <a:round/>
          </a:ln>
        </p:spPr>
        <p:style>
          <a:lnRef idx="1">
            <a:schemeClr val="accent1"/>
          </a:lnRef>
          <a:fillRef idx="0">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rgbClr val="000000"/>
              </a:solidFill>
              <a:latin typeface="Calibri"/>
            </a:endParaRPr>
          </a:p>
        </p:txBody>
      </p:sp>
      <p:sp>
        <p:nvSpPr>
          <p:cNvPr id="1085" name="Text Box 7"/>
          <p:cNvSpPr/>
          <p:nvPr/>
        </p:nvSpPr>
        <p:spPr>
          <a:xfrm>
            <a:off x="8716680" y="2728800"/>
            <a:ext cx="2381760" cy="1064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3200" spc="-1" strike="noStrike">
                <a:solidFill>
                  <a:srgbClr val="000000"/>
                </a:solidFill>
                <a:latin typeface="Calibri"/>
              </a:rPr>
              <a:t>Estilos</a:t>
            </a:r>
            <a:br>
              <a:rPr sz="3200"/>
            </a:br>
            <a:r>
              <a:rPr b="1" lang="pt-BR" sz="3200" spc="-1" strike="noStrike">
                <a:solidFill>
                  <a:srgbClr val="000000"/>
                </a:solidFill>
                <a:latin typeface="Calibri"/>
              </a:rPr>
              <a:t>Ressonantes</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03" dur="indefinite" restart="never" nodeType="tmRoot">
          <p:childTnLst>
            <p:seq>
              <p:cTn id="204" dur="indefinite" nodeType="mainSeq">
                <p:childTnLst>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1076"/>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1068"/>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1074"/>
                                        </p:tgtEl>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tgtEl>
                                          <p:spTgt spid="1080"/>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1071"/>
                                        </p:tgtEl>
                                        <p:attrNameLst>
                                          <p:attrName>style.visibility</p:attrName>
                                        </p:attrNameLst>
                                      </p:cBhvr>
                                      <p:to>
                                        <p:strVal val="visible"/>
                                      </p:to>
                                    </p:set>
                                  </p:childTnLst>
                                </p:cTn>
                              </p:par>
                              <p:par>
                                <p:cTn id="221" nodeType="withEffect" fill="hold" presetClass="entr" presetID="1">
                                  <p:stCondLst>
                                    <p:cond delay="0"/>
                                  </p:stCondLst>
                                  <p:childTnLst>
                                    <p:set>
                                      <p:cBhvr>
                                        <p:cTn id="222" dur="1" fill="hold">
                                          <p:stCondLst>
                                            <p:cond delay="0"/>
                                          </p:stCondLst>
                                        </p:cTn>
                                        <p:tgtEl>
                                          <p:spTgt spid="1077"/>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nodeType="clickEffect" fill="hold" presetClass="entr" presetID="1">
                                  <p:stCondLst>
                                    <p:cond delay="0"/>
                                  </p:stCondLst>
                                  <p:childTnLst>
                                    <p:set>
                                      <p:cBhvr>
                                        <p:cTn id="226" dur="1" fill="hold">
                                          <p:stCondLst>
                                            <p:cond delay="0"/>
                                          </p:stCondLst>
                                        </p:cTn>
                                        <p:tgtEl>
                                          <p:spTgt spid="1072"/>
                                        </p:tgtEl>
                                        <p:attrNameLst>
                                          <p:attrName>style.visibility</p:attrName>
                                        </p:attrNameLst>
                                      </p:cBhvr>
                                      <p:to>
                                        <p:strVal val="visible"/>
                                      </p:to>
                                    </p:set>
                                  </p:childTnLst>
                                </p:cTn>
                              </p:par>
                              <p:par>
                                <p:cTn id="227" nodeType="withEffect" fill="hold" presetClass="entr" presetID="1">
                                  <p:stCondLst>
                                    <p:cond delay="0"/>
                                  </p:stCondLst>
                                  <p:childTnLst>
                                    <p:set>
                                      <p:cBhvr>
                                        <p:cTn id="228" dur="1" fill="hold">
                                          <p:stCondLst>
                                            <p:cond delay="0"/>
                                          </p:stCondLst>
                                        </p:cTn>
                                        <p:tgtEl>
                                          <p:spTgt spid="1078"/>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1073"/>
                                        </p:tgtEl>
                                        <p:attrNameLst>
                                          <p:attrName>style.visibility</p:attrName>
                                        </p:attrNameLst>
                                      </p:cBhvr>
                                      <p:to>
                                        <p:strVal val="visible"/>
                                      </p:to>
                                    </p:set>
                                  </p:childTnLst>
                                </p:cTn>
                              </p:par>
                              <p:par>
                                <p:cTn id="233" nodeType="withEffect" fill="hold" presetClass="entr" presetID="1">
                                  <p:stCondLst>
                                    <p:cond delay="0"/>
                                  </p:stCondLst>
                                  <p:childTnLst>
                                    <p:set>
                                      <p:cBhvr>
                                        <p:cTn id="234" dur="1" fill="hold">
                                          <p:stCondLst>
                                            <p:cond delay="0"/>
                                          </p:stCondLst>
                                        </p:cTn>
                                        <p:tgtEl>
                                          <p:spTgt spid="1079"/>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1084"/>
                                        </p:tgtEl>
                                        <p:attrNameLst>
                                          <p:attrName>style.visibility</p:attrName>
                                        </p:attrNameLst>
                                      </p:cBhvr>
                                      <p:to>
                                        <p:strVal val="visible"/>
                                      </p:to>
                                    </p:set>
                                  </p:childTnLst>
                                </p:cTn>
                              </p:par>
                              <p:par>
                                <p:cTn id="239" nodeType="withEffect" fill="hold" presetClass="entr" presetID="1">
                                  <p:stCondLst>
                                    <p:cond delay="0"/>
                                  </p:stCondLst>
                                  <p:childTnLst>
                                    <p:set>
                                      <p:cBhvr>
                                        <p:cTn id="240" dur="1" fill="hold">
                                          <p:stCondLst>
                                            <p:cond delay="0"/>
                                          </p:stCondLst>
                                        </p:cTn>
                                        <p:tgtEl>
                                          <p:spTgt spid="10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86" name="Group 29"/>
          <p:cNvGrpSpPr/>
          <p:nvPr/>
        </p:nvGrpSpPr>
        <p:grpSpPr>
          <a:xfrm>
            <a:off x="9740520" y="3594240"/>
            <a:ext cx="7735680" cy="5941080"/>
            <a:chOff x="9740520" y="3594240"/>
            <a:chExt cx="7735680" cy="5941080"/>
          </a:xfrm>
        </p:grpSpPr>
        <p:pic>
          <p:nvPicPr>
            <p:cNvPr id="1087" name="Picture 2" descr="Post-it"/>
            <p:cNvPicPr/>
            <p:nvPr/>
          </p:nvPicPr>
          <p:blipFill>
            <a:blip r:embed="rId1"/>
            <a:srcRect l="17877" t="8375" r="17262" b="15087"/>
            <a:stretch/>
          </p:blipFill>
          <p:spPr>
            <a:xfrm rot="156600">
              <a:off x="9864000" y="3761640"/>
              <a:ext cx="7488360" cy="5605920"/>
            </a:xfrm>
            <a:prstGeom prst="rect">
              <a:avLst/>
            </a:prstGeom>
            <a:ln w="0">
              <a:noFill/>
            </a:ln>
          </p:spPr>
        </p:pic>
        <p:sp>
          <p:nvSpPr>
            <p:cNvPr id="1088" name="Text Box 17"/>
            <p:cNvSpPr/>
            <p:nvPr/>
          </p:nvSpPr>
          <p:spPr>
            <a:xfrm>
              <a:off x="10509840" y="4824360"/>
              <a:ext cx="6087600" cy="3441240"/>
            </a:xfrm>
            <a:prstGeom prst="rect">
              <a:avLst/>
            </a:prstGeom>
            <a:noFill/>
            <a:ln w="9525">
              <a:noFill/>
            </a:ln>
          </p:spPr>
          <p:style>
            <a:lnRef idx="0"/>
            <a:fillRef idx="0"/>
            <a:effectRef idx="0"/>
            <a:fontRef idx="minor"/>
          </p:style>
          <p:txBody>
            <a:bodyPr lIns="90000" rIns="90000" tIns="45000" bIns="45000" anchor="t">
              <a:spAutoFit/>
            </a:bodyPr>
            <a:p>
              <a:pPr algn="ctr">
                <a:lnSpc>
                  <a:spcPct val="110000"/>
                </a:lnSpc>
              </a:pPr>
              <a:r>
                <a:rPr b="0" lang="pt-BR" sz="4000" spc="-1" strike="noStrike">
                  <a:solidFill>
                    <a:srgbClr val="000000"/>
                  </a:solidFill>
                  <a:latin typeface="Calibri"/>
                </a:rPr>
                <a:t>A combinação de estilos que tende a dar melhores resultados é</a:t>
              </a:r>
              <a:r>
                <a:rPr b="0" lang="pt-BR" sz="4000" spc="-1" strike="noStrike">
                  <a:solidFill>
                    <a:srgbClr val="000000"/>
                  </a:solidFill>
                  <a:latin typeface="Calibri"/>
                </a:rPr>
                <a:t>:</a:t>
              </a:r>
              <a:endParaRPr b="0" lang="pt-BR" sz="4000" spc="-1" strike="noStrike">
                <a:solidFill>
                  <a:srgbClr val="000000"/>
                </a:solidFill>
                <a:latin typeface="Arial"/>
              </a:endParaRPr>
            </a:p>
            <a:p>
              <a:pPr algn="ctr">
                <a:lnSpc>
                  <a:spcPct val="110000"/>
                </a:lnSpc>
              </a:pPr>
              <a:r>
                <a:rPr b="1" lang="pt-BR" sz="4000" spc="-1" strike="noStrike">
                  <a:solidFill>
                    <a:srgbClr val="000000"/>
                  </a:solidFill>
                  <a:latin typeface="Calibri"/>
                </a:rPr>
                <a:t>VISIONÁRIO</a:t>
              </a:r>
              <a:r>
                <a:rPr b="0" lang="pt-BR" sz="4000" spc="-1" strike="noStrike">
                  <a:solidFill>
                    <a:srgbClr val="000000"/>
                  </a:solidFill>
                  <a:latin typeface="Calibri"/>
                </a:rPr>
                <a:t>, </a:t>
              </a:r>
              <a:r>
                <a:rPr b="1" lang="pt-BR" sz="4000" spc="-1" strike="noStrike">
                  <a:solidFill>
                    <a:srgbClr val="000000"/>
                  </a:solidFill>
                  <a:latin typeface="Calibri"/>
                </a:rPr>
                <a:t>AFETIVO, DEMOCRÁTICO </a:t>
              </a:r>
              <a:r>
                <a:rPr b="0" lang="pt-BR" sz="4000" spc="-1" strike="noStrike">
                  <a:solidFill>
                    <a:srgbClr val="000000"/>
                  </a:solidFill>
                  <a:latin typeface="Calibri"/>
                </a:rPr>
                <a:t>e</a:t>
              </a:r>
              <a:r>
                <a:rPr b="1" lang="pt-BR" sz="4000" spc="-1" strike="noStrike">
                  <a:solidFill>
                    <a:srgbClr val="000000"/>
                  </a:solidFill>
                  <a:latin typeface="Calibri"/>
                </a:rPr>
                <a:t> COACH</a:t>
              </a:r>
              <a:endParaRPr b="0" lang="pt-BR" sz="4000" spc="-1" strike="noStrike">
                <a:solidFill>
                  <a:srgbClr val="000000"/>
                </a:solidFill>
                <a:latin typeface="Arial"/>
              </a:endParaRPr>
            </a:p>
          </p:txBody>
        </p:sp>
      </p:grpSp>
      <p:sp>
        <p:nvSpPr>
          <p:cNvPr id="1089" name="PlaceHolder 1"/>
          <p:cNvSpPr>
            <a:spLocks noGrp="1"/>
          </p:cNvSpPr>
          <p:nvPr>
            <p:ph/>
          </p:nvPr>
        </p:nvSpPr>
        <p:spPr>
          <a:xfrm>
            <a:off x="1066680" y="4279320"/>
            <a:ext cx="15827400" cy="4680000"/>
          </a:xfrm>
          <a:prstGeom prst="rect">
            <a:avLst/>
          </a:prstGeom>
          <a:noFill/>
          <a:ln w="0">
            <a:noFill/>
          </a:ln>
        </p:spPr>
        <p:txBody>
          <a:bodyPr numCol="1" spcCol="0" lIns="181080" rIns="181080" tIns="88920" bIns="88920" anchor="t">
            <a:noAutofit/>
          </a:bodyPr>
          <a:p>
            <a:pPr marL="305280" indent="-305280">
              <a:lnSpc>
                <a:spcPct val="200000"/>
              </a:lnSpc>
              <a:spcAft>
                <a:spcPts val="675"/>
              </a:spcAft>
              <a:buClr>
                <a:srgbClr val="4f81bd"/>
              </a:buClr>
              <a:buSzPct val="89000"/>
              <a:buFont typeface="Wingdings" charset="2"/>
              <a:buChar char=""/>
            </a:pPr>
            <a:r>
              <a:rPr b="0" lang="pt-BR" sz="4000" spc="-1" strike="noStrike">
                <a:solidFill>
                  <a:srgbClr val="000000"/>
                </a:solidFill>
                <a:latin typeface="Calibri"/>
              </a:rPr>
              <a:t>O tipo de trabalho a ser feito</a:t>
            </a:r>
            <a:endParaRPr b="0" lang="pt-BR" sz="4000" spc="-1" strike="noStrike">
              <a:solidFill>
                <a:srgbClr val="000000"/>
              </a:solidFill>
              <a:latin typeface="Calibri"/>
            </a:endParaRPr>
          </a:p>
          <a:p>
            <a:pPr marL="305280" indent="-305280">
              <a:lnSpc>
                <a:spcPct val="200000"/>
              </a:lnSpc>
              <a:spcAft>
                <a:spcPts val="675"/>
              </a:spcAft>
              <a:buClr>
                <a:srgbClr val="4f81bd"/>
              </a:buClr>
              <a:buSzPct val="89000"/>
              <a:buFont typeface="Wingdings" charset="2"/>
              <a:buChar char=""/>
            </a:pPr>
            <a:r>
              <a:rPr b="0" lang="pt-BR" sz="4000" spc="-1" strike="noStrike">
                <a:solidFill>
                  <a:srgbClr val="000000"/>
                </a:solidFill>
                <a:latin typeface="Calibri"/>
              </a:rPr>
              <a:t>A situação em que a equipe se encontra</a:t>
            </a:r>
            <a:endParaRPr b="0" lang="pt-BR" sz="4000" spc="-1" strike="noStrike">
              <a:solidFill>
                <a:srgbClr val="000000"/>
              </a:solidFill>
              <a:latin typeface="Calibri"/>
            </a:endParaRPr>
          </a:p>
          <a:p>
            <a:pPr marL="305280" indent="-305280">
              <a:lnSpc>
                <a:spcPct val="200000"/>
              </a:lnSpc>
              <a:spcAft>
                <a:spcPts val="675"/>
              </a:spcAft>
              <a:buClr>
                <a:srgbClr val="4f81bd"/>
              </a:buClr>
              <a:buSzPct val="89000"/>
              <a:buFont typeface="Wingdings" charset="2"/>
              <a:buChar char=""/>
            </a:pPr>
            <a:r>
              <a:rPr b="0" lang="pt-BR" sz="4000" spc="-1" strike="noStrike">
                <a:solidFill>
                  <a:srgbClr val="000000"/>
                </a:solidFill>
                <a:latin typeface="Calibri"/>
              </a:rPr>
              <a:t>O perfil de cada liderado e da equipe</a:t>
            </a:r>
            <a:endParaRPr b="0" lang="pt-BR" sz="4000" spc="-1" strike="noStrike">
              <a:solidFill>
                <a:srgbClr val="000000"/>
              </a:solidFill>
              <a:latin typeface="Calibri"/>
            </a:endParaRPr>
          </a:p>
        </p:txBody>
      </p:sp>
      <p:sp>
        <p:nvSpPr>
          <p:cNvPr id="1090" name="Retângulo: Cantos Arredondados 9"/>
          <p:cNvSpPr/>
          <p:nvPr/>
        </p:nvSpPr>
        <p:spPr>
          <a:xfrm>
            <a:off x="1066680" y="1911240"/>
            <a:ext cx="16215120" cy="1478520"/>
          </a:xfrm>
          <a:prstGeom prst="roundRect">
            <a:avLst>
              <a:gd name="adj" fmla="val 16667"/>
            </a:avLst>
          </a:prstGeom>
          <a:solidFill>
            <a:schemeClr val="tx2">
              <a:lumMod val="75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90000"/>
              </a:lnSpc>
            </a:pPr>
            <a:r>
              <a:rPr b="0" lang="pt-BR" sz="4270" spc="-1" strike="noStrike">
                <a:solidFill>
                  <a:srgbClr val="ffffff"/>
                </a:solidFill>
                <a:latin typeface="Calibri"/>
              </a:rPr>
              <a:t>Não existe o “melhor” ou o “pior” estilo.</a:t>
            </a:r>
            <a:endParaRPr b="0" lang="pt-BR" sz="4270" spc="-1" strike="noStrike">
              <a:solidFill>
                <a:srgbClr val="ffffff"/>
              </a:solidFill>
              <a:latin typeface="Arial"/>
            </a:endParaRPr>
          </a:p>
          <a:p>
            <a:pPr algn="ctr">
              <a:lnSpc>
                <a:spcPct val="90000"/>
              </a:lnSpc>
            </a:pPr>
            <a:r>
              <a:rPr b="0" lang="pt-BR" sz="4270" spc="-1" strike="noStrike">
                <a:solidFill>
                  <a:srgbClr val="ffffff"/>
                </a:solidFill>
                <a:latin typeface="Calibri"/>
              </a:rPr>
              <a:t>Existe aquele que é mais </a:t>
            </a:r>
            <a:r>
              <a:rPr b="1" lang="pt-BR" sz="4270" spc="-1" strike="noStrike">
                <a:solidFill>
                  <a:srgbClr val="ffffff"/>
                </a:solidFill>
                <a:latin typeface="Calibri"/>
              </a:rPr>
              <a:t>ADEQUADO,</a:t>
            </a:r>
            <a:r>
              <a:rPr b="0" lang="pt-BR" sz="4270" spc="-1" strike="noStrike">
                <a:solidFill>
                  <a:srgbClr val="ffffff"/>
                </a:solidFill>
                <a:latin typeface="Calibri"/>
              </a:rPr>
              <a:t> </a:t>
            </a:r>
            <a:r>
              <a:rPr b="0" lang="pt-BR" sz="4270" spc="-1" strike="noStrike">
                <a:solidFill>
                  <a:schemeClr val="lt1"/>
                </a:solidFill>
                <a:latin typeface="Calibri"/>
              </a:rPr>
              <a:t>levando-se em conta:</a:t>
            </a:r>
            <a:endParaRPr b="0" lang="pt-BR" sz="4270" spc="-1" strike="noStrike">
              <a:solidFill>
                <a:srgbClr val="ffffff"/>
              </a:solidFill>
              <a:latin typeface="Arial"/>
            </a:endParaRPr>
          </a:p>
        </p:txBody>
      </p:sp>
      <p:sp>
        <p:nvSpPr>
          <p:cNvPr id="1091" name="Espaço Reservado para Texto 1"/>
          <p:cNvSpPr/>
          <p:nvPr/>
        </p:nvSpPr>
        <p:spPr>
          <a:xfrm>
            <a:off x="710280" y="324000"/>
            <a:ext cx="12479760" cy="6476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Estilos de Liderança</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41" dur="indefinite" restart="never" nodeType="tmRoot">
          <p:childTnLst>
            <p:seq>
              <p:cTn id="242" dur="indefinite" nodeType="mainSeq">
                <p:childTnLst>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10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2" name="PlaceHolder 1"/>
          <p:cNvSpPr>
            <a:spLocks noGrp="1"/>
          </p:cNvSpPr>
          <p:nvPr>
            <p:ph/>
          </p:nvPr>
        </p:nvSpPr>
        <p:spPr>
          <a:xfrm>
            <a:off x="710280" y="324000"/>
            <a:ext cx="12479760" cy="119592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Os Seis Estilos de Liderança:</a:t>
            </a:r>
            <a:br>
              <a:rPr sz="4050"/>
            </a:br>
            <a:r>
              <a:rPr b="1" lang="pt-BR" sz="4050" spc="-1" strike="noStrike">
                <a:solidFill>
                  <a:srgbClr val="4f81bd"/>
                </a:solidFill>
                <a:latin typeface="Calibri"/>
              </a:rPr>
              <a:t>impactos no Clima</a:t>
            </a:r>
            <a:endParaRPr b="0" lang="pt-BR" sz="4050" spc="-1" strike="noStrike">
              <a:solidFill>
                <a:srgbClr val="000000"/>
              </a:solidFill>
              <a:latin typeface="Calibri"/>
            </a:endParaRPr>
          </a:p>
        </p:txBody>
      </p:sp>
      <p:sp>
        <p:nvSpPr>
          <p:cNvPr id="1093" name="PlaceHolder 2"/>
          <p:cNvSpPr>
            <a:spLocks noGrp="1"/>
          </p:cNvSpPr>
          <p:nvPr>
            <p:ph/>
          </p:nvPr>
        </p:nvSpPr>
        <p:spPr>
          <a:xfrm>
            <a:off x="710280" y="3127320"/>
            <a:ext cx="16183800" cy="6768360"/>
          </a:xfrm>
          <a:prstGeom prst="rect">
            <a:avLst/>
          </a:prstGeom>
          <a:noFill/>
          <a:ln w="0">
            <a:noFill/>
          </a:ln>
        </p:spPr>
        <p:txBody>
          <a:bodyPr lIns="90000" rIns="90000" tIns="45000" bIns="45000" anchor="t">
            <a:noAutofit/>
          </a:bodyPr>
          <a:p>
            <a:pPr indent="0" algn="ctr">
              <a:lnSpc>
                <a:spcPct val="105000"/>
              </a:lnSpc>
              <a:spcAft>
                <a:spcPts val="675"/>
              </a:spcAft>
              <a:buNone/>
              <a:tabLst>
                <a:tab algn="l" pos="0"/>
              </a:tabLst>
            </a:pPr>
            <a:r>
              <a:rPr b="0" lang="pt-BR" sz="3000" spc="-1" strike="noStrike">
                <a:solidFill>
                  <a:srgbClr val="000000"/>
                </a:solidFill>
                <a:latin typeface="Calibri"/>
              </a:rPr>
              <a:t>Correlação Estilos de Liderança X Fatores do Clima</a:t>
            </a:r>
            <a:endParaRPr b="0" lang="pt-BR" sz="3000" spc="-1" strike="noStrike">
              <a:solidFill>
                <a:srgbClr val="000000"/>
              </a:solidFill>
              <a:latin typeface="Calibri"/>
            </a:endParaRPr>
          </a:p>
          <a:p>
            <a:pPr indent="0" algn="ctr">
              <a:lnSpc>
                <a:spcPct val="105000"/>
              </a:lnSpc>
              <a:spcAft>
                <a:spcPts val="675"/>
              </a:spcAft>
              <a:buNone/>
              <a:tabLst>
                <a:tab algn="l" pos="0"/>
              </a:tabLst>
            </a:pPr>
            <a:endParaRPr b="0" lang="pt-BR" sz="3000" spc="-1" strike="noStrike">
              <a:solidFill>
                <a:srgbClr val="000000"/>
              </a:solidFill>
              <a:latin typeface="Calibri"/>
            </a:endParaRPr>
          </a:p>
          <a:p>
            <a:pPr indent="0" algn="ctr">
              <a:lnSpc>
                <a:spcPct val="105000"/>
              </a:lnSpc>
              <a:spcAft>
                <a:spcPts val="675"/>
              </a:spcAft>
              <a:buNone/>
              <a:tabLst>
                <a:tab algn="l" pos="0"/>
              </a:tabLst>
            </a:pPr>
            <a:endParaRPr b="0" lang="pt-BR" sz="3000" spc="-1" strike="noStrike">
              <a:solidFill>
                <a:srgbClr val="000000"/>
              </a:solidFill>
              <a:latin typeface="Calibri"/>
            </a:endParaRPr>
          </a:p>
          <a:p>
            <a:pPr indent="0" algn="ctr">
              <a:lnSpc>
                <a:spcPct val="105000"/>
              </a:lnSpc>
              <a:spcAft>
                <a:spcPts val="675"/>
              </a:spcAft>
              <a:buNone/>
              <a:tabLst>
                <a:tab algn="l" pos="0"/>
              </a:tabLst>
            </a:pPr>
            <a:endParaRPr b="0" lang="pt-BR" sz="3000" spc="-1" strike="noStrike">
              <a:solidFill>
                <a:srgbClr val="000000"/>
              </a:solidFill>
              <a:latin typeface="Calibri"/>
            </a:endParaRPr>
          </a:p>
          <a:p>
            <a:pPr indent="0" algn="ctr">
              <a:lnSpc>
                <a:spcPct val="105000"/>
              </a:lnSpc>
              <a:spcAft>
                <a:spcPts val="675"/>
              </a:spcAft>
              <a:buNone/>
              <a:tabLst>
                <a:tab algn="l" pos="0"/>
              </a:tabLst>
            </a:pPr>
            <a:endParaRPr b="0" lang="pt-BR" sz="3000" spc="-1" strike="noStrike">
              <a:solidFill>
                <a:srgbClr val="000000"/>
              </a:solidFill>
              <a:latin typeface="Calibri"/>
            </a:endParaRPr>
          </a:p>
          <a:p>
            <a:pPr indent="0" algn="ctr">
              <a:lnSpc>
                <a:spcPct val="105000"/>
              </a:lnSpc>
              <a:spcAft>
                <a:spcPts val="675"/>
              </a:spcAft>
              <a:buNone/>
              <a:tabLst>
                <a:tab algn="l" pos="0"/>
              </a:tabLst>
            </a:pPr>
            <a:endParaRPr b="0" lang="pt-BR" sz="3000" spc="-1" strike="noStrike">
              <a:solidFill>
                <a:srgbClr val="000000"/>
              </a:solidFill>
              <a:latin typeface="Calibri"/>
            </a:endParaRPr>
          </a:p>
          <a:p>
            <a:pPr indent="0" algn="r">
              <a:lnSpc>
                <a:spcPct val="105000"/>
              </a:lnSpc>
              <a:spcAft>
                <a:spcPts val="675"/>
              </a:spcAft>
              <a:buNone/>
              <a:tabLst>
                <a:tab algn="l" pos="0"/>
              </a:tabLst>
            </a:pPr>
            <a:r>
              <a:rPr b="0" lang="pt-BR" sz="1800" spc="-1" strike="noStrike">
                <a:solidFill>
                  <a:srgbClr val="000000"/>
                </a:solidFill>
                <a:latin typeface="Calibri"/>
              </a:rPr>
              <a:t>Fonte: Daniel Goleman. Liderança que traz resultados. Harvard Business Review. Outubro/2010</a:t>
            </a:r>
            <a:endParaRPr b="0" lang="pt-BR" sz="1800" spc="-1" strike="noStrike">
              <a:solidFill>
                <a:srgbClr val="000000"/>
              </a:solidFill>
              <a:latin typeface="Calibri"/>
            </a:endParaRPr>
          </a:p>
        </p:txBody>
      </p:sp>
      <p:pic>
        <p:nvPicPr>
          <p:cNvPr id="1094" name="Imagem 25" descr=""/>
          <p:cNvPicPr/>
          <p:nvPr/>
        </p:nvPicPr>
        <p:blipFill>
          <a:blip r:embed="rId1"/>
          <a:srcRect l="8749" t="46663" r="10414" b="15728"/>
          <a:stretch/>
        </p:blipFill>
        <p:spPr>
          <a:xfrm>
            <a:off x="986040" y="3991320"/>
            <a:ext cx="15917760" cy="4163760"/>
          </a:xfrm>
          <a:prstGeom prst="rect">
            <a:avLst/>
          </a:prstGeom>
          <a:ln w="0">
            <a:noFill/>
          </a:ln>
        </p:spPr>
      </p:pic>
      <p:sp>
        <p:nvSpPr>
          <p:cNvPr id="1095" name="Retângulo 5"/>
          <p:cNvSpPr/>
          <p:nvPr/>
        </p:nvSpPr>
        <p:spPr>
          <a:xfrm>
            <a:off x="1036440" y="4155120"/>
            <a:ext cx="15757920" cy="842760"/>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b">
            <a:noAutofit/>
          </a:bodyPr>
          <a:p>
            <a:pPr>
              <a:lnSpc>
                <a:spcPct val="100000"/>
              </a:lnSpc>
            </a:pPr>
            <a:r>
              <a:rPr b="1" lang="pt-BR" sz="1900" spc="-1" strike="noStrike">
                <a:solidFill>
                  <a:schemeClr val="lt1"/>
                </a:solidFill>
                <a:latin typeface="Calibri"/>
              </a:rPr>
              <a:t>                                                                                    </a:t>
            </a:r>
            <a:r>
              <a:rPr b="1" lang="pt-BR" sz="1900" spc="-1" strike="noStrike">
                <a:solidFill>
                  <a:schemeClr val="lt1"/>
                </a:solidFill>
                <a:latin typeface="Calibri"/>
              </a:rPr>
              <a:t>AUTORITÁRIO         VISIONÁRIO               AFETIVO                  DEMOCRÁTICO         MODELADOR      COACH</a:t>
            </a:r>
            <a:endParaRPr b="0" lang="pt-BR"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6" name="Imagem 1" descr=""/>
          <p:cNvPicPr/>
          <p:nvPr/>
        </p:nvPicPr>
        <p:blipFill>
          <a:blip r:embed="rId1"/>
          <a:srcRect l="17194" t="14364" r="1950" b="3582"/>
          <a:stretch/>
        </p:blipFill>
        <p:spPr>
          <a:xfrm>
            <a:off x="9513720" y="6116040"/>
            <a:ext cx="8063640" cy="4211640"/>
          </a:xfrm>
          <a:prstGeom prst="rect">
            <a:avLst/>
          </a:prstGeom>
          <a:ln w="0">
            <a:noFill/>
          </a:ln>
        </p:spPr>
      </p:pic>
      <p:sp>
        <p:nvSpPr>
          <p:cNvPr id="1097"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Estilos de Liderança</a:t>
            </a:r>
            <a:endParaRPr b="0" lang="pt-BR" sz="4050" spc="-1" strike="noStrike">
              <a:solidFill>
                <a:srgbClr val="000000"/>
              </a:solidFill>
              <a:latin typeface="Calibri"/>
            </a:endParaRPr>
          </a:p>
        </p:txBody>
      </p:sp>
      <p:sp>
        <p:nvSpPr>
          <p:cNvPr id="1098" name="PlaceHolder 2"/>
          <p:cNvSpPr>
            <a:spLocks noGrp="1"/>
          </p:cNvSpPr>
          <p:nvPr>
            <p:ph/>
          </p:nvPr>
        </p:nvSpPr>
        <p:spPr>
          <a:xfrm>
            <a:off x="710280" y="1614960"/>
            <a:ext cx="8733600" cy="8064360"/>
          </a:xfrm>
          <a:prstGeom prst="rect">
            <a:avLst/>
          </a:prstGeom>
          <a:noFill/>
          <a:ln w="0">
            <a:noFill/>
          </a:ln>
        </p:spPr>
        <p:txBody>
          <a:bodyPr lIns="90000" rIns="90000" tIns="45000" bIns="45000" anchor="t">
            <a:normAutofit fontScale="95000"/>
          </a:bodyPr>
          <a:p>
            <a:pPr indent="0">
              <a:lnSpc>
                <a:spcPct val="170000"/>
              </a:lnSpc>
              <a:spcAft>
                <a:spcPts val="675"/>
              </a:spcAft>
              <a:buNone/>
              <a:tabLst>
                <a:tab algn="l" pos="0"/>
              </a:tabLst>
            </a:pPr>
            <a:r>
              <a:rPr b="1" lang="pt-BR" sz="3500" spc="-1" strike="noStrike">
                <a:solidFill>
                  <a:srgbClr val="000000"/>
                </a:solidFill>
                <a:latin typeface="Calibri"/>
                <a:ea typeface="Calibri"/>
              </a:rPr>
              <a:t>Os fatores a serem considerados para determinar quais são os estilos de Liderança mais eficazes incluem:</a:t>
            </a:r>
            <a:endParaRPr b="0" lang="pt-BR" sz="3500" spc="-1" strike="noStrike">
              <a:solidFill>
                <a:srgbClr val="000000"/>
              </a:solidFill>
              <a:latin typeface="Calibri"/>
            </a:endParaRPr>
          </a:p>
          <a:p>
            <a:pPr marL="346680" indent="-346680">
              <a:lnSpc>
                <a:spcPct val="17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ea typeface="Calibri"/>
              </a:rPr>
              <a:t>Experiência da equipe</a:t>
            </a:r>
            <a:endParaRPr b="0" lang="pt-BR" sz="2800" spc="-1" strike="noStrike">
              <a:solidFill>
                <a:srgbClr val="000000"/>
              </a:solidFill>
              <a:latin typeface="Calibri"/>
            </a:endParaRPr>
          </a:p>
          <a:p>
            <a:pPr marL="346680" indent="-346680">
              <a:lnSpc>
                <a:spcPct val="17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ea typeface="Calibri"/>
              </a:rPr>
              <a:t>Pontos fortes e a desenvolver dos colaboradores</a:t>
            </a:r>
            <a:endParaRPr b="0" lang="pt-BR" sz="2800" spc="-1" strike="noStrike">
              <a:solidFill>
                <a:srgbClr val="000000"/>
              </a:solidFill>
              <a:latin typeface="Calibri"/>
            </a:endParaRPr>
          </a:p>
          <a:p>
            <a:pPr marL="346680" indent="-346680">
              <a:lnSpc>
                <a:spcPct val="17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ea typeface="Calibri"/>
              </a:rPr>
              <a:t>Complexidade da tarefa</a:t>
            </a:r>
            <a:endParaRPr b="0" lang="pt-BR" sz="2800" spc="-1" strike="noStrike">
              <a:solidFill>
                <a:srgbClr val="000000"/>
              </a:solidFill>
              <a:latin typeface="Calibri"/>
            </a:endParaRPr>
          </a:p>
          <a:p>
            <a:pPr marL="346680" indent="-346680">
              <a:lnSpc>
                <a:spcPct val="17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ea typeface="Calibri"/>
              </a:rPr>
              <a:t>Pressão dos prazos</a:t>
            </a:r>
            <a:endParaRPr b="0" lang="pt-BR" sz="2800" spc="-1" strike="noStrike">
              <a:solidFill>
                <a:srgbClr val="000000"/>
              </a:solidFill>
              <a:latin typeface="Calibri"/>
            </a:endParaRPr>
          </a:p>
          <a:p>
            <a:pPr marL="346680" indent="-346680">
              <a:lnSpc>
                <a:spcPct val="17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ea typeface="Calibri"/>
              </a:rPr>
              <a:t>Risco envolvido</a:t>
            </a:r>
            <a:endParaRPr b="0" lang="pt-BR" sz="2800" spc="-1" strike="noStrike">
              <a:solidFill>
                <a:srgbClr val="000000"/>
              </a:solidFill>
              <a:latin typeface="Calibri"/>
            </a:endParaRPr>
          </a:p>
          <a:p>
            <a:pPr marL="346680" indent="-346680">
              <a:lnSpc>
                <a:spcPct val="17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ea typeface="Calibri"/>
              </a:rPr>
              <a:t>Recursos disponíveis</a:t>
            </a:r>
            <a:endParaRPr b="0" lang="pt-BR" sz="2800" spc="-1" strike="noStrike">
              <a:solidFill>
                <a:srgbClr val="000000"/>
              </a:solidFill>
              <a:latin typeface="Calibri"/>
            </a:endParaRPr>
          </a:p>
          <a:p>
            <a:pPr marL="346680" indent="-346680">
              <a:lnSpc>
                <a:spcPct val="170000"/>
              </a:lnSpc>
              <a:spcAft>
                <a:spcPts val="675"/>
              </a:spcAft>
              <a:buClr>
                <a:srgbClr val="4f81bd"/>
              </a:buClr>
              <a:buSzPct val="80000"/>
              <a:buFont typeface="Wingdings" charset="2"/>
              <a:buChar char=""/>
              <a:tabLst>
                <a:tab algn="l" pos="0"/>
              </a:tabLst>
            </a:pPr>
            <a:r>
              <a:rPr b="0" lang="pt-BR" sz="2800" spc="-1" strike="noStrike">
                <a:solidFill>
                  <a:srgbClr val="000000"/>
                </a:solidFill>
                <a:latin typeface="Calibri"/>
                <a:ea typeface="Calibri"/>
              </a:rPr>
              <a:t>Diferenças culturais, regionais ou organizacionais</a:t>
            </a:r>
            <a:endParaRPr b="0" lang="pt-BR"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 name="Diagram3"/>
          <p:cNvGraphicFramePr/>
          <p:nvPr>
            <p:extLst>
              <p:ext uri="{D42A27DB-BD31-4B8C-83A1-F6EECF244321}">
                <p14:modId xmlns:p14="http://schemas.microsoft.com/office/powerpoint/2010/main" val="994335831"/>
              </p:ext>
            </p:extLst>
          </p:nvPr>
        </p:nvGraphicFramePr>
        <p:xfrm>
          <a:off x="1170720" y="1975320"/>
          <a:ext cx="15848280" cy="3341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Diagram4"/>
          <p:cNvGraphicFramePr/>
          <p:nvPr>
            <p:extLst>
              <p:ext uri="{D42A27DB-BD31-4B8C-83A1-F6EECF244321}">
                <p14:modId xmlns:p14="http://schemas.microsoft.com/office/powerpoint/2010/main" val="3298833644"/>
              </p:ext>
            </p:extLst>
          </p:nvPr>
        </p:nvGraphicFramePr>
        <p:xfrm>
          <a:off x="1151280" y="5863680"/>
          <a:ext cx="15939720" cy="34268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99" name="PlaceHolder 1"/>
          <p:cNvSpPr>
            <a:spLocks noGrp="1"/>
          </p:cNvSpPr>
          <p:nvPr>
            <p:ph/>
          </p:nvPr>
        </p:nvSpPr>
        <p:spPr>
          <a:xfrm>
            <a:off x="710280" y="324000"/>
            <a:ext cx="13401720" cy="119592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Competências emocionais dos Estilos de Liderança</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CaixaDeTexto 1"/>
          <p:cNvSpPr/>
          <p:nvPr/>
        </p:nvSpPr>
        <p:spPr>
          <a:xfrm>
            <a:off x="1583280" y="1542960"/>
            <a:ext cx="15121440" cy="6916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6400" spc="-1" strike="noStrike">
                <a:solidFill>
                  <a:srgbClr val="000000"/>
                </a:solidFill>
                <a:latin typeface="Calibri"/>
              </a:rPr>
              <a:t>“</a:t>
            </a:r>
            <a:r>
              <a:rPr b="0" lang="pt-BR" sz="6400" spc="-1" strike="noStrike">
                <a:solidFill>
                  <a:srgbClr val="000000"/>
                </a:solidFill>
                <a:latin typeface="Calibri"/>
              </a:rPr>
              <a:t>O pior pecado que um líder pode cometer é ser arrogante, achar que a equipe está sempre à sua disposição e que ele não precisa dela, que os erros cometidos nunca são por sua causa”.</a:t>
            </a:r>
            <a:endParaRPr b="0" lang="pt-BR" sz="6400" spc="-1" strike="noStrike">
              <a:solidFill>
                <a:srgbClr val="000000"/>
              </a:solidFill>
              <a:latin typeface="Arial"/>
            </a:endParaRPr>
          </a:p>
          <a:p>
            <a:pPr>
              <a:lnSpc>
                <a:spcPct val="100000"/>
              </a:lnSpc>
            </a:pPr>
            <a:endParaRPr b="0" lang="pt-BR" sz="6400" spc="-1" strike="noStrike">
              <a:solidFill>
                <a:srgbClr val="000000"/>
              </a:solidFill>
              <a:latin typeface="Arial"/>
            </a:endParaRPr>
          </a:p>
          <a:p>
            <a:pPr algn="r">
              <a:lnSpc>
                <a:spcPct val="100000"/>
              </a:lnSpc>
            </a:pPr>
            <a:r>
              <a:rPr b="0" lang="pt-BR" sz="6400" spc="-1" strike="noStrike">
                <a:solidFill>
                  <a:srgbClr val="000000"/>
                </a:solidFill>
                <a:latin typeface="Calibri"/>
              </a:rPr>
              <a:t>Eugênio Mussak</a:t>
            </a:r>
            <a:endParaRPr b="0" lang="pt-BR" sz="6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Objetivos</a:t>
            </a:r>
            <a:endParaRPr b="0" lang="pt-BR" sz="4050" spc="-1" strike="noStrike">
              <a:solidFill>
                <a:srgbClr val="000000"/>
              </a:solidFill>
              <a:latin typeface="Calibri"/>
            </a:endParaRPr>
          </a:p>
        </p:txBody>
      </p:sp>
      <p:sp>
        <p:nvSpPr>
          <p:cNvPr id="802" name="PlaceHolder 2"/>
          <p:cNvSpPr>
            <a:spLocks noGrp="1"/>
          </p:cNvSpPr>
          <p:nvPr>
            <p:ph/>
          </p:nvPr>
        </p:nvSpPr>
        <p:spPr>
          <a:xfrm>
            <a:off x="710280" y="1470960"/>
            <a:ext cx="16183800" cy="8280720"/>
          </a:xfrm>
          <a:prstGeom prst="rect">
            <a:avLst/>
          </a:prstGeom>
          <a:noFill/>
          <a:ln w="0">
            <a:noFill/>
          </a:ln>
        </p:spPr>
        <p:txBody>
          <a:bodyPr lIns="90000" rIns="90000" tIns="45000" bIns="45000" anchor="t">
            <a:normAutofit/>
          </a:bodyPr>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Desenvolver competências para liderar equipes num ambiente de mudanças</a:t>
            </a:r>
            <a:endParaRPr b="0" lang="pt-BR" sz="3000" spc="-1" strike="noStrike">
              <a:solidFill>
                <a:srgbClr val="000000"/>
              </a:solidFill>
              <a:latin typeface="Calibri"/>
            </a:endParaRPr>
          </a:p>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Identificar práticas de líderes eficazes e inovadores</a:t>
            </a:r>
            <a:endParaRPr b="0" lang="pt-BR" sz="3000" spc="-1" strike="noStrike">
              <a:solidFill>
                <a:srgbClr val="000000"/>
              </a:solidFill>
              <a:latin typeface="Calibri"/>
            </a:endParaRPr>
          </a:p>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Atuar sobre os fatores que influenciam o desenvolvimento, o engajamento e o desempenho dos times</a:t>
            </a:r>
            <a:endParaRPr b="0" lang="pt-BR" sz="3000" spc="-1" strike="noStrike">
              <a:solidFill>
                <a:srgbClr val="000000"/>
              </a:solidFill>
              <a:latin typeface="Calibri"/>
            </a:endParaRPr>
          </a:p>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Criar um ambiente de trabalho colaborativo</a:t>
            </a:r>
            <a:endParaRPr b="0" lang="pt-BR" sz="3000" spc="-1" strike="noStrike">
              <a:solidFill>
                <a:srgbClr val="000000"/>
              </a:solidFill>
              <a:latin typeface="Calibri"/>
            </a:endParaRPr>
          </a:p>
          <a:p>
            <a:pPr marL="305280" indent="-305280">
              <a:lnSpc>
                <a:spcPct val="105000"/>
              </a:lnSpc>
              <a:spcAft>
                <a:spcPts val="675"/>
              </a:spcAft>
              <a:buClr>
                <a:srgbClr val="4f81bd"/>
              </a:buClr>
              <a:buSzPct val="80000"/>
              <a:buFont typeface="Wingdings" charset="2"/>
              <a:buChar char=""/>
            </a:pPr>
            <a:r>
              <a:rPr b="0" lang="pt-BR" sz="3000" spc="-1" strike="noStrike">
                <a:solidFill>
                  <a:srgbClr val="000000"/>
                </a:solidFill>
                <a:latin typeface="Calibri"/>
              </a:rPr>
              <a:t>Definir um plano para desenvolvimento do seu papel como líder</a:t>
            </a:r>
            <a:endParaRPr b="0" lang="pt-BR" sz="3000" spc="-1" strike="noStrike">
              <a:solidFill>
                <a:srgbClr val="000000"/>
              </a:solidFill>
              <a:latin typeface="Calibri"/>
            </a:endParaRPr>
          </a:p>
        </p:txBody>
      </p:sp>
      <p:pic>
        <p:nvPicPr>
          <p:cNvPr id="803" name="Shape 117" descr=""/>
          <p:cNvPicPr/>
          <p:nvPr/>
        </p:nvPicPr>
        <p:blipFill>
          <a:blip r:embed="rId1"/>
          <a:stretch/>
        </p:blipFill>
        <p:spPr>
          <a:xfrm>
            <a:off x="11941560" y="6468840"/>
            <a:ext cx="4970160" cy="34938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 name="Diagram5"/>
          <p:cNvGraphicFramePr/>
          <p:nvPr>
            <p:extLst>
              <p:ext uri="{D42A27DB-BD31-4B8C-83A1-F6EECF244321}">
                <p14:modId xmlns:p14="http://schemas.microsoft.com/office/powerpoint/2010/main" val="2667433900"/>
              </p:ext>
            </p:extLst>
          </p:nvPr>
        </p:nvGraphicFramePr>
        <p:xfrm>
          <a:off x="3048120" y="1254960"/>
          <a:ext cx="12191760" cy="8640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01"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Conteúdo da disciplina</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2" name="Picture 2" descr="Resultado de imagem para vuca"/>
          <p:cNvPicPr/>
          <p:nvPr/>
        </p:nvPicPr>
        <p:blipFill>
          <a:blip r:embed="rId1"/>
          <a:stretch/>
        </p:blipFill>
        <p:spPr>
          <a:xfrm>
            <a:off x="4602240" y="1965240"/>
            <a:ext cx="9153360" cy="2380680"/>
          </a:xfrm>
          <a:prstGeom prst="rect">
            <a:avLst/>
          </a:prstGeom>
          <a:ln w="0">
            <a:noFill/>
          </a:ln>
        </p:spPr>
      </p:pic>
      <p:pic>
        <p:nvPicPr>
          <p:cNvPr id="1103" name="Picture 2" descr="THE RIGHT TIME — pandemic as an excuse for deeper social changes | by  CHANGE PILOTS | Medium"/>
          <p:cNvPicPr/>
          <p:nvPr/>
        </p:nvPicPr>
        <p:blipFill>
          <a:blip r:embed="rId2"/>
          <a:srcRect l="0" t="0" r="13173" b="0"/>
          <a:stretch/>
        </p:blipFill>
        <p:spPr>
          <a:xfrm>
            <a:off x="412560" y="5608440"/>
            <a:ext cx="7129440" cy="4108320"/>
          </a:xfrm>
          <a:prstGeom prst="rect">
            <a:avLst/>
          </a:prstGeom>
          <a:ln w="0">
            <a:noFill/>
          </a:ln>
        </p:spPr>
      </p:pic>
      <p:pic>
        <p:nvPicPr>
          <p:cNvPr id="1104" name="Picture 4" descr="A Gestão Antifrágil se beneficia com as incertezas e imprevistos – IBIZ SOL"/>
          <p:cNvPicPr/>
          <p:nvPr/>
        </p:nvPicPr>
        <p:blipFill>
          <a:blip r:embed="rId3"/>
          <a:stretch/>
        </p:blipFill>
        <p:spPr>
          <a:xfrm>
            <a:off x="10944360" y="5143680"/>
            <a:ext cx="6571080" cy="3696120"/>
          </a:xfrm>
          <a:prstGeom prst="rect">
            <a:avLst/>
          </a:prstGeom>
          <a:ln w="0">
            <a:noFill/>
          </a:ln>
        </p:spPr>
      </p:pic>
      <p:grpSp>
        <p:nvGrpSpPr>
          <p:cNvPr id="1105" name="Group 14"/>
          <p:cNvGrpSpPr/>
          <p:nvPr/>
        </p:nvGrpSpPr>
        <p:grpSpPr>
          <a:xfrm>
            <a:off x="7487640" y="5025600"/>
            <a:ext cx="4228920" cy="3394440"/>
            <a:chOff x="7487640" y="5025600"/>
            <a:chExt cx="4228920" cy="3394440"/>
          </a:xfrm>
        </p:grpSpPr>
        <p:pic>
          <p:nvPicPr>
            <p:cNvPr id="1106" name="Picture 2" descr="Post-it"/>
            <p:cNvPicPr/>
            <p:nvPr/>
          </p:nvPicPr>
          <p:blipFill>
            <a:blip r:embed="rId4"/>
            <a:srcRect l="17877" t="8374" r="17265" b="15088"/>
            <a:stretch/>
          </p:blipFill>
          <p:spPr>
            <a:xfrm>
              <a:off x="7487640" y="5025600"/>
              <a:ext cx="4228920" cy="3394440"/>
            </a:xfrm>
            <a:prstGeom prst="rect">
              <a:avLst/>
            </a:prstGeom>
            <a:ln w="0">
              <a:noFill/>
            </a:ln>
          </p:spPr>
        </p:pic>
        <p:sp>
          <p:nvSpPr>
            <p:cNvPr id="1107" name="Text Box 13"/>
            <p:cNvSpPr/>
            <p:nvPr/>
          </p:nvSpPr>
          <p:spPr>
            <a:xfrm rot="21390600">
              <a:off x="8168040" y="5973480"/>
              <a:ext cx="2869920" cy="174132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2710"/>
                </a:spcBef>
              </a:pPr>
              <a:r>
                <a:rPr b="1" lang="pt-BR" sz="5420" spc="-1" strike="noStrike">
                  <a:solidFill>
                    <a:srgbClr val="000000"/>
                  </a:solidFill>
                  <a:latin typeface="Mistral"/>
                  <a:ea typeface="Verdana"/>
                </a:rPr>
                <a:t>O novo normal</a:t>
              </a:r>
              <a:endParaRPr b="0" lang="pt-BR" sz="5420" spc="-1" strike="noStrike">
                <a:solidFill>
                  <a:srgbClr val="000000"/>
                </a:solidFill>
                <a:latin typeface="Arial"/>
              </a:endParaRPr>
            </a:p>
          </p:txBody>
        </p:sp>
      </p:grpSp>
      <p:sp>
        <p:nvSpPr>
          <p:cNvPr id="1108" name="Espaço Reservado para Texto 2"/>
          <p:cNvSpPr/>
          <p:nvPr/>
        </p:nvSpPr>
        <p:spPr>
          <a:xfrm>
            <a:off x="710280" y="324000"/>
            <a:ext cx="12479760" cy="647640"/>
          </a:xfr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As mudanças nunca foram tão rápidas</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47" dur="indefinite" restart="never" nodeType="tmRoot">
          <p:childTnLst>
            <p:seq>
              <p:cTn id="248" dur="indefinite" nodeType="mainSeq">
                <p:childTnLst>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1103"/>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1104"/>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1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9" name="Picture 2" descr="Resultado de imagem para vuca"/>
          <p:cNvPicPr/>
          <p:nvPr/>
        </p:nvPicPr>
        <p:blipFill>
          <a:blip r:embed="rId1"/>
          <a:stretch/>
        </p:blipFill>
        <p:spPr>
          <a:xfrm>
            <a:off x="4602240" y="1965240"/>
            <a:ext cx="9153360" cy="2380680"/>
          </a:xfrm>
          <a:prstGeom prst="rect">
            <a:avLst/>
          </a:prstGeom>
          <a:ln w="0">
            <a:noFill/>
          </a:ln>
        </p:spPr>
      </p:pic>
      <p:sp>
        <p:nvSpPr>
          <p:cNvPr id="1110" name="Espaço Reservado para Texto 2"/>
          <p:cNvSpPr/>
          <p:nvPr/>
        </p:nvSpPr>
        <p:spPr>
          <a:xfrm>
            <a:off x="1239840" y="4591440"/>
            <a:ext cx="16246080" cy="5348520"/>
          </a:xfrm>
          <a:prstGeom prst="rect">
            <a:avLst/>
          </a:prstGeom>
          <a:noFill/>
          <a:ln w="0">
            <a:noFill/>
          </a:ln>
        </p:spPr>
        <p:style>
          <a:lnRef idx="0"/>
          <a:fillRef idx="0"/>
          <a:effectRef idx="0"/>
          <a:fontRef idx="minor"/>
        </p:style>
        <p:txBody>
          <a:bodyPr lIns="90000" rIns="90000" tIns="45000" bIns="45000" anchor="t">
            <a:normAutofit/>
          </a:bodyPr>
          <a:p>
            <a:pPr marL="688320" indent="-688320">
              <a:lnSpc>
                <a:spcPct val="100000"/>
              </a:lnSpc>
              <a:spcAft>
                <a:spcPts val="1205"/>
              </a:spcAft>
              <a:buClr>
                <a:srgbClr val="000000"/>
              </a:buClr>
              <a:buFont typeface="Arial"/>
              <a:buChar char="•"/>
            </a:pPr>
            <a:r>
              <a:rPr b="1" lang="pt-BR" sz="4400" spc="-1" strike="noStrike">
                <a:solidFill>
                  <a:srgbClr val="000000"/>
                </a:solidFill>
                <a:latin typeface="Calibri"/>
              </a:rPr>
              <a:t>Volátil</a:t>
            </a:r>
            <a:r>
              <a:rPr b="0" lang="pt-BR" sz="4400" spc="-1" strike="noStrike">
                <a:solidFill>
                  <a:srgbClr val="000000"/>
                </a:solidFill>
                <a:latin typeface="Calibri"/>
              </a:rPr>
              <a:t>: velocidade das mudanças e turbulência dos acontecimentos.</a:t>
            </a:r>
            <a:endParaRPr b="0" lang="pt-BR" sz="4400" spc="-1" strike="noStrike">
              <a:solidFill>
                <a:srgbClr val="000000"/>
              </a:solidFill>
              <a:latin typeface="Arial"/>
            </a:endParaRPr>
          </a:p>
          <a:p>
            <a:pPr marL="688320" indent="-688320">
              <a:lnSpc>
                <a:spcPct val="100000"/>
              </a:lnSpc>
              <a:spcAft>
                <a:spcPts val="1205"/>
              </a:spcAft>
              <a:buClr>
                <a:srgbClr val="000000"/>
              </a:buClr>
              <a:buFont typeface="Arial"/>
              <a:buChar char="•"/>
            </a:pPr>
            <a:r>
              <a:rPr b="1" lang="pt-BR" sz="4400" spc="-1" strike="noStrike">
                <a:solidFill>
                  <a:srgbClr val="000000"/>
                </a:solidFill>
                <a:latin typeface="Calibri"/>
              </a:rPr>
              <a:t>Incerto</a:t>
            </a:r>
            <a:r>
              <a:rPr b="0" lang="pt-BR" sz="4400" spc="-1" strike="noStrike">
                <a:solidFill>
                  <a:srgbClr val="000000"/>
                </a:solidFill>
                <a:latin typeface="Calibri"/>
              </a:rPr>
              <a:t>: dificuldade de prever assuntos e acontecimentos.</a:t>
            </a:r>
            <a:endParaRPr b="0" lang="pt-BR" sz="4400" spc="-1" strike="noStrike">
              <a:solidFill>
                <a:srgbClr val="000000"/>
              </a:solidFill>
              <a:latin typeface="Arial"/>
            </a:endParaRPr>
          </a:p>
          <a:p>
            <a:pPr marL="688320" indent="-688320">
              <a:lnSpc>
                <a:spcPct val="100000"/>
              </a:lnSpc>
              <a:spcAft>
                <a:spcPts val="1205"/>
              </a:spcAft>
              <a:buClr>
                <a:srgbClr val="000000"/>
              </a:buClr>
              <a:buFont typeface="Arial"/>
              <a:buChar char="•"/>
            </a:pPr>
            <a:r>
              <a:rPr b="1" lang="pt-BR" sz="4400" spc="-1" strike="noStrike">
                <a:solidFill>
                  <a:srgbClr val="000000"/>
                </a:solidFill>
                <a:latin typeface="Calibri"/>
              </a:rPr>
              <a:t>Complexo</a:t>
            </a:r>
            <a:r>
              <a:rPr b="0" lang="pt-BR" sz="4400" spc="-1" strike="noStrike">
                <a:solidFill>
                  <a:srgbClr val="000000"/>
                </a:solidFill>
                <a:latin typeface="Calibri"/>
              </a:rPr>
              <a:t>: diversidade de forças atuando no ambiente organizacional. </a:t>
            </a:r>
            <a:endParaRPr b="0" lang="pt-BR" sz="4400" spc="-1" strike="noStrike">
              <a:solidFill>
                <a:srgbClr val="000000"/>
              </a:solidFill>
              <a:latin typeface="Arial"/>
            </a:endParaRPr>
          </a:p>
          <a:p>
            <a:pPr marL="688320" indent="-688320">
              <a:lnSpc>
                <a:spcPct val="100000"/>
              </a:lnSpc>
              <a:spcAft>
                <a:spcPts val="1205"/>
              </a:spcAft>
              <a:buClr>
                <a:srgbClr val="000000"/>
              </a:buClr>
              <a:buFont typeface="Arial"/>
              <a:buChar char="•"/>
            </a:pPr>
            <a:r>
              <a:rPr b="1" lang="pt-BR" sz="4400" spc="-1" strike="noStrike">
                <a:solidFill>
                  <a:srgbClr val="000000"/>
                </a:solidFill>
                <a:latin typeface="Calibri"/>
              </a:rPr>
              <a:t>Ambíguo</a:t>
            </a:r>
            <a:r>
              <a:rPr b="0" lang="pt-BR" sz="4400" spc="-1" strike="noStrike">
                <a:solidFill>
                  <a:srgbClr val="000000"/>
                </a:solidFill>
                <a:latin typeface="Calibri"/>
              </a:rPr>
              <a:t>: falta clareza da realidade, dificuldade para interpretação de eventos de maneira correta.</a:t>
            </a:r>
            <a:endParaRPr b="0" lang="pt-BR" sz="4400" spc="-1" strike="noStrike">
              <a:solidFill>
                <a:srgbClr val="000000"/>
              </a:solidFill>
              <a:latin typeface="Arial"/>
            </a:endParaRPr>
          </a:p>
        </p:txBody>
      </p:sp>
      <p:sp>
        <p:nvSpPr>
          <p:cNvPr id="1111" name="Espaço Reservado para Texto 2"/>
          <p:cNvSpPr/>
          <p:nvPr/>
        </p:nvSpPr>
        <p:spPr>
          <a:xfrm>
            <a:off x="710280" y="324000"/>
            <a:ext cx="12479760" cy="647640"/>
          </a:xfr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As mudanças nunca foram tão rápidas</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Espaço Reservado para Texto 2"/>
          <p:cNvSpPr/>
          <p:nvPr/>
        </p:nvSpPr>
        <p:spPr>
          <a:xfrm>
            <a:off x="1896480" y="5916240"/>
            <a:ext cx="15905160" cy="3097800"/>
          </a:xfrm>
          <a:prstGeom prst="rect">
            <a:avLst/>
          </a:prstGeom>
          <a:noFill/>
          <a:ln w="0">
            <a:noFill/>
          </a:ln>
        </p:spPr>
        <p:style>
          <a:lnRef idx="0"/>
          <a:fillRef idx="0"/>
          <a:effectRef idx="0"/>
          <a:fontRef idx="minor"/>
        </p:style>
        <p:txBody>
          <a:bodyPr lIns="90000" rIns="90000" tIns="45000" bIns="45000" anchor="t">
            <a:noAutofit/>
          </a:bodyPr>
          <a:p>
            <a:pPr>
              <a:lnSpc>
                <a:spcPct val="100000"/>
              </a:lnSpc>
              <a:spcAft>
                <a:spcPts val="1205"/>
              </a:spcAft>
            </a:pPr>
            <a:endParaRPr b="0" lang="pt-BR" sz="3300" spc="-1" strike="noStrike">
              <a:solidFill>
                <a:srgbClr val="000000"/>
              </a:solidFill>
              <a:latin typeface="BancoDoBrasil Titulos 2"/>
            </a:endParaRPr>
          </a:p>
        </p:txBody>
      </p:sp>
      <p:sp>
        <p:nvSpPr>
          <p:cNvPr id="1113" name="Rectangle 4"/>
          <p:cNvSpPr/>
          <p:nvPr/>
        </p:nvSpPr>
        <p:spPr>
          <a:xfrm>
            <a:off x="722880" y="3613680"/>
            <a:ext cx="3858840" cy="5437080"/>
          </a:xfrm>
          <a:prstGeom prst="rect">
            <a:avLst/>
          </a:prstGeom>
          <a:solidFill>
            <a:srgbClr val="9397d8"/>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sp>
        <p:nvSpPr>
          <p:cNvPr id="1114" name="Rectangle 5"/>
          <p:cNvSpPr/>
          <p:nvPr/>
        </p:nvSpPr>
        <p:spPr>
          <a:xfrm>
            <a:off x="4657320" y="3632400"/>
            <a:ext cx="4073760" cy="5437080"/>
          </a:xfrm>
          <a:prstGeom prst="rect">
            <a:avLst/>
          </a:prstGeom>
          <a:solidFill>
            <a:srgbClr val="63b1d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sp>
        <p:nvSpPr>
          <p:cNvPr id="1115" name="Rectangle 6"/>
          <p:cNvSpPr/>
          <p:nvPr/>
        </p:nvSpPr>
        <p:spPr>
          <a:xfrm>
            <a:off x="8797320" y="3613680"/>
            <a:ext cx="3922560" cy="5437080"/>
          </a:xfrm>
          <a:prstGeom prst="rect">
            <a:avLst/>
          </a:prstGeom>
          <a:solidFill>
            <a:srgbClr val="8ed7e8"/>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sp>
        <p:nvSpPr>
          <p:cNvPr id="1116" name="Rectangle 7"/>
          <p:cNvSpPr/>
          <p:nvPr/>
        </p:nvSpPr>
        <p:spPr>
          <a:xfrm>
            <a:off x="12744360" y="3613680"/>
            <a:ext cx="4069440" cy="5437080"/>
          </a:xfrm>
          <a:prstGeom prst="rect">
            <a:avLst/>
          </a:prstGeom>
          <a:solidFill>
            <a:srgbClr val="91dfb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grpSp>
        <p:nvGrpSpPr>
          <p:cNvPr id="1117" name="Group 8"/>
          <p:cNvGrpSpPr/>
          <p:nvPr/>
        </p:nvGrpSpPr>
        <p:grpSpPr>
          <a:xfrm>
            <a:off x="552240" y="2547720"/>
            <a:ext cx="4114440" cy="3927600"/>
            <a:chOff x="552240" y="2547720"/>
            <a:chExt cx="4114440" cy="3927600"/>
          </a:xfrm>
        </p:grpSpPr>
        <p:sp>
          <p:nvSpPr>
            <p:cNvPr id="1118" name="Oval 11"/>
            <p:cNvSpPr/>
            <p:nvPr/>
          </p:nvSpPr>
          <p:spPr>
            <a:xfrm>
              <a:off x="1824120" y="2547720"/>
              <a:ext cx="2291040" cy="2291040"/>
            </a:xfrm>
            <a:prstGeom prst="ellipse">
              <a:avLst/>
            </a:prstGeom>
            <a:solidFill>
              <a:srgbClr val="9397d8"/>
            </a:solidFill>
            <a:ln w="57150">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8100" spc="-1" strike="noStrike">
                  <a:solidFill>
                    <a:srgbClr val="ffffff"/>
                  </a:solidFill>
                  <a:latin typeface="Calibri"/>
                </a:rPr>
                <a:t>B</a:t>
              </a:r>
              <a:endParaRPr b="0" lang="pt-BR" sz="8100" spc="-1" strike="noStrike">
                <a:solidFill>
                  <a:srgbClr val="000000"/>
                </a:solidFill>
                <a:latin typeface="Arial"/>
              </a:endParaRPr>
            </a:p>
          </p:txBody>
        </p:sp>
        <p:sp>
          <p:nvSpPr>
            <p:cNvPr id="1119" name="Title 1"/>
            <p:cNvSpPr/>
            <p:nvPr/>
          </p:nvSpPr>
          <p:spPr>
            <a:xfrm>
              <a:off x="552240" y="5176440"/>
              <a:ext cx="4114440" cy="1298880"/>
            </a:xfrm>
            <a:prstGeom prst="rect">
              <a:avLst/>
            </a:prstGeom>
            <a:noFill/>
            <a:ln w="0">
              <a:noFill/>
            </a:ln>
          </p:spPr>
          <p:style>
            <a:lnRef idx="0"/>
            <a:fillRef idx="0"/>
            <a:effectRef idx="0"/>
            <a:fontRef idx="minor"/>
          </p:style>
          <p:txBody>
            <a:bodyPr lIns="137160" rIns="137160" tIns="68760" bIns="68760" anchor="t">
              <a:noAutofit/>
            </a:bodyPr>
            <a:p>
              <a:pPr algn="ctr">
                <a:lnSpc>
                  <a:spcPct val="100000"/>
                </a:lnSpc>
              </a:pPr>
              <a:r>
                <a:rPr b="1" lang="pt-BR" sz="2600" spc="-1" strike="noStrike">
                  <a:solidFill>
                    <a:srgbClr val="404040"/>
                  </a:solidFill>
                  <a:latin typeface="Calibri"/>
                </a:rPr>
                <a:t>Estamos suscetíveis a catástrofes a qualquer momento, é preciso aprender a trabalhar sabendo que o perigo está à espreita.</a:t>
              </a:r>
              <a:endParaRPr b="0" lang="pt-BR" sz="2600" spc="-1" strike="noStrike">
                <a:solidFill>
                  <a:srgbClr val="000000"/>
                </a:solidFill>
                <a:latin typeface="Arial"/>
              </a:endParaRPr>
            </a:p>
          </p:txBody>
        </p:sp>
      </p:grpSp>
      <p:grpSp>
        <p:nvGrpSpPr>
          <p:cNvPr id="1120" name="Group 13"/>
          <p:cNvGrpSpPr/>
          <p:nvPr/>
        </p:nvGrpSpPr>
        <p:grpSpPr>
          <a:xfrm>
            <a:off x="4657320" y="2566440"/>
            <a:ext cx="4114440" cy="3927600"/>
            <a:chOff x="4657320" y="2566440"/>
            <a:chExt cx="4114440" cy="3927600"/>
          </a:xfrm>
        </p:grpSpPr>
        <p:sp>
          <p:nvSpPr>
            <p:cNvPr id="1121" name="Oval 16"/>
            <p:cNvSpPr/>
            <p:nvPr/>
          </p:nvSpPr>
          <p:spPr>
            <a:xfrm>
              <a:off x="5557320" y="2566440"/>
              <a:ext cx="2291040" cy="2291040"/>
            </a:xfrm>
            <a:prstGeom prst="ellipse">
              <a:avLst/>
            </a:prstGeom>
            <a:solidFill>
              <a:srgbClr val="63b1db"/>
            </a:solidFill>
            <a:ln w="57150">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7500" spc="-1" strike="noStrike">
                  <a:solidFill>
                    <a:srgbClr val="ffffff"/>
                  </a:solidFill>
                  <a:latin typeface="Calibri"/>
                </a:rPr>
                <a:t>A</a:t>
              </a:r>
              <a:endParaRPr b="0" lang="pt-BR" sz="7500" spc="-1" strike="noStrike">
                <a:solidFill>
                  <a:srgbClr val="000000"/>
                </a:solidFill>
                <a:latin typeface="Arial"/>
              </a:endParaRPr>
            </a:p>
          </p:txBody>
        </p:sp>
        <p:sp>
          <p:nvSpPr>
            <p:cNvPr id="1122" name="Title 1"/>
            <p:cNvSpPr/>
            <p:nvPr/>
          </p:nvSpPr>
          <p:spPr>
            <a:xfrm>
              <a:off x="4657320" y="5195160"/>
              <a:ext cx="4114440" cy="1298880"/>
            </a:xfrm>
            <a:prstGeom prst="rect">
              <a:avLst/>
            </a:prstGeom>
            <a:noFill/>
            <a:ln w="0">
              <a:noFill/>
            </a:ln>
          </p:spPr>
          <p:style>
            <a:lnRef idx="0"/>
            <a:fillRef idx="0"/>
            <a:effectRef idx="0"/>
            <a:fontRef idx="minor"/>
          </p:style>
          <p:txBody>
            <a:bodyPr lIns="137160" rIns="137160" tIns="68760" bIns="68760" anchor="t">
              <a:noAutofit/>
            </a:bodyPr>
            <a:p>
              <a:pPr algn="ctr">
                <a:lnSpc>
                  <a:spcPct val="100000"/>
                </a:lnSpc>
              </a:pPr>
              <a:r>
                <a:rPr b="1" lang="pt-BR" sz="2600" spc="-1" strike="noStrike">
                  <a:solidFill>
                    <a:srgbClr val="404040"/>
                  </a:solidFill>
                  <a:latin typeface="Calibri"/>
                </a:rPr>
                <a:t>Todo esse medo constante ocasionado pela fragilidade do mundo gera ansiedade, estamos vivendo no limite e isso ocasiona um senso de urgência, que pode acabar pautando muitas decisões.</a:t>
              </a:r>
              <a:endParaRPr b="0" lang="pt-BR" sz="2600" spc="-1" strike="noStrike">
                <a:solidFill>
                  <a:srgbClr val="000000"/>
                </a:solidFill>
                <a:latin typeface="Arial"/>
              </a:endParaRPr>
            </a:p>
          </p:txBody>
        </p:sp>
      </p:grpSp>
      <p:grpSp>
        <p:nvGrpSpPr>
          <p:cNvPr id="1123" name="Group 18"/>
          <p:cNvGrpSpPr/>
          <p:nvPr/>
        </p:nvGrpSpPr>
        <p:grpSpPr>
          <a:xfrm>
            <a:off x="8749800" y="2575080"/>
            <a:ext cx="4114440" cy="3900240"/>
            <a:chOff x="8749800" y="2575080"/>
            <a:chExt cx="4114440" cy="3900240"/>
          </a:xfrm>
        </p:grpSpPr>
        <p:sp>
          <p:nvSpPr>
            <p:cNvPr id="1124" name="Oval 21"/>
            <p:cNvSpPr/>
            <p:nvPr/>
          </p:nvSpPr>
          <p:spPr>
            <a:xfrm>
              <a:off x="9691560" y="2575080"/>
              <a:ext cx="2291040" cy="2291040"/>
            </a:xfrm>
            <a:prstGeom prst="ellipse">
              <a:avLst/>
            </a:prstGeom>
            <a:solidFill>
              <a:srgbClr val="8ed7e8"/>
            </a:solidFill>
            <a:ln w="57150">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7500" spc="-1" strike="noStrike">
                  <a:solidFill>
                    <a:srgbClr val="ffffff"/>
                  </a:solidFill>
                  <a:latin typeface="Calibri"/>
                </a:rPr>
                <a:t>N</a:t>
              </a:r>
              <a:endParaRPr b="0" lang="pt-BR" sz="7500" spc="-1" strike="noStrike">
                <a:solidFill>
                  <a:srgbClr val="000000"/>
                </a:solidFill>
                <a:latin typeface="Arial"/>
              </a:endParaRPr>
            </a:p>
          </p:txBody>
        </p:sp>
        <p:sp>
          <p:nvSpPr>
            <p:cNvPr id="1125" name="Title 1"/>
            <p:cNvSpPr/>
            <p:nvPr/>
          </p:nvSpPr>
          <p:spPr>
            <a:xfrm>
              <a:off x="8749800" y="5176440"/>
              <a:ext cx="4114440" cy="1298880"/>
            </a:xfrm>
            <a:prstGeom prst="rect">
              <a:avLst/>
            </a:prstGeom>
            <a:noFill/>
            <a:ln w="0">
              <a:noFill/>
            </a:ln>
          </p:spPr>
          <p:style>
            <a:lnRef idx="0"/>
            <a:fillRef idx="0"/>
            <a:effectRef idx="0"/>
            <a:fontRef idx="minor"/>
          </p:style>
          <p:txBody>
            <a:bodyPr lIns="137160" rIns="137160" tIns="68760" bIns="68760" anchor="t">
              <a:noAutofit/>
            </a:bodyPr>
            <a:p>
              <a:pPr algn="ctr">
                <a:lnSpc>
                  <a:spcPct val="100000"/>
                </a:lnSpc>
              </a:pPr>
              <a:r>
                <a:rPr b="1" lang="pt-BR" sz="2600" spc="-1" strike="noStrike">
                  <a:solidFill>
                    <a:srgbClr val="404040"/>
                  </a:solidFill>
                  <a:latin typeface="Calibri"/>
                </a:rPr>
                <a:t>Os eventos parecem desconectados e desproporcionais e planejamentos detalhados e de longo prazo podem não fazer mais sentido.</a:t>
              </a:r>
              <a:endParaRPr b="0" lang="pt-BR" sz="2600" spc="-1" strike="noStrike">
                <a:solidFill>
                  <a:srgbClr val="000000"/>
                </a:solidFill>
                <a:latin typeface="Arial"/>
              </a:endParaRPr>
            </a:p>
          </p:txBody>
        </p:sp>
      </p:grpSp>
      <p:grpSp>
        <p:nvGrpSpPr>
          <p:cNvPr id="1126" name="Group 23"/>
          <p:cNvGrpSpPr/>
          <p:nvPr/>
        </p:nvGrpSpPr>
        <p:grpSpPr>
          <a:xfrm>
            <a:off x="12744360" y="2575080"/>
            <a:ext cx="4114440" cy="3900240"/>
            <a:chOff x="12744360" y="2575080"/>
            <a:chExt cx="4114440" cy="3900240"/>
          </a:xfrm>
        </p:grpSpPr>
        <p:sp>
          <p:nvSpPr>
            <p:cNvPr id="1127" name="Oval 26"/>
            <p:cNvSpPr/>
            <p:nvPr/>
          </p:nvSpPr>
          <p:spPr>
            <a:xfrm>
              <a:off x="13730400" y="2575080"/>
              <a:ext cx="2291040" cy="2291040"/>
            </a:xfrm>
            <a:prstGeom prst="ellipse">
              <a:avLst/>
            </a:prstGeom>
            <a:solidFill>
              <a:srgbClr val="91dfb1"/>
            </a:solidFill>
            <a:ln w="57150">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7500" spc="-1" strike="noStrike">
                  <a:solidFill>
                    <a:srgbClr val="ffffff"/>
                  </a:solidFill>
                  <a:latin typeface="Calibri"/>
                </a:rPr>
                <a:t>I</a:t>
              </a:r>
              <a:endParaRPr b="0" lang="pt-BR" sz="7500" spc="-1" strike="noStrike">
                <a:solidFill>
                  <a:srgbClr val="000000"/>
                </a:solidFill>
                <a:latin typeface="Arial"/>
              </a:endParaRPr>
            </a:p>
          </p:txBody>
        </p:sp>
        <p:sp>
          <p:nvSpPr>
            <p:cNvPr id="1128" name="Title 1"/>
            <p:cNvSpPr/>
            <p:nvPr/>
          </p:nvSpPr>
          <p:spPr>
            <a:xfrm>
              <a:off x="12744360" y="5176440"/>
              <a:ext cx="4114440" cy="1298880"/>
            </a:xfrm>
            <a:prstGeom prst="rect">
              <a:avLst/>
            </a:prstGeom>
            <a:noFill/>
            <a:ln w="0">
              <a:noFill/>
            </a:ln>
          </p:spPr>
          <p:style>
            <a:lnRef idx="0"/>
            <a:fillRef idx="0"/>
            <a:effectRef idx="0"/>
            <a:fontRef idx="minor"/>
          </p:style>
          <p:txBody>
            <a:bodyPr lIns="137160" rIns="137160" tIns="68760" bIns="68760" anchor="t">
              <a:noAutofit/>
            </a:bodyPr>
            <a:p>
              <a:pPr algn="ctr">
                <a:lnSpc>
                  <a:spcPct val="100000"/>
                </a:lnSpc>
              </a:pPr>
              <a:r>
                <a:rPr b="1" lang="pt-BR" sz="2600" spc="-1" strike="noStrike">
                  <a:solidFill>
                    <a:srgbClr val="404040"/>
                  </a:solidFill>
                  <a:latin typeface="Calibri"/>
                </a:rPr>
                <a:t>Agora é a hora de esquecer a lógica, não existe mais certeza sobre nada, assim, o excesso de controle pode ser um equívoco.</a:t>
              </a:r>
              <a:endParaRPr b="0" lang="pt-BR" sz="2600" spc="-1" strike="noStrike">
                <a:solidFill>
                  <a:srgbClr val="000000"/>
                </a:solidFill>
                <a:latin typeface="Arial"/>
              </a:endParaRPr>
            </a:p>
          </p:txBody>
        </p:sp>
      </p:grpSp>
      <p:sp>
        <p:nvSpPr>
          <p:cNvPr id="1129" name="Seta: Pentágono 1"/>
          <p:cNvSpPr/>
          <p:nvPr/>
        </p:nvSpPr>
        <p:spPr>
          <a:xfrm flipH="1">
            <a:off x="2608920" y="2224080"/>
            <a:ext cx="2760120" cy="795600"/>
          </a:xfrm>
          <a:prstGeom prst="homePlate">
            <a:avLst>
              <a:gd name="adj" fmla="val 50000"/>
            </a:avLst>
          </a:prstGeom>
          <a:solidFill>
            <a:srgbClr val="9397d8"/>
          </a:solidFill>
          <a:ln>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ts val="2999"/>
              </a:lnSpc>
            </a:pPr>
            <a:r>
              <a:rPr b="1" lang="pt-BR" sz="2800" spc="-1" strike="noStrike">
                <a:solidFill>
                  <a:srgbClr val="404040"/>
                </a:solidFill>
                <a:latin typeface="Calibri"/>
              </a:rPr>
              <a:t>Brittle</a:t>
            </a:r>
            <a:endParaRPr b="0" lang="pt-BR" sz="2800" spc="-1" strike="noStrike">
              <a:solidFill>
                <a:srgbClr val="000000"/>
              </a:solidFill>
              <a:latin typeface="Arial"/>
            </a:endParaRPr>
          </a:p>
          <a:p>
            <a:pPr algn="ctr">
              <a:lnSpc>
                <a:spcPts val="2999"/>
              </a:lnSpc>
            </a:pPr>
            <a:r>
              <a:rPr b="1" lang="pt-BR" sz="2800" spc="-1" strike="noStrike">
                <a:solidFill>
                  <a:srgbClr val="404040"/>
                </a:solidFill>
                <a:latin typeface="Calibri"/>
              </a:rPr>
              <a:t>Frágil</a:t>
            </a:r>
            <a:endParaRPr b="0" lang="pt-BR" sz="2800" spc="-1" strike="noStrike">
              <a:solidFill>
                <a:srgbClr val="000000"/>
              </a:solidFill>
              <a:latin typeface="Arial"/>
            </a:endParaRPr>
          </a:p>
        </p:txBody>
      </p:sp>
      <p:sp>
        <p:nvSpPr>
          <p:cNvPr id="1130" name="Seta: Pentágono 9"/>
          <p:cNvSpPr/>
          <p:nvPr/>
        </p:nvSpPr>
        <p:spPr>
          <a:xfrm flipH="1">
            <a:off x="6357240" y="2242800"/>
            <a:ext cx="2760120" cy="795600"/>
          </a:xfrm>
          <a:prstGeom prst="homePlate">
            <a:avLst>
              <a:gd name="adj" fmla="val 50000"/>
            </a:avLst>
          </a:prstGeom>
          <a:solidFill>
            <a:srgbClr val="63b1db"/>
          </a:solidFill>
          <a:ln>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ts val="2999"/>
              </a:lnSpc>
            </a:pPr>
            <a:r>
              <a:rPr b="1" lang="pt-BR" sz="2800" spc="-1" strike="noStrike">
                <a:solidFill>
                  <a:srgbClr val="404040"/>
                </a:solidFill>
                <a:latin typeface="Calibri"/>
              </a:rPr>
              <a:t>Anxious</a:t>
            </a:r>
            <a:endParaRPr b="0" lang="pt-BR" sz="2800" spc="-1" strike="noStrike">
              <a:solidFill>
                <a:srgbClr val="000000"/>
              </a:solidFill>
              <a:latin typeface="Arial"/>
            </a:endParaRPr>
          </a:p>
          <a:p>
            <a:pPr algn="ctr">
              <a:lnSpc>
                <a:spcPts val="2999"/>
              </a:lnSpc>
            </a:pPr>
            <a:r>
              <a:rPr b="1" lang="pt-BR" sz="2800" spc="-1" strike="noStrike">
                <a:solidFill>
                  <a:srgbClr val="404040"/>
                </a:solidFill>
                <a:latin typeface="Calibri"/>
              </a:rPr>
              <a:t>Ansioso</a:t>
            </a:r>
            <a:endParaRPr b="0" lang="pt-BR" sz="2800" spc="-1" strike="noStrike">
              <a:solidFill>
                <a:srgbClr val="000000"/>
              </a:solidFill>
              <a:latin typeface="Arial"/>
            </a:endParaRPr>
          </a:p>
        </p:txBody>
      </p:sp>
      <p:sp>
        <p:nvSpPr>
          <p:cNvPr id="1131" name="Seta: Pentágono 17"/>
          <p:cNvSpPr/>
          <p:nvPr/>
        </p:nvSpPr>
        <p:spPr>
          <a:xfrm flipH="1">
            <a:off x="10452240" y="2224080"/>
            <a:ext cx="2760120" cy="795600"/>
          </a:xfrm>
          <a:prstGeom prst="homePlate">
            <a:avLst>
              <a:gd name="adj" fmla="val 50000"/>
            </a:avLst>
          </a:prstGeom>
          <a:solidFill>
            <a:srgbClr val="8ed7e8"/>
          </a:solidFill>
          <a:ln>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ts val="2999"/>
              </a:lnSpc>
            </a:pPr>
            <a:r>
              <a:rPr b="1" lang="pt-BR" sz="2800" spc="-1" strike="noStrike">
                <a:solidFill>
                  <a:srgbClr val="404040"/>
                </a:solidFill>
                <a:latin typeface="Calibri"/>
              </a:rPr>
              <a:t>Nonlinear</a:t>
            </a:r>
            <a:endParaRPr b="0" lang="pt-BR" sz="2800" spc="-1" strike="noStrike">
              <a:solidFill>
                <a:srgbClr val="000000"/>
              </a:solidFill>
              <a:latin typeface="Arial"/>
            </a:endParaRPr>
          </a:p>
          <a:p>
            <a:pPr algn="ctr">
              <a:lnSpc>
                <a:spcPts val="2999"/>
              </a:lnSpc>
            </a:pPr>
            <a:r>
              <a:rPr b="1" lang="pt-BR" sz="2800" spc="-1" strike="noStrike">
                <a:solidFill>
                  <a:srgbClr val="404040"/>
                </a:solidFill>
                <a:latin typeface="Calibri"/>
              </a:rPr>
              <a:t>Não-linear</a:t>
            </a:r>
            <a:endParaRPr b="0" lang="pt-BR" sz="2800" spc="-1" strike="noStrike">
              <a:solidFill>
                <a:srgbClr val="000000"/>
              </a:solidFill>
              <a:latin typeface="Arial"/>
            </a:endParaRPr>
          </a:p>
        </p:txBody>
      </p:sp>
      <p:sp>
        <p:nvSpPr>
          <p:cNvPr id="1132" name="Seta: Pentágono 19"/>
          <p:cNvSpPr/>
          <p:nvPr/>
        </p:nvSpPr>
        <p:spPr>
          <a:xfrm flipH="1">
            <a:off x="14360760" y="2274120"/>
            <a:ext cx="2760120" cy="795600"/>
          </a:xfrm>
          <a:prstGeom prst="homePlate">
            <a:avLst>
              <a:gd name="adj" fmla="val 50000"/>
            </a:avLst>
          </a:prstGeom>
          <a:solidFill>
            <a:srgbClr val="91dfb1"/>
          </a:solidFill>
          <a:ln>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ts val="2999"/>
              </a:lnSpc>
            </a:pPr>
            <a:r>
              <a:rPr b="1" lang="pt-BR" sz="2400" spc="-1" strike="noStrike">
                <a:solidFill>
                  <a:srgbClr val="404040"/>
                </a:solidFill>
                <a:latin typeface="Calibri"/>
              </a:rPr>
              <a:t>Incomprehensible</a:t>
            </a:r>
            <a:endParaRPr b="0" lang="pt-BR" sz="2400" spc="-1" strike="noStrike">
              <a:solidFill>
                <a:srgbClr val="000000"/>
              </a:solidFill>
              <a:latin typeface="Arial"/>
            </a:endParaRPr>
          </a:p>
          <a:p>
            <a:pPr algn="ctr">
              <a:lnSpc>
                <a:spcPts val="2999"/>
              </a:lnSpc>
            </a:pPr>
            <a:r>
              <a:rPr b="1" lang="pt-BR" sz="2400" spc="-1" strike="noStrike">
                <a:solidFill>
                  <a:srgbClr val="404040"/>
                </a:solidFill>
                <a:latin typeface="Calibri"/>
              </a:rPr>
              <a:t>Incompreensível</a:t>
            </a:r>
            <a:endParaRPr b="0" lang="pt-BR" sz="2400" spc="-1" strike="noStrike">
              <a:solidFill>
                <a:srgbClr val="000000"/>
              </a:solidFill>
              <a:latin typeface="Arial"/>
            </a:endParaRPr>
          </a:p>
        </p:txBody>
      </p:sp>
      <p:sp>
        <p:nvSpPr>
          <p:cNvPr id="1133" name="CaixaDeTexto 12"/>
          <p:cNvSpPr/>
          <p:nvPr/>
        </p:nvSpPr>
        <p:spPr>
          <a:xfrm>
            <a:off x="7976880" y="9768960"/>
            <a:ext cx="9143640" cy="363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pt-BR" sz="1800" spc="-1" strike="noStrike">
                <a:solidFill>
                  <a:srgbClr val="000000"/>
                </a:solidFill>
                <a:latin typeface="Calibri"/>
              </a:rPr>
              <a:t>Fonte: Jamais Cascio</a:t>
            </a:r>
            <a:endParaRPr b="0" lang="pt-BR" sz="1800" spc="-1" strike="noStrike">
              <a:solidFill>
                <a:srgbClr val="000000"/>
              </a:solidFill>
              <a:latin typeface="Arial"/>
            </a:endParaRPr>
          </a:p>
        </p:txBody>
      </p:sp>
      <p:sp>
        <p:nvSpPr>
          <p:cNvPr id="1134" name="Espaço Reservado para Texto 2"/>
          <p:cNvSpPr/>
          <p:nvPr/>
        </p:nvSpPr>
        <p:spPr>
          <a:xfrm>
            <a:off x="710280" y="324000"/>
            <a:ext cx="12479760" cy="647640"/>
          </a:xfr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As mudanças nunca foram tão rápidas</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61" dur="indefinite" restart="never" nodeType="tmRoot">
          <p:childTnLst>
            <p:seq>
              <p:cTn id="262" dur="indefinite" nodeType="mainSeq">
                <p:childTnLst>
                  <p:par>
                    <p:cTn id="263" fill="hold">
                      <p:stCondLst>
                        <p:cond delay="indefinite"/>
                      </p:stCondLst>
                      <p:childTnLst>
                        <p:par>
                          <p:cTn id="264" fill="hold">
                            <p:stCondLst>
                              <p:cond delay="0"/>
                            </p:stCondLst>
                            <p:childTnLst>
                              <p:par>
                                <p:cTn id="265" nodeType="clickEffect" fill="hold" presetClass="entr" presetID="1">
                                  <p:stCondLst>
                                    <p:cond delay="0"/>
                                  </p:stCondLst>
                                  <p:childTnLst>
                                    <p:set>
                                      <p:cBhvr>
                                        <p:cTn id="266" dur="1" fill="hold">
                                          <p:stCondLst>
                                            <p:cond delay="0"/>
                                          </p:stCondLst>
                                        </p:cTn>
                                        <p:tgtEl>
                                          <p:spTgt spid="1129"/>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nodeType="clickEffect" fill="hold" presetClass="entr" presetID="1">
                                  <p:stCondLst>
                                    <p:cond delay="0"/>
                                  </p:stCondLst>
                                  <p:childTnLst>
                                    <p:set>
                                      <p:cBhvr>
                                        <p:cTn id="270" dur="1" fill="hold">
                                          <p:stCondLst>
                                            <p:cond delay="0"/>
                                          </p:stCondLst>
                                        </p:cTn>
                                        <p:tgtEl>
                                          <p:spTgt spid="1130"/>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nodeType="clickEffect" fill="hold" presetClass="entr" presetID="1">
                                  <p:stCondLst>
                                    <p:cond delay="0"/>
                                  </p:stCondLst>
                                  <p:childTnLst>
                                    <p:set>
                                      <p:cBhvr>
                                        <p:cTn id="274" dur="1" fill="hold">
                                          <p:stCondLst>
                                            <p:cond delay="0"/>
                                          </p:stCondLst>
                                        </p:cTn>
                                        <p:tgtEl>
                                          <p:spTgt spid="1131"/>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1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5" name="Picture 4" descr="A Gestão Antifrágil se beneficia com as incertezas e imprevistos – IBIZ SOL"/>
          <p:cNvPicPr/>
          <p:nvPr/>
        </p:nvPicPr>
        <p:blipFill>
          <a:blip r:embed="rId1"/>
          <a:stretch/>
        </p:blipFill>
        <p:spPr>
          <a:xfrm>
            <a:off x="10944360" y="5143680"/>
            <a:ext cx="6571080" cy="3696120"/>
          </a:xfrm>
          <a:prstGeom prst="rect">
            <a:avLst/>
          </a:prstGeom>
          <a:ln w="0">
            <a:noFill/>
          </a:ln>
        </p:spPr>
      </p:pic>
      <p:sp>
        <p:nvSpPr>
          <p:cNvPr id="1136" name="Retângulo 2"/>
          <p:cNvSpPr/>
          <p:nvPr/>
        </p:nvSpPr>
        <p:spPr>
          <a:xfrm>
            <a:off x="914400" y="1960200"/>
            <a:ext cx="10821600" cy="614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pt-BR" sz="3609" spc="-1" strike="noStrike">
                <a:solidFill>
                  <a:srgbClr val="000000"/>
                </a:solidFill>
                <a:latin typeface="Calibri"/>
              </a:rPr>
              <a:t>As adversidades não são mais superadas pela reação, mas pela aceitação:</a:t>
            </a:r>
            <a:endParaRPr b="0" lang="pt-BR" sz="3609" spc="-1" strike="noStrike">
              <a:solidFill>
                <a:srgbClr val="000000"/>
              </a:solidFill>
              <a:latin typeface="Arial"/>
            </a:endParaRPr>
          </a:p>
          <a:p>
            <a:pPr marL="573840" indent="-573840">
              <a:lnSpc>
                <a:spcPct val="100000"/>
              </a:lnSpc>
              <a:buClr>
                <a:srgbClr val="000000"/>
              </a:buClr>
              <a:buFont typeface="Arial"/>
              <a:buChar char="•"/>
            </a:pPr>
            <a:r>
              <a:rPr b="0" lang="pt-BR" sz="3609" spc="-1" strike="noStrike">
                <a:solidFill>
                  <a:srgbClr val="000000"/>
                </a:solidFill>
                <a:latin typeface="Calibri"/>
              </a:rPr>
              <a:t>Isso não significa se resignar perante um problema;</a:t>
            </a:r>
            <a:endParaRPr b="0" lang="pt-BR" sz="3609" spc="-1" strike="noStrike">
              <a:solidFill>
                <a:srgbClr val="000000"/>
              </a:solidFill>
              <a:latin typeface="Arial"/>
            </a:endParaRPr>
          </a:p>
          <a:p>
            <a:pPr marL="573840" indent="-573840">
              <a:lnSpc>
                <a:spcPct val="100000"/>
              </a:lnSpc>
              <a:buClr>
                <a:srgbClr val="000000"/>
              </a:buClr>
              <a:buFont typeface="Arial"/>
              <a:buChar char="•"/>
            </a:pPr>
            <a:r>
              <a:rPr b="0" lang="pt-BR" sz="3609" spc="-1" strike="noStrike">
                <a:solidFill>
                  <a:srgbClr val="000000"/>
                </a:solidFill>
                <a:latin typeface="Calibri"/>
              </a:rPr>
              <a:t>Nem fazer força ou oposição quando acontece algo que vai contra nossa vontade;</a:t>
            </a:r>
            <a:endParaRPr b="0" lang="pt-BR" sz="3609" spc="-1" strike="noStrike">
              <a:solidFill>
                <a:srgbClr val="000000"/>
              </a:solidFill>
              <a:latin typeface="Arial"/>
            </a:endParaRPr>
          </a:p>
          <a:p>
            <a:pPr marL="573840" indent="-573840">
              <a:lnSpc>
                <a:spcPct val="100000"/>
              </a:lnSpc>
              <a:buClr>
                <a:srgbClr val="000000"/>
              </a:buClr>
              <a:buFont typeface="Arial"/>
              <a:buChar char="•"/>
            </a:pPr>
            <a:r>
              <a:rPr b="0" lang="pt-BR" sz="3609" spc="-1" strike="noStrike">
                <a:solidFill>
                  <a:srgbClr val="000000"/>
                </a:solidFill>
                <a:latin typeface="Calibri"/>
              </a:rPr>
              <a:t>Mas, primeiro, entender o contexto em torno de um imprevisto;</a:t>
            </a:r>
            <a:endParaRPr b="0" lang="pt-BR" sz="3609" spc="-1" strike="noStrike">
              <a:solidFill>
                <a:srgbClr val="000000"/>
              </a:solidFill>
              <a:latin typeface="Arial"/>
            </a:endParaRPr>
          </a:p>
          <a:p>
            <a:pPr marL="573840" indent="-573840">
              <a:lnSpc>
                <a:spcPct val="100000"/>
              </a:lnSpc>
              <a:buClr>
                <a:srgbClr val="000000"/>
              </a:buClr>
              <a:buFont typeface="Arial"/>
              <a:buChar char="•"/>
            </a:pPr>
            <a:r>
              <a:rPr b="0" lang="pt-BR" sz="3609" spc="-1" strike="noStrike">
                <a:solidFill>
                  <a:srgbClr val="000000"/>
                </a:solidFill>
                <a:latin typeface="Calibri"/>
              </a:rPr>
              <a:t>Aceitar a sua condição para aprender com seus erros e evoluir;</a:t>
            </a:r>
            <a:endParaRPr b="0" lang="pt-BR" sz="3609" spc="-1" strike="noStrike">
              <a:solidFill>
                <a:srgbClr val="000000"/>
              </a:solidFill>
              <a:latin typeface="Arial"/>
            </a:endParaRPr>
          </a:p>
          <a:p>
            <a:pPr marL="573840" indent="-573840">
              <a:lnSpc>
                <a:spcPct val="100000"/>
              </a:lnSpc>
              <a:buClr>
                <a:srgbClr val="000000"/>
              </a:buClr>
              <a:buFont typeface="Arial"/>
              <a:buChar char="•"/>
            </a:pPr>
            <a:r>
              <a:rPr b="0" lang="pt-BR" sz="3609" spc="-1" strike="noStrike">
                <a:solidFill>
                  <a:srgbClr val="000000"/>
                </a:solidFill>
                <a:latin typeface="Calibri"/>
              </a:rPr>
              <a:t>Significa </a:t>
            </a:r>
            <a:r>
              <a:rPr b="1" lang="pt-BR" sz="3609" spc="-1" strike="noStrike">
                <a:solidFill>
                  <a:srgbClr val="000000"/>
                </a:solidFill>
                <a:latin typeface="Calibri"/>
              </a:rPr>
              <a:t>se colocar em posição proativa e consciente </a:t>
            </a:r>
            <a:r>
              <a:rPr b="0" lang="pt-BR" sz="3609" spc="-1" strike="noStrike">
                <a:solidFill>
                  <a:srgbClr val="000000"/>
                </a:solidFill>
                <a:latin typeface="Calibri"/>
              </a:rPr>
              <a:t>e estar em permanente processo de aprendizado.</a:t>
            </a:r>
            <a:endParaRPr b="0" lang="pt-BR" sz="3609" spc="-1" strike="noStrike">
              <a:solidFill>
                <a:srgbClr val="000000"/>
              </a:solidFill>
              <a:latin typeface="Arial"/>
            </a:endParaRPr>
          </a:p>
        </p:txBody>
      </p:sp>
      <p:sp>
        <p:nvSpPr>
          <p:cNvPr id="1137" name="Espaço Reservado para Texto 2"/>
          <p:cNvSpPr/>
          <p:nvPr/>
        </p:nvSpPr>
        <p:spPr>
          <a:xfrm>
            <a:off x="710280" y="324000"/>
            <a:ext cx="12479760" cy="647640"/>
          </a:xfr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As mudanças nunca foram tão rápidas</a:t>
            </a:r>
            <a:endParaRPr b="0" lang="pt-BR" sz="4050" spc="-1" strike="noStrike">
              <a:solidFill>
                <a:srgbClr val="000000"/>
              </a:solidFill>
              <a:latin typeface="Arial"/>
            </a:endParaRPr>
          </a:p>
        </p:txBody>
      </p:sp>
      <p:sp>
        <p:nvSpPr>
          <p:cNvPr id="1138" name="CaixaDeTexto 1"/>
          <p:cNvSpPr/>
          <p:nvPr/>
        </p:nvSpPr>
        <p:spPr>
          <a:xfrm>
            <a:off x="8136000" y="9717120"/>
            <a:ext cx="9143640" cy="363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pt-BR" sz="1800" spc="-1" strike="noStrike">
                <a:solidFill>
                  <a:srgbClr val="000000"/>
                </a:solidFill>
                <a:latin typeface="Calibri"/>
              </a:rPr>
              <a:t>Fonte: Nassim Taleb</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9"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As mudanças nunca foram tão rápidas</a:t>
            </a:r>
            <a:endParaRPr b="0" lang="pt-BR" sz="4050" spc="-1" strike="noStrike">
              <a:solidFill>
                <a:srgbClr val="000000"/>
              </a:solidFill>
              <a:latin typeface="Calibri"/>
            </a:endParaRPr>
          </a:p>
        </p:txBody>
      </p:sp>
      <p:sp>
        <p:nvSpPr>
          <p:cNvPr id="1140" name="PlaceHolder 2"/>
          <p:cNvSpPr>
            <a:spLocks noGrp="1"/>
          </p:cNvSpPr>
          <p:nvPr>
            <p:ph/>
          </p:nvPr>
        </p:nvSpPr>
        <p:spPr>
          <a:xfrm>
            <a:off x="712440" y="1758960"/>
            <a:ext cx="16183800" cy="8376480"/>
          </a:xfrm>
          <a:prstGeom prst="rect">
            <a:avLst/>
          </a:prstGeom>
          <a:noFill/>
          <a:ln w="0">
            <a:noFill/>
          </a:ln>
        </p:spPr>
        <p:txBody>
          <a:bodyPr lIns="90000" rIns="90000" tIns="45000" bIns="45000" anchor="t">
            <a:normAutofit/>
          </a:bodyPr>
          <a:p>
            <a:pPr indent="0">
              <a:lnSpc>
                <a:spcPts val="1400"/>
              </a:lnSpc>
              <a:spcAft>
                <a:spcPts val="675"/>
              </a:spcAft>
              <a:buNone/>
              <a:tabLst>
                <a:tab algn="l" pos="0"/>
              </a:tabLst>
            </a:pPr>
            <a:r>
              <a:rPr b="1" lang="pt-BR" sz="3600" spc="-1" strike="noStrike">
                <a:solidFill>
                  <a:srgbClr val="000000"/>
                </a:solidFill>
                <a:latin typeface="Calibri"/>
                <a:ea typeface="Verdana"/>
              </a:rPr>
              <a:t>Macrotendências que impulsionam a transformação no ambiente de negócios</a:t>
            </a:r>
            <a:endParaRPr b="0" lang="pt-BR" sz="3600" spc="-1" strike="noStrike">
              <a:solidFill>
                <a:srgbClr val="000000"/>
              </a:solidFill>
              <a:latin typeface="Calibri"/>
            </a:endParaRPr>
          </a:p>
          <a:p>
            <a:pPr indent="0">
              <a:lnSpc>
                <a:spcPts val="1400"/>
              </a:lnSpc>
              <a:spcAft>
                <a:spcPts val="675"/>
              </a:spcAft>
              <a:buNone/>
              <a:tabLst>
                <a:tab algn="l" pos="0"/>
              </a:tabLst>
            </a:pPr>
            <a:r>
              <a:rPr b="0" lang="pt-BR" sz="2400" spc="-1" strike="noStrike">
                <a:solidFill>
                  <a:srgbClr val="000000"/>
                </a:solidFill>
                <a:latin typeface="Calibri"/>
                <a:ea typeface="Verdana"/>
              </a:rPr>
              <a:t>Proporção de organizações pesquisadas que identificaram a tendência como provável de impulsionar transformações</a:t>
            </a:r>
            <a:endParaRPr b="0" lang="pt-BR" sz="2400" spc="-1" strike="noStrike">
              <a:solidFill>
                <a:srgbClr val="000000"/>
              </a:solidFill>
              <a:latin typeface="Calibri"/>
            </a:endParaRPr>
          </a:p>
        </p:txBody>
      </p:sp>
      <p:pic>
        <p:nvPicPr>
          <p:cNvPr id="1141" name="Imagem 9" descr=""/>
          <p:cNvPicPr/>
          <p:nvPr/>
        </p:nvPicPr>
        <p:blipFill>
          <a:blip r:embed="rId1"/>
          <a:stretch/>
        </p:blipFill>
        <p:spPr>
          <a:xfrm>
            <a:off x="1011240" y="2727360"/>
            <a:ext cx="15586200" cy="7376400"/>
          </a:xfrm>
          <a:prstGeom prst="rect">
            <a:avLst/>
          </a:prstGeom>
          <a:ln w="0">
            <a:noFill/>
          </a:ln>
        </p:spPr>
      </p:pic>
      <p:sp>
        <p:nvSpPr>
          <p:cNvPr id="1142" name="CaixaDeTexto 13"/>
          <p:cNvSpPr/>
          <p:nvPr/>
        </p:nvSpPr>
        <p:spPr>
          <a:xfrm>
            <a:off x="710280" y="9677880"/>
            <a:ext cx="7713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800" spc="-1" strike="noStrike">
                <a:solidFill>
                  <a:srgbClr val="000000"/>
                </a:solidFill>
                <a:latin typeface="Calibri"/>
                <a:ea typeface="Verdana"/>
              </a:rPr>
              <a:t>	</a:t>
            </a:r>
            <a:r>
              <a:rPr b="0" lang="pt-BR" sz="1800" spc="-1" strike="noStrike">
                <a:solidFill>
                  <a:srgbClr val="000000"/>
                </a:solidFill>
                <a:latin typeface="Calibri"/>
                <a:ea typeface="Verdana"/>
              </a:rPr>
              <a:t>Fonte: World Economic Forum, Future of Jobs Survey – 2023</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As mudanças nunca foram tão rápidas</a:t>
            </a:r>
            <a:endParaRPr b="0" lang="pt-BR" sz="4050" spc="-1" strike="noStrike">
              <a:solidFill>
                <a:srgbClr val="000000"/>
              </a:solidFill>
              <a:latin typeface="Calibri"/>
            </a:endParaRPr>
          </a:p>
        </p:txBody>
      </p:sp>
      <p:sp>
        <p:nvSpPr>
          <p:cNvPr id="1144" name="Text Box 11"/>
          <p:cNvSpPr/>
          <p:nvPr/>
        </p:nvSpPr>
        <p:spPr>
          <a:xfrm>
            <a:off x="4407120" y="1486440"/>
            <a:ext cx="2578320" cy="1004400"/>
          </a:xfrm>
          <a:prstGeom prst="rect">
            <a:avLst/>
          </a:prstGeom>
          <a:solidFill>
            <a:schemeClr val="accent4">
              <a:lumMod val="40000"/>
              <a:lumOff val="60000"/>
            </a:schemeClr>
          </a:solidFill>
          <a:ln w="9525">
            <a:noFill/>
          </a:ln>
        </p:spPr>
        <p:style>
          <a:lnRef idx="0"/>
          <a:fillRef idx="0"/>
          <a:effectRef idx="0"/>
          <a:fontRef idx="minor"/>
        </p:style>
        <p:txBody>
          <a:bodyPr lIns="90000" rIns="90000" tIns="45000" bIns="45000" anchor="t">
            <a:spAutoFit/>
          </a:bodyPr>
          <a:p>
            <a:pPr algn="ctr">
              <a:lnSpc>
                <a:spcPct val="100000"/>
              </a:lnSpc>
              <a:spcBef>
                <a:spcPts val="1001"/>
              </a:spcBef>
            </a:pPr>
            <a:r>
              <a:rPr b="1" lang="pt-BR" sz="2000" spc="-1" strike="noStrike">
                <a:solidFill>
                  <a:srgbClr val="000000"/>
                </a:solidFill>
                <a:latin typeface="Calibri"/>
              </a:rPr>
              <a:t>Mudanças políticas, econômicas, sociais e tecnológicas</a:t>
            </a:r>
            <a:endParaRPr b="0" lang="pt-BR" sz="2000" spc="-1" strike="noStrike">
              <a:solidFill>
                <a:srgbClr val="000000"/>
              </a:solidFill>
              <a:latin typeface="Arial"/>
            </a:endParaRPr>
          </a:p>
        </p:txBody>
      </p:sp>
      <p:sp>
        <p:nvSpPr>
          <p:cNvPr id="1145" name="Text Box 12"/>
          <p:cNvSpPr/>
          <p:nvPr/>
        </p:nvSpPr>
        <p:spPr>
          <a:xfrm>
            <a:off x="7836120" y="1486440"/>
            <a:ext cx="2578320" cy="821160"/>
          </a:xfrm>
          <a:prstGeom prst="rect">
            <a:avLst/>
          </a:prstGeom>
          <a:solidFill>
            <a:schemeClr val="accent4">
              <a:lumMod val="40000"/>
              <a:lumOff val="60000"/>
            </a:schemeClr>
          </a:solidFill>
          <a:ln w="9525">
            <a:noFill/>
          </a:ln>
        </p:spPr>
        <p:style>
          <a:lnRef idx="0"/>
          <a:fillRef idx="0"/>
          <a:effectRef idx="0"/>
          <a:fontRef idx="minor"/>
        </p:style>
        <p:txBody>
          <a:bodyPr lIns="90000" rIns="90000" tIns="45000" bIns="45000" anchor="t">
            <a:spAutoFit/>
          </a:bodyPr>
          <a:p>
            <a:pPr algn="ctr">
              <a:lnSpc>
                <a:spcPct val="100000"/>
              </a:lnSpc>
              <a:spcBef>
                <a:spcPts val="1199"/>
              </a:spcBef>
            </a:pPr>
            <a:r>
              <a:rPr b="1" lang="pt-BR" sz="2400" spc="-1" strike="noStrike">
                <a:solidFill>
                  <a:srgbClr val="000000"/>
                </a:solidFill>
                <a:latin typeface="Calibri"/>
              </a:rPr>
              <a:t>Turbulências no mercado</a:t>
            </a:r>
            <a:endParaRPr b="0" lang="pt-BR" sz="2400" spc="-1" strike="noStrike">
              <a:solidFill>
                <a:srgbClr val="000000"/>
              </a:solidFill>
              <a:latin typeface="Arial"/>
            </a:endParaRPr>
          </a:p>
        </p:txBody>
      </p:sp>
      <p:sp>
        <p:nvSpPr>
          <p:cNvPr id="1146" name="Text Box 13"/>
          <p:cNvSpPr/>
          <p:nvPr/>
        </p:nvSpPr>
        <p:spPr>
          <a:xfrm>
            <a:off x="11205360" y="1486440"/>
            <a:ext cx="2578320" cy="821160"/>
          </a:xfrm>
          <a:prstGeom prst="rect">
            <a:avLst/>
          </a:prstGeom>
          <a:solidFill>
            <a:schemeClr val="accent4">
              <a:lumMod val="40000"/>
              <a:lumOff val="60000"/>
            </a:schemeClr>
          </a:solidFill>
          <a:ln w="9525">
            <a:noFill/>
          </a:ln>
        </p:spPr>
        <p:style>
          <a:lnRef idx="0"/>
          <a:fillRef idx="0"/>
          <a:effectRef idx="0"/>
          <a:fontRef idx="minor"/>
        </p:style>
        <p:txBody>
          <a:bodyPr lIns="90000" rIns="90000" tIns="45000" bIns="45000" anchor="t">
            <a:spAutoFit/>
          </a:bodyPr>
          <a:p>
            <a:pPr algn="ctr">
              <a:lnSpc>
                <a:spcPct val="100000"/>
              </a:lnSpc>
            </a:pPr>
            <a:r>
              <a:rPr b="1" lang="pt-BR" sz="2400" spc="-1" strike="noStrike">
                <a:solidFill>
                  <a:srgbClr val="000000"/>
                </a:solidFill>
                <a:latin typeface="Calibri"/>
              </a:rPr>
              <a:t>Impactos ambientais</a:t>
            </a:r>
            <a:endParaRPr b="0" lang="pt-BR" sz="2400" spc="-1" strike="noStrike">
              <a:solidFill>
                <a:srgbClr val="000000"/>
              </a:solidFill>
              <a:latin typeface="Arial"/>
            </a:endParaRPr>
          </a:p>
        </p:txBody>
      </p:sp>
      <p:sp>
        <p:nvSpPr>
          <p:cNvPr id="1147" name="Line 15"/>
          <p:cNvSpPr/>
          <p:nvPr/>
        </p:nvSpPr>
        <p:spPr>
          <a:xfrm>
            <a:off x="5705280" y="2542680"/>
            <a:ext cx="1984680" cy="2202840"/>
          </a:xfrm>
          <a:prstGeom prst="line">
            <a:avLst/>
          </a:prstGeom>
          <a:ln w="57150">
            <a:solidFill>
              <a:srgbClr val="40458c"/>
            </a:solidFill>
            <a:round/>
            <a:tailEnd len="med" type="triangle" w="med"/>
          </a:ln>
        </p:spPr>
        <p:style>
          <a:lnRef idx="0"/>
          <a:fillRef idx="0"/>
          <a:effectRef idx="0"/>
          <a:fontRef idx="minor"/>
        </p:style>
        <p:txBody>
          <a:bodyPr lIns="90000" rIns="90000" tIns="45000" bIns="45000" anchor="t" anchorCtr="1">
            <a:noAutofit/>
          </a:bodyPr>
          <a:p>
            <a:pPr algn="ctr">
              <a:lnSpc>
                <a:spcPct val="100000"/>
              </a:lnSpc>
            </a:pPr>
            <a:endParaRPr b="0" lang="pt-BR" sz="1800" spc="-1" strike="noStrike">
              <a:solidFill>
                <a:srgbClr val="40458c"/>
              </a:solidFill>
              <a:latin typeface="Calibri"/>
            </a:endParaRPr>
          </a:p>
        </p:txBody>
      </p:sp>
      <p:sp>
        <p:nvSpPr>
          <p:cNvPr id="1148" name="Line 16"/>
          <p:cNvSpPr/>
          <p:nvPr/>
        </p:nvSpPr>
        <p:spPr>
          <a:xfrm>
            <a:off x="9095400" y="2502000"/>
            <a:ext cx="360" cy="2243520"/>
          </a:xfrm>
          <a:prstGeom prst="line">
            <a:avLst/>
          </a:prstGeom>
          <a:ln w="57150">
            <a:solidFill>
              <a:srgbClr val="40458c"/>
            </a:solidFill>
            <a:round/>
            <a:tailEnd len="med" type="triangle" w="med"/>
          </a:ln>
        </p:spPr>
        <p:style>
          <a:lnRef idx="0"/>
          <a:fillRef idx="0"/>
          <a:effectRef idx="0"/>
          <a:fontRef idx="minor"/>
        </p:style>
        <p:txBody>
          <a:bodyPr lIns="90000" rIns="90000" tIns="45000" bIns="45000" anchor="t" anchorCtr="1">
            <a:noAutofit/>
          </a:bodyPr>
          <a:p>
            <a:pPr algn="ctr">
              <a:lnSpc>
                <a:spcPct val="100000"/>
              </a:lnSpc>
            </a:pPr>
            <a:endParaRPr b="0" lang="pt-BR" sz="1800" spc="-1" strike="noStrike">
              <a:solidFill>
                <a:srgbClr val="40458c"/>
              </a:solidFill>
              <a:latin typeface="Calibri"/>
            </a:endParaRPr>
          </a:p>
        </p:txBody>
      </p:sp>
      <p:sp>
        <p:nvSpPr>
          <p:cNvPr id="1149" name="Line 17"/>
          <p:cNvSpPr/>
          <p:nvPr/>
        </p:nvSpPr>
        <p:spPr>
          <a:xfrm flipH="1">
            <a:off x="10609920" y="2542680"/>
            <a:ext cx="1933560" cy="2202840"/>
          </a:xfrm>
          <a:prstGeom prst="line">
            <a:avLst/>
          </a:prstGeom>
          <a:ln w="57150">
            <a:solidFill>
              <a:srgbClr val="40458c"/>
            </a:solidFill>
            <a:round/>
            <a:tailEnd len="med" type="triangle" w="med"/>
          </a:ln>
        </p:spPr>
        <p:style>
          <a:lnRef idx="0"/>
          <a:fillRef idx="0"/>
          <a:effectRef idx="0"/>
          <a:fontRef idx="minor"/>
        </p:style>
        <p:txBody>
          <a:bodyPr lIns="90000" rIns="90000" tIns="45000" bIns="45000" anchor="t" anchorCtr="1">
            <a:noAutofit/>
          </a:bodyPr>
          <a:p>
            <a:pPr algn="ctr">
              <a:lnSpc>
                <a:spcPct val="100000"/>
              </a:lnSpc>
            </a:pPr>
            <a:endParaRPr b="0" lang="pt-BR" sz="1800" spc="-1" strike="noStrike">
              <a:solidFill>
                <a:srgbClr val="40458c"/>
              </a:solidFill>
              <a:latin typeface="Calibri"/>
            </a:endParaRPr>
          </a:p>
        </p:txBody>
      </p:sp>
      <p:sp>
        <p:nvSpPr>
          <p:cNvPr id="1150" name="Text Box 18"/>
          <p:cNvSpPr/>
          <p:nvPr/>
        </p:nvSpPr>
        <p:spPr>
          <a:xfrm>
            <a:off x="7187040" y="4798440"/>
            <a:ext cx="3913200" cy="1735560"/>
          </a:xfrm>
          <a:prstGeom prst="rect">
            <a:avLst/>
          </a:prstGeom>
          <a:solidFill>
            <a:srgbClr val="40458c"/>
          </a:solidFill>
          <a:ln w="9525">
            <a:noFill/>
          </a:ln>
        </p:spPr>
        <p:style>
          <a:lnRef idx="0"/>
          <a:fillRef idx="0"/>
          <a:effectRef idx="0"/>
          <a:fontRef idx="minor"/>
        </p:style>
        <p:txBody>
          <a:bodyPr lIns="90000" rIns="90000" tIns="45000" bIns="45000" anchor="t">
            <a:spAutoFit/>
          </a:bodyPr>
          <a:p>
            <a:pPr algn="ctr">
              <a:lnSpc>
                <a:spcPct val="100000"/>
              </a:lnSpc>
              <a:spcBef>
                <a:spcPts val="1800"/>
              </a:spcBef>
            </a:pPr>
            <a:r>
              <a:rPr b="1" lang="pt-BR" sz="3600" spc="-1" strike="noStrike">
                <a:solidFill>
                  <a:srgbClr val="ffffff"/>
                </a:solidFill>
                <a:latin typeface="Calibri"/>
              </a:rPr>
              <a:t>Velocidade de resposta das Organizações</a:t>
            </a:r>
            <a:endParaRPr b="0" lang="pt-BR" sz="3600" spc="-1" strike="noStrike">
              <a:solidFill>
                <a:srgbClr val="000000"/>
              </a:solidFill>
              <a:latin typeface="Arial"/>
            </a:endParaRPr>
          </a:p>
        </p:txBody>
      </p:sp>
      <p:sp>
        <p:nvSpPr>
          <p:cNvPr id="1151" name="Text Box 19"/>
          <p:cNvSpPr/>
          <p:nvPr/>
        </p:nvSpPr>
        <p:spPr>
          <a:xfrm>
            <a:off x="4545360" y="3897000"/>
            <a:ext cx="2051640" cy="638280"/>
          </a:xfrm>
          <a:prstGeom prst="rect">
            <a:avLst/>
          </a:prstGeom>
          <a:solidFill>
            <a:schemeClr val="accent4">
              <a:lumMod val="20000"/>
              <a:lumOff val="80000"/>
            </a:schemeClr>
          </a:solid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1" lang="pt-BR" sz="1800" spc="-1" strike="noStrike">
                <a:solidFill>
                  <a:srgbClr val="a50021"/>
                </a:solidFill>
                <a:latin typeface="Calibri"/>
              </a:rPr>
              <a:t>Novas Tecnologias</a:t>
            </a:r>
            <a:br>
              <a:rPr sz="1800"/>
            </a:br>
            <a:endParaRPr b="0" lang="pt-BR" sz="1800" spc="-1" strike="noStrike">
              <a:solidFill>
                <a:srgbClr val="000000"/>
              </a:solidFill>
              <a:latin typeface="Arial"/>
            </a:endParaRPr>
          </a:p>
        </p:txBody>
      </p:sp>
      <p:sp>
        <p:nvSpPr>
          <p:cNvPr id="1152" name="Text Box 20"/>
          <p:cNvSpPr/>
          <p:nvPr/>
        </p:nvSpPr>
        <p:spPr>
          <a:xfrm>
            <a:off x="6829560" y="2867760"/>
            <a:ext cx="2043360" cy="638280"/>
          </a:xfrm>
          <a:prstGeom prst="rect">
            <a:avLst/>
          </a:prstGeom>
          <a:solidFill>
            <a:schemeClr val="accent4">
              <a:lumMod val="20000"/>
              <a:lumOff val="80000"/>
            </a:schemeClr>
          </a:solid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1" lang="pt-BR" sz="1800" spc="-1" strike="noStrike">
                <a:solidFill>
                  <a:srgbClr val="a50021"/>
                </a:solidFill>
                <a:latin typeface="Calibri"/>
              </a:rPr>
              <a:t>Competição Global</a:t>
            </a:r>
            <a:br>
              <a:rPr sz="1800"/>
            </a:br>
            <a:endParaRPr b="0" lang="pt-BR" sz="1800" spc="-1" strike="noStrike">
              <a:solidFill>
                <a:srgbClr val="000000"/>
              </a:solidFill>
              <a:latin typeface="Arial"/>
            </a:endParaRPr>
          </a:p>
        </p:txBody>
      </p:sp>
      <p:sp>
        <p:nvSpPr>
          <p:cNvPr id="1153" name="Text Box 21"/>
          <p:cNvSpPr/>
          <p:nvPr/>
        </p:nvSpPr>
        <p:spPr>
          <a:xfrm>
            <a:off x="9421200" y="2853720"/>
            <a:ext cx="1933200" cy="638280"/>
          </a:xfrm>
          <a:prstGeom prst="rect">
            <a:avLst/>
          </a:prstGeom>
          <a:solidFill>
            <a:schemeClr val="accent4">
              <a:lumMod val="20000"/>
              <a:lumOff val="80000"/>
            </a:schemeClr>
          </a:solid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1" lang="pt-BR" sz="1800" spc="-1" strike="noStrike">
                <a:solidFill>
                  <a:srgbClr val="a50021"/>
                </a:solidFill>
                <a:latin typeface="Calibri"/>
              </a:rPr>
              <a:t>Exigências dos Clientes</a:t>
            </a:r>
            <a:endParaRPr b="0" lang="pt-BR" sz="1800" spc="-1" strike="noStrike">
              <a:solidFill>
                <a:srgbClr val="000000"/>
              </a:solidFill>
              <a:latin typeface="Arial"/>
            </a:endParaRPr>
          </a:p>
        </p:txBody>
      </p:sp>
      <p:sp>
        <p:nvSpPr>
          <p:cNvPr id="1154" name="AutoShape 16"/>
          <p:cNvSpPr/>
          <p:nvPr/>
        </p:nvSpPr>
        <p:spPr>
          <a:xfrm>
            <a:off x="9005760" y="6541200"/>
            <a:ext cx="120600" cy="628560"/>
          </a:xfrm>
          <a:prstGeom prst="downArrow">
            <a:avLst>
              <a:gd name="adj1" fmla="val 50000"/>
              <a:gd name="adj2" fmla="val 150000"/>
            </a:avLst>
          </a:prstGeom>
          <a:solidFill>
            <a:srgbClr val="40458c"/>
          </a:solidFill>
          <a:ln w="9525">
            <a:solidFill>
              <a:srgbClr val="40458c"/>
            </a:solidFill>
            <a:miter/>
          </a:ln>
        </p:spPr>
        <p:style>
          <a:lnRef idx="0"/>
          <a:fillRef idx="0"/>
          <a:effectRef idx="0"/>
          <a:fontRef idx="minor"/>
        </p:style>
        <p:txBody>
          <a:bodyPr wrap="none" lIns="90000" rIns="90000" tIns="45000" bIns="45000" anchor="ctr">
            <a:noAutofit/>
          </a:bodyPr>
          <a:p>
            <a:pPr algn="ctr">
              <a:lnSpc>
                <a:spcPct val="100000"/>
              </a:lnSpc>
            </a:pPr>
            <a:endParaRPr b="0" lang="pt-BR" sz="1800" spc="-1" strike="noStrike">
              <a:solidFill>
                <a:srgbClr val="40458c"/>
              </a:solidFill>
              <a:latin typeface="Calibri"/>
            </a:endParaRPr>
          </a:p>
        </p:txBody>
      </p:sp>
      <p:sp>
        <p:nvSpPr>
          <p:cNvPr id="1155" name="Oval 17"/>
          <p:cNvSpPr/>
          <p:nvPr/>
        </p:nvSpPr>
        <p:spPr>
          <a:xfrm>
            <a:off x="7038720" y="7289280"/>
            <a:ext cx="4118040" cy="1396080"/>
          </a:xfrm>
          <a:prstGeom prst="ellipse">
            <a:avLst/>
          </a:prstGeom>
          <a:solidFill>
            <a:srgbClr val="d9d9d9"/>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pt-BR" sz="2400" spc="-1" strike="noStrike">
              <a:solidFill>
                <a:srgbClr val="000000"/>
              </a:solidFill>
              <a:latin typeface="Arial"/>
            </a:endParaRPr>
          </a:p>
          <a:p>
            <a:pPr algn="ctr">
              <a:lnSpc>
                <a:spcPct val="100000"/>
              </a:lnSpc>
            </a:pPr>
            <a:r>
              <a:rPr b="1" lang="pt-BR" sz="2800" spc="-1" strike="noStrike">
                <a:solidFill>
                  <a:srgbClr val="000000"/>
                </a:solidFill>
                <a:latin typeface="Calibri"/>
              </a:rPr>
              <a:t>Flexibilidade/Mudança </a:t>
            </a:r>
            <a:endParaRPr b="0" lang="pt-BR" sz="2800" spc="-1" strike="noStrike">
              <a:solidFill>
                <a:srgbClr val="000000"/>
              </a:solidFill>
              <a:latin typeface="Arial"/>
            </a:endParaRPr>
          </a:p>
          <a:p>
            <a:pPr algn="ctr">
              <a:lnSpc>
                <a:spcPct val="100000"/>
              </a:lnSpc>
            </a:pPr>
            <a:r>
              <a:rPr b="1" lang="pt-BR" sz="1800" spc="-1" strike="noStrike">
                <a:solidFill>
                  <a:srgbClr val="000000"/>
                </a:solidFill>
                <a:latin typeface="Calibri"/>
              </a:rPr>
              <a:t>Organização/Processos/</a:t>
            </a:r>
            <a:endParaRPr b="0" lang="pt-BR" sz="1800" spc="-1" strike="noStrike">
              <a:solidFill>
                <a:srgbClr val="000000"/>
              </a:solidFill>
              <a:latin typeface="Arial"/>
            </a:endParaRPr>
          </a:p>
          <a:p>
            <a:pPr algn="ctr">
              <a:lnSpc>
                <a:spcPct val="100000"/>
              </a:lnSpc>
            </a:pPr>
            <a:r>
              <a:rPr b="1" lang="pt-BR" sz="1800" spc="-1" strike="noStrike">
                <a:solidFill>
                  <a:srgbClr val="000000"/>
                </a:solidFill>
                <a:latin typeface="Calibri"/>
              </a:rPr>
              <a:t>Informação/Comunicação</a:t>
            </a:r>
            <a:endParaRPr b="0" lang="pt-BR" sz="1800" spc="-1" strike="noStrike">
              <a:solidFill>
                <a:srgbClr val="000000"/>
              </a:solidFill>
              <a:latin typeface="Arial"/>
            </a:endParaRPr>
          </a:p>
          <a:p>
            <a:pPr algn="ctr">
              <a:lnSpc>
                <a:spcPct val="100000"/>
              </a:lnSpc>
            </a:pPr>
            <a:endParaRPr b="0" lang="pt-BR" sz="1800" spc="-1" strike="noStrike">
              <a:solidFill>
                <a:srgbClr val="000000"/>
              </a:solidFill>
              <a:latin typeface="Arial"/>
            </a:endParaRPr>
          </a:p>
        </p:txBody>
      </p:sp>
      <p:sp>
        <p:nvSpPr>
          <p:cNvPr id="1156" name="Text Box 19"/>
          <p:cNvSpPr/>
          <p:nvPr/>
        </p:nvSpPr>
        <p:spPr>
          <a:xfrm>
            <a:off x="5996880" y="6630480"/>
            <a:ext cx="2083320" cy="638280"/>
          </a:xfrm>
          <a:prstGeom prst="rect">
            <a:avLst/>
          </a:prstGeom>
          <a:solidFill>
            <a:srgbClr val="989cd0"/>
          </a:solid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1" lang="pt-BR" sz="1800" spc="-1" strike="noStrike">
                <a:solidFill>
                  <a:srgbClr val="a50021"/>
                </a:solidFill>
                <a:latin typeface="Calibri"/>
              </a:rPr>
              <a:t>Otimizar recursos escassos</a:t>
            </a:r>
            <a:endParaRPr b="0" lang="pt-BR" sz="1800" spc="-1" strike="noStrike">
              <a:solidFill>
                <a:srgbClr val="000000"/>
              </a:solidFill>
              <a:latin typeface="Arial"/>
            </a:endParaRPr>
          </a:p>
        </p:txBody>
      </p:sp>
      <p:sp>
        <p:nvSpPr>
          <p:cNvPr id="1157" name="Text Box 20"/>
          <p:cNvSpPr/>
          <p:nvPr/>
        </p:nvSpPr>
        <p:spPr>
          <a:xfrm>
            <a:off x="10348200" y="6630480"/>
            <a:ext cx="2013120" cy="638280"/>
          </a:xfrm>
          <a:prstGeom prst="rect">
            <a:avLst/>
          </a:prstGeom>
          <a:solidFill>
            <a:srgbClr val="989cd0"/>
          </a:solid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1" lang="pt-BR" sz="1800" spc="-1" strike="noStrike">
                <a:solidFill>
                  <a:srgbClr val="a50021"/>
                </a:solidFill>
                <a:latin typeface="Calibri"/>
              </a:rPr>
              <a:t>Maximizar resultados</a:t>
            </a:r>
            <a:endParaRPr b="0" lang="pt-BR" sz="1800" spc="-1" strike="noStrike">
              <a:solidFill>
                <a:srgbClr val="000000"/>
              </a:solidFill>
              <a:latin typeface="Arial"/>
            </a:endParaRPr>
          </a:p>
        </p:txBody>
      </p:sp>
      <p:grpSp>
        <p:nvGrpSpPr>
          <p:cNvPr id="1158" name="Grupo 13"/>
          <p:cNvGrpSpPr/>
          <p:nvPr/>
        </p:nvGrpSpPr>
        <p:grpSpPr>
          <a:xfrm>
            <a:off x="7206480" y="8536680"/>
            <a:ext cx="3818520" cy="1647000"/>
            <a:chOff x="7206480" y="8536680"/>
            <a:chExt cx="3818520" cy="1647000"/>
          </a:xfrm>
        </p:grpSpPr>
        <p:sp>
          <p:nvSpPr>
            <p:cNvPr id="1159" name="Elipse 45"/>
            <p:cNvSpPr/>
            <p:nvPr/>
          </p:nvSpPr>
          <p:spPr>
            <a:xfrm>
              <a:off x="7206480" y="8536680"/>
              <a:ext cx="3818520" cy="1647000"/>
            </a:xfrm>
            <a:prstGeom prst="ellipse">
              <a:avLst/>
            </a:prstGeom>
            <a:solidFill>
              <a:srgbClr val="800000"/>
            </a:solidFill>
            <a:ln w="25400">
              <a:noFill/>
            </a:ln>
            <a:effectLst>
              <a:outerShdw algn="ctr" blurRad="44280" dir="5400000" dist="28080">
                <a:srgbClr val="000000">
                  <a:alpha val="32000"/>
                </a:srgbClr>
              </a:outerShdw>
            </a:effectLst>
          </p:spPr>
          <p:style>
            <a:lnRef idx="0"/>
            <a:fillRef idx="0"/>
            <a:effectRef idx="0"/>
            <a:fontRef idx="minor"/>
          </p:style>
          <p:txBody>
            <a:bodyPr lIns="90000" rIns="90000" tIns="45000" bIns="45000" anchor="ctr">
              <a:noAutofit/>
            </a:bodyPr>
            <a:p>
              <a:pPr algn="ctr">
                <a:lnSpc>
                  <a:spcPct val="100000"/>
                </a:lnSpc>
              </a:pPr>
              <a:endParaRPr b="0" lang="pt-BR" sz="1800" spc="-1" strike="noStrike">
                <a:solidFill>
                  <a:srgbClr val="800000"/>
                </a:solidFill>
                <a:latin typeface="Calibri"/>
              </a:endParaRPr>
            </a:p>
          </p:txBody>
        </p:sp>
        <p:sp>
          <p:nvSpPr>
            <p:cNvPr id="1160" name="Rectangle 18"/>
            <p:cNvSpPr/>
            <p:nvPr/>
          </p:nvSpPr>
          <p:spPr>
            <a:xfrm>
              <a:off x="7759080" y="8611560"/>
              <a:ext cx="2752560" cy="1415880"/>
            </a:xfrm>
            <a:prstGeom prst="rect">
              <a:avLst/>
            </a:prstGeom>
            <a:noFill/>
            <a:ln w="9525">
              <a:noFill/>
            </a:ln>
            <a:effectLst>
              <a:outerShdw algn="ctr" blurRad="44280" dir="5400000" dist="28080">
                <a:srgbClr val="000000">
                  <a:alpha val="32000"/>
                </a:srgbClr>
              </a:outerShdw>
            </a:effectLst>
          </p:spPr>
          <p:style>
            <a:lnRef idx="0"/>
            <a:fillRef idx="0"/>
            <a:effectRef idx="0"/>
            <a:fontRef idx="minor"/>
          </p:style>
          <p:txBody>
            <a:bodyPr wrap="none" lIns="90000" rIns="90000" tIns="45000" bIns="45000" anchor="ctr">
              <a:noAutofit/>
            </a:bodyPr>
            <a:p>
              <a:pPr algn="ctr">
                <a:lnSpc>
                  <a:spcPct val="100000"/>
                </a:lnSpc>
              </a:pPr>
              <a:r>
                <a:rPr b="1" lang="pt-BR" sz="6000" spc="-1" strike="noStrike">
                  <a:solidFill>
                    <a:srgbClr val="ffffff"/>
                  </a:solidFill>
                  <a:latin typeface="Calibri"/>
                </a:rPr>
                <a:t>Pessoas</a:t>
              </a:r>
              <a:endParaRPr b="0" lang="pt-BR" sz="6000" spc="-1" strike="noStrike">
                <a:solidFill>
                  <a:srgbClr val="000000"/>
                </a:solidFill>
                <a:latin typeface="Arial"/>
              </a:endParaRPr>
            </a:p>
          </p:txBody>
        </p:sp>
      </p:grpSp>
      <p:sp>
        <p:nvSpPr>
          <p:cNvPr id="1161" name="Text Box 21"/>
          <p:cNvSpPr/>
          <p:nvPr/>
        </p:nvSpPr>
        <p:spPr>
          <a:xfrm>
            <a:off x="12543840" y="2853720"/>
            <a:ext cx="1933200" cy="577080"/>
          </a:xfrm>
          <a:prstGeom prst="rect">
            <a:avLst/>
          </a:prstGeom>
          <a:solidFill>
            <a:schemeClr val="accent4">
              <a:lumMod val="20000"/>
              <a:lumOff val="80000"/>
            </a:schemeClr>
          </a:solidFill>
          <a:ln w="9525">
            <a:noFill/>
          </a:ln>
        </p:spPr>
        <p:style>
          <a:lnRef idx="0"/>
          <a:fillRef idx="0"/>
          <a:effectRef idx="0"/>
          <a:fontRef idx="minor"/>
        </p:style>
        <p:txBody>
          <a:bodyPr lIns="90000" rIns="90000" tIns="45000" bIns="45000" anchor="t">
            <a:spAutoFit/>
          </a:bodyPr>
          <a:p>
            <a:pPr algn="ctr">
              <a:lnSpc>
                <a:spcPct val="100000"/>
              </a:lnSpc>
              <a:spcBef>
                <a:spcPts val="700"/>
              </a:spcBef>
            </a:pPr>
            <a:r>
              <a:rPr b="1" lang="pt-BR" sz="1800" spc="-1" strike="noStrike">
                <a:solidFill>
                  <a:srgbClr val="a50021"/>
                </a:solidFill>
                <a:latin typeface="Calibri"/>
              </a:rPr>
              <a:t>Pandemias</a:t>
            </a:r>
            <a:r>
              <a:rPr b="1" lang="pt-BR" sz="1400" spc="-1" strike="noStrike">
                <a:solidFill>
                  <a:srgbClr val="a50021"/>
                </a:solidFill>
                <a:latin typeface="Calibri"/>
              </a:rPr>
              <a:t> </a:t>
            </a:r>
            <a:br>
              <a:rPr sz="1400"/>
            </a:br>
            <a:endParaRPr b="0" lang="pt-BR" sz="1400" spc="-1" strike="noStrike">
              <a:solidFill>
                <a:srgbClr val="000000"/>
              </a:solidFill>
              <a:latin typeface="Arial"/>
            </a:endParaRPr>
          </a:p>
        </p:txBody>
      </p:sp>
      <p:sp>
        <p:nvSpPr>
          <p:cNvPr id="1162" name="Text Box 21"/>
          <p:cNvSpPr/>
          <p:nvPr/>
        </p:nvSpPr>
        <p:spPr>
          <a:xfrm>
            <a:off x="11576880" y="3897000"/>
            <a:ext cx="1933200" cy="638280"/>
          </a:xfrm>
          <a:prstGeom prst="rect">
            <a:avLst/>
          </a:prstGeom>
          <a:solidFill>
            <a:schemeClr val="accent4">
              <a:lumMod val="20000"/>
              <a:lumOff val="80000"/>
            </a:schemeClr>
          </a:solid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1" lang="pt-BR" sz="1800" spc="-1" strike="noStrike">
                <a:solidFill>
                  <a:srgbClr val="a50021"/>
                </a:solidFill>
                <a:latin typeface="Calibri"/>
              </a:rPr>
              <a:t>Mudanças climáticas</a:t>
            </a:r>
            <a:endParaRPr b="0" lang="pt-BR" sz="1800" spc="-1" strike="noStrike">
              <a:solidFill>
                <a:srgbClr val="000000"/>
              </a:solidFill>
              <a:latin typeface="Arial"/>
            </a:endParaRPr>
          </a:p>
        </p:txBody>
      </p:sp>
      <p:sp>
        <p:nvSpPr>
          <p:cNvPr id="1163" name="Text Box 19"/>
          <p:cNvSpPr/>
          <p:nvPr/>
        </p:nvSpPr>
        <p:spPr>
          <a:xfrm>
            <a:off x="3810600" y="2853720"/>
            <a:ext cx="2051640" cy="638280"/>
          </a:xfrm>
          <a:prstGeom prst="rect">
            <a:avLst/>
          </a:prstGeom>
          <a:solidFill>
            <a:schemeClr val="accent4">
              <a:lumMod val="20000"/>
              <a:lumOff val="80000"/>
            </a:schemeClr>
          </a:solid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1" lang="pt-BR" sz="1800" spc="-1" strike="noStrike">
                <a:solidFill>
                  <a:srgbClr val="a50021"/>
                </a:solidFill>
                <a:latin typeface="Calibri"/>
              </a:rPr>
              <a:t>Ciclos de produto mais curtos</a:t>
            </a:r>
            <a:endParaRPr b="0" lang="pt-BR" sz="1800" spc="-1" strike="noStrike">
              <a:solidFill>
                <a:srgbClr val="000000"/>
              </a:solidFill>
              <a:latin typeface="Arial"/>
            </a:endParaRPr>
          </a:p>
        </p:txBody>
      </p:sp>
      <p:sp>
        <p:nvSpPr>
          <p:cNvPr id="1164" name="Text Box 19"/>
          <p:cNvSpPr/>
          <p:nvPr/>
        </p:nvSpPr>
        <p:spPr>
          <a:xfrm>
            <a:off x="4908600" y="8427960"/>
            <a:ext cx="2297520" cy="638280"/>
          </a:xfrm>
          <a:prstGeom prst="rect">
            <a:avLst/>
          </a:prstGeom>
          <a:solidFill>
            <a:schemeClr val="bg1">
              <a:lumMod val="95000"/>
            </a:schemeClr>
          </a:solid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1" lang="pt-BR" sz="1800" spc="-1" strike="noStrike">
                <a:solidFill>
                  <a:srgbClr val="a50021"/>
                </a:solidFill>
                <a:latin typeface="Calibri"/>
              </a:rPr>
              <a:t>Mudanças de Postura</a:t>
            </a:r>
            <a:br>
              <a:rPr sz="1800"/>
            </a:br>
            <a:endParaRPr b="0" lang="pt-BR" sz="1800" spc="-1" strike="noStrike">
              <a:solidFill>
                <a:srgbClr val="000000"/>
              </a:solidFill>
              <a:latin typeface="Arial"/>
            </a:endParaRPr>
          </a:p>
        </p:txBody>
      </p:sp>
      <p:sp>
        <p:nvSpPr>
          <p:cNvPr id="1165" name="Text Box 20"/>
          <p:cNvSpPr/>
          <p:nvPr/>
        </p:nvSpPr>
        <p:spPr>
          <a:xfrm>
            <a:off x="11188080" y="8427960"/>
            <a:ext cx="2376720" cy="638280"/>
          </a:xfrm>
          <a:prstGeom prst="rect">
            <a:avLst/>
          </a:prstGeom>
          <a:solidFill>
            <a:schemeClr val="bg1">
              <a:lumMod val="95000"/>
            </a:schemeClr>
          </a:solid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1" lang="pt-BR" sz="1800" spc="-1" strike="noStrike">
                <a:solidFill>
                  <a:srgbClr val="a50021"/>
                </a:solidFill>
                <a:latin typeface="Calibri"/>
              </a:rPr>
              <a:t>Mudanças de Estratégia</a:t>
            </a:r>
            <a:endParaRPr b="0" lang="pt-BR" sz="1800" spc="-1" strike="noStrike">
              <a:solidFill>
                <a:srgbClr val="000000"/>
              </a:solidFill>
              <a:latin typeface="Arial"/>
            </a:endParaRPr>
          </a:p>
        </p:txBody>
      </p:sp>
      <p:sp>
        <p:nvSpPr>
          <p:cNvPr id="1166" name="Text Box 21"/>
          <p:cNvSpPr/>
          <p:nvPr/>
        </p:nvSpPr>
        <p:spPr>
          <a:xfrm>
            <a:off x="14050800" y="3897000"/>
            <a:ext cx="1933200" cy="638280"/>
          </a:xfrm>
          <a:prstGeom prst="rect">
            <a:avLst/>
          </a:prstGeom>
          <a:solidFill>
            <a:schemeClr val="accent4">
              <a:lumMod val="20000"/>
              <a:lumOff val="80000"/>
            </a:schemeClr>
          </a:solid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1" lang="pt-BR" sz="1800" spc="-1" strike="noStrike">
                <a:solidFill>
                  <a:srgbClr val="a50021"/>
                </a:solidFill>
                <a:latin typeface="Calibri"/>
              </a:rPr>
              <a:t>Ameaças cibernéticas</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79" dur="indefinite" restart="never" nodeType="tmRoot">
          <p:childTnLst>
            <p:seq>
              <p:cTn id="280" dur="indefinite" nodeType="mainSeq">
                <p:childTnLst>
                  <p:par>
                    <p:cTn id="281" fill="hold">
                      <p:stCondLst>
                        <p:cond delay="indefinite"/>
                      </p:stCondLst>
                      <p:childTnLst>
                        <p:par>
                          <p:cTn id="282" fill="hold">
                            <p:stCondLst>
                              <p:cond delay="0"/>
                            </p:stCondLst>
                            <p:childTnLst>
                              <p:par>
                                <p:cTn id="283" nodeType="clickEffect" fill="hold" presetClass="entr" presetID="1">
                                  <p:stCondLst>
                                    <p:cond delay="0"/>
                                  </p:stCondLst>
                                  <p:childTnLst>
                                    <p:set>
                                      <p:cBhvr>
                                        <p:cTn id="284" dur="1" fill="hold">
                                          <p:stCondLst>
                                            <p:cond delay="0"/>
                                          </p:stCondLst>
                                        </p:cTn>
                                        <p:tgtEl>
                                          <p:spTgt spid="1144"/>
                                        </p:tgtEl>
                                        <p:attrNameLst>
                                          <p:attrName>style.visibility</p:attrName>
                                        </p:attrNameLst>
                                      </p:cBhvr>
                                      <p:to>
                                        <p:strVal val="visible"/>
                                      </p:to>
                                    </p:set>
                                  </p:childTnLst>
                                </p:cTn>
                              </p:par>
                              <p:par>
                                <p:cTn id="285" nodeType="withEffect" fill="hold" presetClass="entr" presetID="1">
                                  <p:stCondLst>
                                    <p:cond delay="0"/>
                                  </p:stCondLst>
                                  <p:childTnLst>
                                    <p:set>
                                      <p:cBhvr>
                                        <p:cTn id="286" dur="1" fill="hold">
                                          <p:stCondLst>
                                            <p:cond delay="0"/>
                                          </p:stCondLst>
                                        </p:cTn>
                                        <p:tgtEl>
                                          <p:spTgt spid="1145"/>
                                        </p:tgtEl>
                                        <p:attrNameLst>
                                          <p:attrName>style.visibility</p:attrName>
                                        </p:attrNameLst>
                                      </p:cBhvr>
                                      <p:to>
                                        <p:strVal val="visible"/>
                                      </p:to>
                                    </p:set>
                                  </p:childTnLst>
                                </p:cTn>
                              </p:par>
                              <p:par>
                                <p:cTn id="287" nodeType="withEffect" fill="hold" presetClass="entr" presetID="1">
                                  <p:stCondLst>
                                    <p:cond delay="0"/>
                                  </p:stCondLst>
                                  <p:childTnLst>
                                    <p:set>
                                      <p:cBhvr>
                                        <p:cTn id="288" dur="1" fill="hold">
                                          <p:stCondLst>
                                            <p:cond delay="0"/>
                                          </p:stCondLst>
                                        </p:cTn>
                                        <p:tgtEl>
                                          <p:spTgt spid="1146"/>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nodeType="clickEffect" fill="hold" presetClass="entr" presetID="1">
                                  <p:stCondLst>
                                    <p:cond delay="0"/>
                                  </p:stCondLst>
                                  <p:childTnLst>
                                    <p:set>
                                      <p:cBhvr>
                                        <p:cTn id="292" dur="1" fill="hold">
                                          <p:stCondLst>
                                            <p:cond delay="0"/>
                                          </p:stCondLst>
                                        </p:cTn>
                                        <p:tgtEl>
                                          <p:spTgt spid="1163"/>
                                        </p:tgtEl>
                                        <p:attrNameLst>
                                          <p:attrName>style.visibility</p:attrName>
                                        </p:attrNameLst>
                                      </p:cBhvr>
                                      <p:to>
                                        <p:strVal val="visible"/>
                                      </p:to>
                                    </p:set>
                                  </p:childTnLst>
                                </p:cTn>
                              </p:par>
                              <p:par>
                                <p:cTn id="293" nodeType="withEffect" fill="hold" presetClass="entr" presetID="1">
                                  <p:stCondLst>
                                    <p:cond delay="0"/>
                                  </p:stCondLst>
                                  <p:childTnLst>
                                    <p:set>
                                      <p:cBhvr>
                                        <p:cTn id="294" dur="1" fill="hold">
                                          <p:stCondLst>
                                            <p:cond delay="0"/>
                                          </p:stCondLst>
                                        </p:cTn>
                                        <p:tgtEl>
                                          <p:spTgt spid="1151"/>
                                        </p:tgtEl>
                                        <p:attrNameLst>
                                          <p:attrName>style.visibility</p:attrName>
                                        </p:attrNameLst>
                                      </p:cBhvr>
                                      <p:to>
                                        <p:strVal val="visible"/>
                                      </p:to>
                                    </p:set>
                                  </p:childTnLst>
                                </p:cTn>
                              </p:par>
                              <p:par>
                                <p:cTn id="295" nodeType="withEffect" fill="hold" presetClass="entr" presetID="1">
                                  <p:stCondLst>
                                    <p:cond delay="0"/>
                                  </p:stCondLst>
                                  <p:childTnLst>
                                    <p:set>
                                      <p:cBhvr>
                                        <p:cTn id="296" dur="1" fill="hold">
                                          <p:stCondLst>
                                            <p:cond delay="0"/>
                                          </p:stCondLst>
                                        </p:cTn>
                                        <p:tgtEl>
                                          <p:spTgt spid="1152"/>
                                        </p:tgtEl>
                                        <p:attrNameLst>
                                          <p:attrName>style.visibility</p:attrName>
                                        </p:attrNameLst>
                                      </p:cBhvr>
                                      <p:to>
                                        <p:strVal val="visible"/>
                                      </p:to>
                                    </p:set>
                                  </p:childTnLst>
                                </p:cTn>
                              </p:par>
                              <p:par>
                                <p:cTn id="297" nodeType="withEffect" fill="hold" presetClass="entr" presetID="1">
                                  <p:stCondLst>
                                    <p:cond delay="0"/>
                                  </p:stCondLst>
                                  <p:childTnLst>
                                    <p:set>
                                      <p:cBhvr>
                                        <p:cTn id="298" dur="1" fill="hold">
                                          <p:stCondLst>
                                            <p:cond delay="0"/>
                                          </p:stCondLst>
                                        </p:cTn>
                                        <p:tgtEl>
                                          <p:spTgt spid="1153"/>
                                        </p:tgtEl>
                                        <p:attrNameLst>
                                          <p:attrName>style.visibility</p:attrName>
                                        </p:attrNameLst>
                                      </p:cBhvr>
                                      <p:to>
                                        <p:strVal val="visible"/>
                                      </p:to>
                                    </p:set>
                                  </p:childTnLst>
                                </p:cTn>
                              </p:par>
                              <p:par>
                                <p:cTn id="299" nodeType="withEffect" fill="hold" presetClass="entr" presetID="1">
                                  <p:stCondLst>
                                    <p:cond delay="0"/>
                                  </p:stCondLst>
                                  <p:childTnLst>
                                    <p:set>
                                      <p:cBhvr>
                                        <p:cTn id="300" dur="1" fill="hold">
                                          <p:stCondLst>
                                            <p:cond delay="0"/>
                                          </p:stCondLst>
                                        </p:cTn>
                                        <p:tgtEl>
                                          <p:spTgt spid="1161"/>
                                        </p:tgtEl>
                                        <p:attrNameLst>
                                          <p:attrName>style.visibility</p:attrName>
                                        </p:attrNameLst>
                                      </p:cBhvr>
                                      <p:to>
                                        <p:strVal val="visible"/>
                                      </p:to>
                                    </p:set>
                                  </p:childTnLst>
                                </p:cTn>
                              </p:par>
                              <p:par>
                                <p:cTn id="301" nodeType="withEffect" fill="hold" presetClass="entr" presetID="1">
                                  <p:stCondLst>
                                    <p:cond delay="0"/>
                                  </p:stCondLst>
                                  <p:childTnLst>
                                    <p:set>
                                      <p:cBhvr>
                                        <p:cTn id="302" dur="1" fill="hold">
                                          <p:stCondLst>
                                            <p:cond delay="0"/>
                                          </p:stCondLst>
                                        </p:cTn>
                                        <p:tgtEl>
                                          <p:spTgt spid="1162"/>
                                        </p:tgtEl>
                                        <p:attrNameLst>
                                          <p:attrName>style.visibility</p:attrName>
                                        </p:attrNameLst>
                                      </p:cBhvr>
                                      <p:to>
                                        <p:strVal val="visible"/>
                                      </p:to>
                                    </p:set>
                                  </p:childTnLst>
                                </p:cTn>
                              </p:par>
                              <p:par>
                                <p:cTn id="303" nodeType="withEffect" fill="hold" presetClass="entr" presetID="1">
                                  <p:stCondLst>
                                    <p:cond delay="0"/>
                                  </p:stCondLst>
                                  <p:childTnLst>
                                    <p:set>
                                      <p:cBhvr>
                                        <p:cTn id="304" dur="1" fill="hold">
                                          <p:stCondLst>
                                            <p:cond delay="0"/>
                                          </p:stCondLst>
                                        </p:cTn>
                                        <p:tgtEl>
                                          <p:spTgt spid="1166"/>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1147"/>
                                        </p:tgtEl>
                                        <p:attrNameLst>
                                          <p:attrName>style.visibility</p:attrName>
                                        </p:attrNameLst>
                                      </p:cBhvr>
                                      <p:to>
                                        <p:strVal val="visible"/>
                                      </p:to>
                                    </p:set>
                                  </p:childTnLst>
                                </p:cTn>
                              </p:par>
                              <p:par>
                                <p:cTn id="309" nodeType="withEffect" fill="hold" presetClass="entr" presetID="1">
                                  <p:stCondLst>
                                    <p:cond delay="0"/>
                                  </p:stCondLst>
                                  <p:childTnLst>
                                    <p:set>
                                      <p:cBhvr>
                                        <p:cTn id="310" dur="1" fill="hold">
                                          <p:stCondLst>
                                            <p:cond delay="0"/>
                                          </p:stCondLst>
                                        </p:cTn>
                                        <p:tgtEl>
                                          <p:spTgt spid="1148"/>
                                        </p:tgtEl>
                                        <p:attrNameLst>
                                          <p:attrName>style.visibility</p:attrName>
                                        </p:attrNameLst>
                                      </p:cBhvr>
                                      <p:to>
                                        <p:strVal val="visible"/>
                                      </p:to>
                                    </p:set>
                                  </p:childTnLst>
                                </p:cTn>
                              </p:par>
                              <p:par>
                                <p:cTn id="311" nodeType="withEffect" fill="hold" presetClass="entr" presetID="1">
                                  <p:stCondLst>
                                    <p:cond delay="0"/>
                                  </p:stCondLst>
                                  <p:childTnLst>
                                    <p:set>
                                      <p:cBhvr>
                                        <p:cTn id="312" dur="1" fill="hold">
                                          <p:stCondLst>
                                            <p:cond delay="0"/>
                                          </p:stCondLst>
                                        </p:cTn>
                                        <p:tgtEl>
                                          <p:spTgt spid="1149"/>
                                        </p:tgtEl>
                                        <p:attrNameLst>
                                          <p:attrName>style.visibility</p:attrName>
                                        </p:attrNameLst>
                                      </p:cBhvr>
                                      <p:to>
                                        <p:strVal val="visible"/>
                                      </p:to>
                                    </p:set>
                                  </p:childTnLst>
                                </p:cTn>
                              </p:par>
                              <p:par>
                                <p:cTn id="313" nodeType="withEffect" fill="hold" presetClass="entr" presetID="1">
                                  <p:stCondLst>
                                    <p:cond delay="0"/>
                                  </p:stCondLst>
                                  <p:childTnLst>
                                    <p:set>
                                      <p:cBhvr>
                                        <p:cTn id="314" dur="1" fill="hold">
                                          <p:stCondLst>
                                            <p:cond delay="0"/>
                                          </p:stCondLst>
                                        </p:cTn>
                                        <p:tgtEl>
                                          <p:spTgt spid="1150"/>
                                        </p:tgtEl>
                                        <p:attrNameLst>
                                          <p:attrName>style.visibility</p:attrName>
                                        </p:attrNameLst>
                                      </p:cBhvr>
                                      <p:to>
                                        <p:strVal val="visible"/>
                                      </p:to>
                                    </p:set>
                                  </p:childTnLst>
                                </p:cTn>
                              </p:par>
                              <p:par>
                                <p:cTn id="315" nodeType="withEffect" fill="hold" presetClass="entr" presetID="1">
                                  <p:stCondLst>
                                    <p:cond delay="0"/>
                                  </p:stCondLst>
                                  <p:childTnLst>
                                    <p:set>
                                      <p:cBhvr>
                                        <p:cTn id="316" dur="1" fill="hold">
                                          <p:stCondLst>
                                            <p:cond delay="0"/>
                                          </p:stCondLst>
                                        </p:cTn>
                                        <p:tgtEl>
                                          <p:spTgt spid="1156"/>
                                        </p:tgtEl>
                                        <p:attrNameLst>
                                          <p:attrName>style.visibility</p:attrName>
                                        </p:attrNameLst>
                                      </p:cBhvr>
                                      <p:to>
                                        <p:strVal val="visible"/>
                                      </p:to>
                                    </p:set>
                                  </p:childTnLst>
                                </p:cTn>
                              </p:par>
                              <p:par>
                                <p:cTn id="317" nodeType="withEffect" fill="hold" presetClass="entr" presetID="1">
                                  <p:stCondLst>
                                    <p:cond delay="0"/>
                                  </p:stCondLst>
                                  <p:childTnLst>
                                    <p:set>
                                      <p:cBhvr>
                                        <p:cTn id="318" dur="1" fill="hold">
                                          <p:stCondLst>
                                            <p:cond delay="0"/>
                                          </p:stCondLst>
                                        </p:cTn>
                                        <p:tgtEl>
                                          <p:spTgt spid="1157"/>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nodeType="clickEffect" fill="hold" presetClass="entr" presetID="1">
                                  <p:stCondLst>
                                    <p:cond delay="0"/>
                                  </p:stCondLst>
                                  <p:childTnLst>
                                    <p:set>
                                      <p:cBhvr>
                                        <p:cTn id="322" dur="1" fill="hold">
                                          <p:stCondLst>
                                            <p:cond delay="0"/>
                                          </p:stCondLst>
                                        </p:cTn>
                                        <p:tgtEl>
                                          <p:spTgt spid="1154"/>
                                        </p:tgtEl>
                                        <p:attrNameLst>
                                          <p:attrName>style.visibility</p:attrName>
                                        </p:attrNameLst>
                                      </p:cBhvr>
                                      <p:to>
                                        <p:strVal val="visible"/>
                                      </p:to>
                                    </p:set>
                                  </p:childTnLst>
                                </p:cTn>
                              </p:par>
                              <p:par>
                                <p:cTn id="323" nodeType="withEffect" fill="hold" presetClass="entr" presetID="1">
                                  <p:stCondLst>
                                    <p:cond delay="0"/>
                                  </p:stCondLst>
                                  <p:childTnLst>
                                    <p:set>
                                      <p:cBhvr>
                                        <p:cTn id="324" dur="1" fill="hold">
                                          <p:stCondLst>
                                            <p:cond delay="0"/>
                                          </p:stCondLst>
                                        </p:cTn>
                                        <p:tgtEl>
                                          <p:spTgt spid="1155"/>
                                        </p:tgtEl>
                                        <p:attrNameLst>
                                          <p:attrName>style.visibility</p:attrName>
                                        </p:attrNameLst>
                                      </p:cBhvr>
                                      <p:to>
                                        <p:strVal val="visible"/>
                                      </p:to>
                                    </p:set>
                                  </p:childTnLst>
                                </p:cTn>
                              </p:par>
                              <p:par>
                                <p:cTn id="325" nodeType="withEffect" fill="hold" presetClass="entr" presetID="1">
                                  <p:stCondLst>
                                    <p:cond delay="0"/>
                                  </p:stCondLst>
                                  <p:childTnLst>
                                    <p:set>
                                      <p:cBhvr>
                                        <p:cTn id="326" dur="1" fill="hold">
                                          <p:stCondLst>
                                            <p:cond delay="0"/>
                                          </p:stCondLst>
                                        </p:cTn>
                                        <p:tgtEl>
                                          <p:spTgt spid="1164"/>
                                        </p:tgtEl>
                                        <p:attrNameLst>
                                          <p:attrName>style.visibility</p:attrName>
                                        </p:attrNameLst>
                                      </p:cBhvr>
                                      <p:to>
                                        <p:strVal val="visible"/>
                                      </p:to>
                                    </p:set>
                                  </p:childTnLst>
                                </p:cTn>
                              </p:par>
                              <p:par>
                                <p:cTn id="327" nodeType="withEffect" fill="hold" presetClass="entr" presetID="1">
                                  <p:stCondLst>
                                    <p:cond delay="0"/>
                                  </p:stCondLst>
                                  <p:childTnLst>
                                    <p:set>
                                      <p:cBhvr>
                                        <p:cTn id="328" dur="1" fill="hold">
                                          <p:stCondLst>
                                            <p:cond delay="0"/>
                                          </p:stCondLst>
                                        </p:cTn>
                                        <p:tgtEl>
                                          <p:spTgt spid="1165"/>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1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7"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Tendências organizacionais</a:t>
            </a:r>
            <a:endParaRPr b="0" lang="pt-BR" sz="4050" spc="-1" strike="noStrike">
              <a:solidFill>
                <a:srgbClr val="000000"/>
              </a:solidFill>
              <a:latin typeface="Calibri"/>
            </a:endParaRPr>
          </a:p>
        </p:txBody>
      </p:sp>
      <p:sp>
        <p:nvSpPr>
          <p:cNvPr id="1168" name="PlaceHolder 2"/>
          <p:cNvSpPr>
            <a:spLocks noGrp="1"/>
          </p:cNvSpPr>
          <p:nvPr>
            <p:ph/>
          </p:nvPr>
        </p:nvSpPr>
        <p:spPr>
          <a:xfrm>
            <a:off x="710280" y="1182960"/>
            <a:ext cx="16183800" cy="8280720"/>
          </a:xfrm>
          <a:prstGeom prst="rect">
            <a:avLst/>
          </a:prstGeom>
          <a:noFill/>
          <a:ln w="0">
            <a:noFill/>
          </a:ln>
        </p:spPr>
        <p:txBody>
          <a:bodyPr lIns="90000" rIns="90000" tIns="45000" bIns="45000" anchor="t">
            <a:noAutofit/>
          </a:bodyPr>
          <a:p>
            <a:pPr marL="305280" indent="-305280">
              <a:lnSpc>
                <a:spcPct val="100000"/>
              </a:lnSpc>
              <a:spcAft>
                <a:spcPts val="675"/>
              </a:spcAft>
              <a:buClr>
                <a:srgbClr val="4f81bd"/>
              </a:buClr>
              <a:buSzPct val="80000"/>
              <a:buFont typeface="Wingdings" charset="2"/>
              <a:buChar char=""/>
            </a:pPr>
            <a:r>
              <a:rPr b="0" lang="pt-BR" sz="2800" spc="-1" strike="noStrike">
                <a:solidFill>
                  <a:srgbClr val="000000"/>
                </a:solidFill>
                <a:latin typeface="Calibri"/>
              </a:rPr>
              <a:t>Produtos e serviços</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Alto valor agregado</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Performance e conveniência</a:t>
            </a:r>
            <a:endParaRPr b="0" lang="pt-BR" sz="2800" spc="-1" strike="noStrike">
              <a:solidFill>
                <a:srgbClr val="000000"/>
              </a:solidFill>
              <a:latin typeface="Calibri"/>
            </a:endParaRPr>
          </a:p>
          <a:p>
            <a:pPr marL="305280" indent="-305280">
              <a:lnSpc>
                <a:spcPct val="100000"/>
              </a:lnSpc>
              <a:spcAft>
                <a:spcPts val="675"/>
              </a:spcAft>
              <a:buClr>
                <a:srgbClr val="4f81bd"/>
              </a:buClr>
              <a:buSzPct val="80000"/>
              <a:buFont typeface="Wingdings" charset="2"/>
              <a:buChar char=""/>
            </a:pPr>
            <a:r>
              <a:rPr b="0" lang="pt-BR" sz="2800" spc="-1" strike="noStrike">
                <a:solidFill>
                  <a:srgbClr val="000000"/>
                </a:solidFill>
                <a:latin typeface="Calibri"/>
              </a:rPr>
              <a:t>Novas arquiteturas organizacionais</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Trabalho remoto</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Trabalho colaborativo – novas tecnologias</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Métodos ágeis</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Estruturas matriciais/ squads</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Novas relações de trabalho/ Gig economy</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DAO - Organização Autônoma Descentralizada</a:t>
            </a:r>
            <a:endParaRPr b="0" lang="pt-BR" sz="2800" spc="-1" strike="noStrike">
              <a:solidFill>
                <a:srgbClr val="000000"/>
              </a:solidFill>
              <a:latin typeface="Calibri"/>
            </a:endParaRPr>
          </a:p>
          <a:p>
            <a:pPr marL="305280" indent="-305280">
              <a:lnSpc>
                <a:spcPct val="100000"/>
              </a:lnSpc>
              <a:spcAft>
                <a:spcPts val="675"/>
              </a:spcAft>
              <a:buClr>
                <a:srgbClr val="4f81bd"/>
              </a:buClr>
              <a:buSzPct val="80000"/>
              <a:buFont typeface="Wingdings" charset="2"/>
              <a:buChar char=""/>
            </a:pPr>
            <a:r>
              <a:rPr b="0" lang="pt-BR" sz="2800" spc="-1" strike="noStrike">
                <a:solidFill>
                  <a:srgbClr val="000000"/>
                </a:solidFill>
                <a:latin typeface="Calibri"/>
              </a:rPr>
              <a:t>Liderança</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Comprometimento</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Engajamento</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Cultura organizacional</a:t>
            </a:r>
            <a:endParaRPr b="0" lang="pt-BR" sz="28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2800" spc="-1" strike="noStrike">
                <a:solidFill>
                  <a:srgbClr val="000000"/>
                </a:solidFill>
                <a:latin typeface="Calibri"/>
              </a:rPr>
              <a:t>Empatia</a:t>
            </a:r>
            <a:endParaRPr b="0" lang="pt-BR" sz="2800" spc="-1" strike="noStrike">
              <a:solidFill>
                <a:srgbClr val="000000"/>
              </a:solidFill>
              <a:latin typeface="Calibri"/>
            </a:endParaRPr>
          </a:p>
        </p:txBody>
      </p:sp>
      <p:pic>
        <p:nvPicPr>
          <p:cNvPr id="1169" name="Imagem 5" descr=""/>
          <p:cNvPicPr/>
          <p:nvPr/>
        </p:nvPicPr>
        <p:blipFill>
          <a:blip r:embed="rId1"/>
          <a:srcRect l="991" t="2064" r="0" b="0"/>
          <a:stretch/>
        </p:blipFill>
        <p:spPr>
          <a:xfrm>
            <a:off x="9326880" y="4001400"/>
            <a:ext cx="7578720" cy="62852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0" name="PlaceHolder 1"/>
          <p:cNvSpPr>
            <a:spLocks noGrp="1"/>
          </p:cNvSpPr>
          <p:nvPr>
            <p:ph/>
          </p:nvPr>
        </p:nvSpPr>
        <p:spPr>
          <a:xfrm>
            <a:off x="710280" y="17496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Healthtechs no Brasil</a:t>
            </a:r>
            <a:endParaRPr b="0" lang="pt-BR" sz="4050" spc="-1" strike="noStrike">
              <a:solidFill>
                <a:srgbClr val="000000"/>
              </a:solidFill>
              <a:latin typeface="Calibri"/>
            </a:endParaRPr>
          </a:p>
        </p:txBody>
      </p:sp>
      <p:sp>
        <p:nvSpPr>
          <p:cNvPr id="1171" name="Retângulo 2"/>
          <p:cNvSpPr/>
          <p:nvPr/>
        </p:nvSpPr>
        <p:spPr>
          <a:xfrm>
            <a:off x="10640880" y="9536040"/>
            <a:ext cx="5884200" cy="363960"/>
          </a:xfrm>
          <a:prstGeom prst="rect">
            <a:avLst/>
          </a:prstGeom>
          <a:noFill/>
          <a:ln w="0">
            <a:noFill/>
          </a:ln>
        </p:spPr>
        <p:style>
          <a:lnRef idx="0"/>
          <a:fillRef idx="0"/>
          <a:effectRef idx="0"/>
          <a:fontRef idx="minor"/>
        </p:style>
        <p:txBody>
          <a:bodyPr wrap="none" lIns="90000" rIns="90000" tIns="45000" bIns="45000" anchor="t">
            <a:spAutoFit/>
          </a:bodyPr>
          <a:p>
            <a:pPr algn="r">
              <a:lnSpc>
                <a:spcPct val="100000"/>
              </a:lnSpc>
            </a:pPr>
            <a:r>
              <a:rPr b="0" lang="pt-BR" sz="1800" spc="-1" strike="noStrike">
                <a:solidFill>
                  <a:srgbClr val="000000"/>
                </a:solidFill>
                <a:latin typeface="Calibri"/>
              </a:rPr>
              <a:t>Fonte</a:t>
            </a:r>
            <a:r>
              <a:rPr b="1" lang="pt-BR" sz="1800" spc="-1" strike="noStrike">
                <a:solidFill>
                  <a:srgbClr val="000000"/>
                </a:solidFill>
                <a:latin typeface="Calibri"/>
              </a:rPr>
              <a:t>: </a:t>
            </a:r>
            <a:r>
              <a:rPr b="0" lang="pt-BR" sz="1800" spc="-1" strike="noStrike" u="sng">
                <a:solidFill>
                  <a:srgbClr val="f79646"/>
                </a:solidFill>
                <a:uFillTx/>
                <a:latin typeface="Calibri"/>
                <a:hlinkClick r:id="rId1"/>
              </a:rPr>
              <a:t>https://materiais.distrito.me/report/healthtech-report</a:t>
            </a:r>
            <a:endParaRPr b="0" lang="pt-BR" sz="1800" spc="-1" strike="noStrike">
              <a:solidFill>
                <a:srgbClr val="000000"/>
              </a:solidFill>
              <a:latin typeface="Arial"/>
            </a:endParaRPr>
          </a:p>
        </p:txBody>
      </p:sp>
      <p:pic>
        <p:nvPicPr>
          <p:cNvPr id="1172" name="Imagem 4" descr=""/>
          <p:cNvPicPr/>
          <p:nvPr/>
        </p:nvPicPr>
        <p:blipFill>
          <a:blip r:embed="rId2"/>
          <a:stretch/>
        </p:blipFill>
        <p:spPr>
          <a:xfrm>
            <a:off x="827640" y="1470960"/>
            <a:ext cx="15732720" cy="77245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3" name="PlaceHolder 1"/>
          <p:cNvSpPr>
            <a:spLocks noGrp="1"/>
          </p:cNvSpPr>
          <p:nvPr>
            <p:ph/>
          </p:nvPr>
        </p:nvSpPr>
        <p:spPr>
          <a:xfrm>
            <a:off x="1582560" y="4048200"/>
            <a:ext cx="15122160" cy="2249280"/>
          </a:xfrm>
          <a:prstGeom prst="rect">
            <a:avLst/>
          </a:prstGeom>
          <a:noFill/>
          <a:ln w="0">
            <a:noFill/>
          </a:ln>
        </p:spPr>
        <p:txBody>
          <a:bodyPr lIns="90000" rIns="90000" tIns="45000" bIns="45000" anchor="ctr">
            <a:noAutofit/>
          </a:bodyPr>
          <a:p>
            <a:pPr indent="0" algn="ctr">
              <a:lnSpc>
                <a:spcPct val="100000"/>
              </a:lnSpc>
              <a:buNone/>
              <a:tabLst>
                <a:tab algn="l" pos="0"/>
              </a:tabLst>
            </a:pPr>
            <a:r>
              <a:rPr b="1" lang="pt-BR" sz="6600" spc="-1" strike="noStrike">
                <a:solidFill>
                  <a:srgbClr val="69ade7"/>
                </a:solidFill>
                <a:latin typeface="Calibri"/>
              </a:rPr>
              <a:t>Liderança de equipes</a:t>
            </a:r>
            <a:endParaRPr b="0" lang="pt-BR" sz="6600" spc="-1" strike="noStrike">
              <a:solidFill>
                <a:srgbClr val="000000"/>
              </a:solidFill>
              <a:latin typeface="Calibri"/>
            </a:endParaRPr>
          </a:p>
          <a:p>
            <a:pPr indent="0" algn="ctr">
              <a:lnSpc>
                <a:spcPct val="100000"/>
              </a:lnSpc>
              <a:buNone/>
              <a:tabLst>
                <a:tab algn="l" pos="0"/>
              </a:tabLst>
            </a:pPr>
            <a:r>
              <a:rPr b="1" lang="pt-BR" sz="6600" spc="-1" strike="noStrike">
                <a:solidFill>
                  <a:srgbClr val="69ade7"/>
                </a:solidFill>
                <a:latin typeface="Calibri"/>
              </a:rPr>
              <a:t>multigeracionais e diversas</a:t>
            </a:r>
            <a:endParaRPr b="0" lang="pt-BR" sz="6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p:nvPr>
        </p:nvSpPr>
        <p:spPr>
          <a:xfrm>
            <a:off x="710280" y="678960"/>
            <a:ext cx="16183800" cy="5472360"/>
          </a:xfrm>
          <a:prstGeom prst="rect">
            <a:avLst/>
          </a:prstGeom>
          <a:noFill/>
          <a:ln w="0">
            <a:noFill/>
          </a:ln>
        </p:spPr>
        <p:txBody>
          <a:bodyPr lIns="90000" rIns="90000" tIns="45000" bIns="45000" anchor="t">
            <a:normAutofit/>
          </a:bodyPr>
          <a:p>
            <a:pPr marL="305280" indent="-305280">
              <a:lnSpc>
                <a:spcPct val="150000"/>
              </a:lnSpc>
              <a:spcAft>
                <a:spcPts val="675"/>
              </a:spcAft>
              <a:buClr>
                <a:srgbClr val="4f81bd"/>
              </a:buClr>
              <a:buSzPct val="80000"/>
              <a:buFont typeface="Wingdings" charset="2"/>
              <a:buChar char=""/>
            </a:pPr>
            <a:r>
              <a:rPr b="1" lang="pt-BR" sz="3200" spc="-1" strike="noStrike">
                <a:solidFill>
                  <a:srgbClr val="000000"/>
                </a:solidFill>
                <a:latin typeface="Calibri"/>
              </a:rPr>
              <a:t>As mudanças estão cada vez mais rápidas</a:t>
            </a:r>
            <a:endParaRPr b="0" lang="pt-BR" sz="32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pPr>
            <a:r>
              <a:rPr b="1" lang="pt-BR" sz="3200" spc="-1" strike="noStrike">
                <a:solidFill>
                  <a:srgbClr val="000000"/>
                </a:solidFill>
                <a:latin typeface="Calibri"/>
              </a:rPr>
              <a:t>O ambiente de negócios está cada vez mais competitivo</a:t>
            </a:r>
            <a:endParaRPr b="0" lang="pt-BR" sz="32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pPr>
            <a:r>
              <a:rPr b="1" lang="pt-BR" sz="3200" spc="-1" strike="noStrike">
                <a:solidFill>
                  <a:srgbClr val="000000"/>
                </a:solidFill>
                <a:latin typeface="Calibri"/>
              </a:rPr>
              <a:t>É cada vez mais difícil se diferenciar da concorrência</a:t>
            </a:r>
            <a:endParaRPr b="0" lang="pt-BR" sz="32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pPr>
            <a:r>
              <a:rPr b="1" lang="pt-BR" sz="3200" spc="-1" strike="noStrike">
                <a:solidFill>
                  <a:srgbClr val="000000"/>
                </a:solidFill>
                <a:latin typeface="Calibri"/>
              </a:rPr>
              <a:t>É cada vez mais difícil sustentar vantagens competitivas</a:t>
            </a:r>
            <a:endParaRPr b="0" lang="pt-BR" sz="32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pPr>
            <a:r>
              <a:rPr b="1" lang="pt-BR" sz="3600" spc="-1" strike="noStrike">
                <a:solidFill>
                  <a:srgbClr val="003399"/>
                </a:solidFill>
                <a:latin typeface="Calibri"/>
              </a:rPr>
              <a:t>As pessoas são o maior fator estratégico do negócio</a:t>
            </a:r>
            <a:endParaRPr b="0" lang="pt-BR" sz="3600" spc="-1" strike="noStrike">
              <a:solidFill>
                <a:srgbClr val="000000"/>
              </a:solidFill>
              <a:latin typeface="Calibri"/>
            </a:endParaRPr>
          </a:p>
        </p:txBody>
      </p:sp>
      <p:sp>
        <p:nvSpPr>
          <p:cNvPr id="805" name="PlaceHolder 2"/>
          <p:cNvSpPr>
            <a:spLocks noGrp="1"/>
          </p:cNvSpPr>
          <p:nvPr>
            <p:ph type="sldNum" idx="10"/>
          </p:nvPr>
        </p:nvSpPr>
        <p:spPr>
          <a:xfrm>
            <a:off x="17463960" y="11501280"/>
            <a:ext cx="823680" cy="55512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000000"/>
                </a:solidFill>
                <a:latin typeface="Arial"/>
              </a:defRPr>
            </a:lvl1pPr>
          </a:lstStyle>
          <a:p>
            <a:pPr indent="0">
              <a:lnSpc>
                <a:spcPct val="100000"/>
              </a:lnSpc>
              <a:buNone/>
            </a:pPr>
            <a:fld id="{6F04C48E-F0F7-4D12-8217-C564828C7A48}" type="slidenum">
              <a:rPr b="0" lang="pt-BR" sz="1400" spc="-1" strike="noStrike">
                <a:solidFill>
                  <a:srgbClr val="000000"/>
                </a:solidFill>
                <a:latin typeface="Arial"/>
              </a:rPr>
              <a:t>4</a:t>
            </a:fld>
            <a:endParaRPr b="0" lang="pt-BR" sz="1400" spc="-1" strike="noStrike">
              <a:solidFill>
                <a:srgbClr val="000000"/>
              </a:solidFill>
              <a:latin typeface="Times New Roman"/>
            </a:endParaRPr>
          </a:p>
        </p:txBody>
      </p:sp>
      <p:sp>
        <p:nvSpPr>
          <p:cNvPr id="806" name="Forma Livre: Forma 4"/>
          <p:cNvSpPr/>
          <p:nvPr/>
        </p:nvSpPr>
        <p:spPr>
          <a:xfrm>
            <a:off x="988200" y="6223680"/>
            <a:ext cx="3569400" cy="3527640"/>
          </a:xfrm>
          <a:custGeom>
            <a:avLst/>
            <a:gdLst>
              <a:gd name="textAreaLeft" fmla="*/ 0 w 3569400"/>
              <a:gd name="textAreaRight" fmla="*/ 3569760 w 3569400"/>
              <a:gd name="textAreaTop" fmla="*/ 0 h 3527640"/>
              <a:gd name="textAreaBottom" fmla="*/ 3528000 h 3527640"/>
            </a:gdLst>
            <a:ahLst/>
            <a:rect l="textAreaLeft" t="textAreaTop" r="textAreaRight" b="textAreaBottom"/>
            <a:pathLst>
              <a:path w="1784945" h="2265608">
                <a:moveTo>
                  <a:pt x="0" y="0"/>
                </a:moveTo>
                <a:lnTo>
                  <a:pt x="1784945" y="0"/>
                </a:lnTo>
                <a:lnTo>
                  <a:pt x="1784945" y="2265608"/>
                </a:lnTo>
                <a:lnTo>
                  <a:pt x="0" y="2265608"/>
                </a:lnTo>
                <a:lnTo>
                  <a:pt x="0" y="0"/>
                </a:lnTo>
                <a:close/>
              </a:path>
            </a:pathLst>
          </a:custGeom>
          <a:solidFill>
            <a:schemeClr val="accent1">
              <a:lumMod val="75000"/>
            </a:schemeClr>
          </a:solidFill>
          <a:ln w="28575">
            <a:noFill/>
          </a:ln>
          <a:effectLst>
            <a:outerShdw blurRad="39960" dir="5400000" dist="23040" rotWithShape="0">
              <a:srgbClr val="000000">
                <a:alpha val="35000"/>
              </a:srgbClr>
            </a:outerShdw>
          </a:effectLst>
        </p:spPr>
        <p:style>
          <a:lnRef idx="0"/>
          <a:fillRef idx="0"/>
          <a:effectRef idx="2">
            <a:schemeClr val="lt1">
              <a:hueOff val="0"/>
              <a:satOff val="0"/>
              <a:lumOff val="0"/>
              <a:alphaOff val="0"/>
            </a:schemeClr>
          </a:effectRef>
          <a:fontRef idx="minor"/>
        </p:style>
        <p:txBody>
          <a:bodyPr numCol="1" spcCol="1440" lIns="304920" rIns="304920" tIns="304920" bIns="304920" anchor="ctr">
            <a:noAutofit/>
          </a:bodyPr>
          <a:p>
            <a:pPr algn="ctr">
              <a:lnSpc>
                <a:spcPct val="90000"/>
              </a:lnSpc>
              <a:spcAft>
                <a:spcPts val="1261"/>
              </a:spcAft>
            </a:pPr>
            <a:r>
              <a:rPr b="1" lang="pt-BR" sz="3600" spc="-1" strike="noStrike">
                <a:solidFill>
                  <a:srgbClr val="ffffff"/>
                </a:solidFill>
                <a:latin typeface="Calibri"/>
              </a:rPr>
              <a:t>Se adaptam e respondem às mudanças</a:t>
            </a:r>
            <a:endParaRPr b="0" lang="pt-BR" sz="3600" spc="-1" strike="noStrike">
              <a:solidFill>
                <a:srgbClr val="000000"/>
              </a:solidFill>
              <a:latin typeface="Arial"/>
            </a:endParaRPr>
          </a:p>
        </p:txBody>
      </p:sp>
      <p:sp>
        <p:nvSpPr>
          <p:cNvPr id="807" name="Forma Livre: Forma 6"/>
          <p:cNvSpPr/>
          <p:nvPr/>
        </p:nvSpPr>
        <p:spPr>
          <a:xfrm>
            <a:off x="5235480" y="6223680"/>
            <a:ext cx="3569400" cy="3527640"/>
          </a:xfrm>
          <a:custGeom>
            <a:avLst/>
            <a:gdLst>
              <a:gd name="textAreaLeft" fmla="*/ 0 w 3569400"/>
              <a:gd name="textAreaRight" fmla="*/ 3569760 w 3569400"/>
              <a:gd name="textAreaTop" fmla="*/ 0 h 3527640"/>
              <a:gd name="textAreaBottom" fmla="*/ 3528000 h 3527640"/>
            </a:gdLst>
            <a:ahLst/>
            <a:rect l="textAreaLeft" t="textAreaTop" r="textAreaRight" b="textAreaBottom"/>
            <a:pathLst>
              <a:path w="1784945" h="2265608">
                <a:moveTo>
                  <a:pt x="0" y="0"/>
                </a:moveTo>
                <a:lnTo>
                  <a:pt x="1784945" y="0"/>
                </a:lnTo>
                <a:lnTo>
                  <a:pt x="1784945" y="2265608"/>
                </a:lnTo>
                <a:lnTo>
                  <a:pt x="0" y="2265608"/>
                </a:lnTo>
                <a:lnTo>
                  <a:pt x="0" y="0"/>
                </a:lnTo>
                <a:close/>
              </a:path>
            </a:pathLst>
          </a:custGeom>
          <a:solidFill>
            <a:schemeClr val="accent2">
              <a:lumMod val="75000"/>
            </a:schemeClr>
          </a:solidFill>
          <a:ln w="28575">
            <a:noFill/>
          </a:ln>
          <a:effectLst>
            <a:outerShdw blurRad="39960" dir="5400000" dist="23040" rotWithShape="0">
              <a:srgbClr val="000000">
                <a:alpha val="35000"/>
              </a:srgbClr>
            </a:outerShdw>
          </a:effectLst>
        </p:spPr>
        <p:style>
          <a:lnRef idx="0"/>
          <a:fillRef idx="0"/>
          <a:effectRef idx="2">
            <a:schemeClr val="lt1">
              <a:hueOff val="0"/>
              <a:satOff val="0"/>
              <a:lumOff val="0"/>
              <a:alphaOff val="0"/>
            </a:schemeClr>
          </a:effectRef>
          <a:fontRef idx="minor"/>
        </p:style>
        <p:txBody>
          <a:bodyPr numCol="1" spcCol="1440" lIns="304920" rIns="304920" tIns="304920" bIns="304920" anchor="ctr">
            <a:noAutofit/>
          </a:bodyPr>
          <a:p>
            <a:pPr algn="ctr">
              <a:lnSpc>
                <a:spcPct val="90000"/>
              </a:lnSpc>
              <a:spcAft>
                <a:spcPts val="1261"/>
              </a:spcAft>
            </a:pPr>
            <a:r>
              <a:rPr b="1" lang="pt-BR" sz="3600" spc="-1" strike="noStrike">
                <a:solidFill>
                  <a:srgbClr val="ffffff"/>
                </a:solidFill>
                <a:latin typeface="Calibri"/>
              </a:rPr>
              <a:t>Tornam a empresa mais competitiva pela criatividade</a:t>
            </a:r>
            <a:endParaRPr b="0" lang="pt-BR" sz="3600" spc="-1" strike="noStrike">
              <a:solidFill>
                <a:srgbClr val="000000"/>
              </a:solidFill>
              <a:latin typeface="Arial"/>
            </a:endParaRPr>
          </a:p>
        </p:txBody>
      </p:sp>
      <p:sp>
        <p:nvSpPr>
          <p:cNvPr id="808" name="Forma Livre: Forma 8"/>
          <p:cNvSpPr/>
          <p:nvPr/>
        </p:nvSpPr>
        <p:spPr>
          <a:xfrm>
            <a:off x="9482760" y="6223680"/>
            <a:ext cx="3569400" cy="3527640"/>
          </a:xfrm>
          <a:custGeom>
            <a:avLst/>
            <a:gdLst>
              <a:gd name="textAreaLeft" fmla="*/ 0 w 3569400"/>
              <a:gd name="textAreaRight" fmla="*/ 3569760 w 3569400"/>
              <a:gd name="textAreaTop" fmla="*/ 0 h 3527640"/>
              <a:gd name="textAreaBottom" fmla="*/ 3528000 h 3527640"/>
            </a:gdLst>
            <a:ahLst/>
            <a:rect l="textAreaLeft" t="textAreaTop" r="textAreaRight" b="textAreaBottom"/>
            <a:pathLst>
              <a:path w="1784945" h="2265608">
                <a:moveTo>
                  <a:pt x="0" y="0"/>
                </a:moveTo>
                <a:lnTo>
                  <a:pt x="1784945" y="0"/>
                </a:lnTo>
                <a:lnTo>
                  <a:pt x="1784945" y="2265608"/>
                </a:lnTo>
                <a:lnTo>
                  <a:pt x="0" y="2265608"/>
                </a:lnTo>
                <a:lnTo>
                  <a:pt x="0" y="0"/>
                </a:lnTo>
                <a:close/>
              </a:path>
            </a:pathLst>
          </a:custGeom>
          <a:solidFill>
            <a:schemeClr val="accent3">
              <a:lumMod val="75000"/>
            </a:schemeClr>
          </a:solidFill>
          <a:ln w="28575">
            <a:noFill/>
          </a:ln>
          <a:effectLst>
            <a:outerShdw blurRad="39960" dir="5400000" dist="23040" rotWithShape="0">
              <a:srgbClr val="000000">
                <a:alpha val="35000"/>
              </a:srgbClr>
            </a:outerShdw>
          </a:effectLst>
        </p:spPr>
        <p:style>
          <a:lnRef idx="0"/>
          <a:fillRef idx="0"/>
          <a:effectRef idx="2">
            <a:schemeClr val="lt1">
              <a:hueOff val="0"/>
              <a:satOff val="0"/>
              <a:lumOff val="0"/>
              <a:alphaOff val="0"/>
            </a:schemeClr>
          </a:effectRef>
          <a:fontRef idx="minor"/>
        </p:style>
        <p:txBody>
          <a:bodyPr numCol="1" spcCol="1440" lIns="304920" rIns="304920" tIns="304920" bIns="304920" anchor="ctr">
            <a:noAutofit/>
          </a:bodyPr>
          <a:p>
            <a:pPr algn="ctr">
              <a:lnSpc>
                <a:spcPct val="90000"/>
              </a:lnSpc>
              <a:spcAft>
                <a:spcPts val="1261"/>
              </a:spcAft>
            </a:pPr>
            <a:r>
              <a:rPr b="1" lang="pt-BR" sz="3600" spc="-1" strike="noStrike">
                <a:solidFill>
                  <a:srgbClr val="ffffff"/>
                </a:solidFill>
                <a:latin typeface="Calibri"/>
              </a:rPr>
              <a:t>Fazem com que a empresa se diferencie pela capacidade de inovar</a:t>
            </a:r>
            <a:endParaRPr b="0" lang="pt-BR" sz="3600" spc="-1" strike="noStrike">
              <a:solidFill>
                <a:srgbClr val="000000"/>
              </a:solidFill>
              <a:latin typeface="Arial"/>
            </a:endParaRPr>
          </a:p>
        </p:txBody>
      </p:sp>
      <p:sp>
        <p:nvSpPr>
          <p:cNvPr id="809" name="Forma Livre: Forma 10"/>
          <p:cNvSpPr/>
          <p:nvPr/>
        </p:nvSpPr>
        <p:spPr>
          <a:xfrm>
            <a:off x="13729680" y="6223680"/>
            <a:ext cx="3569400" cy="3527640"/>
          </a:xfrm>
          <a:custGeom>
            <a:avLst/>
            <a:gdLst>
              <a:gd name="textAreaLeft" fmla="*/ 0 w 3569400"/>
              <a:gd name="textAreaRight" fmla="*/ 3569760 w 3569400"/>
              <a:gd name="textAreaTop" fmla="*/ 0 h 3527640"/>
              <a:gd name="textAreaBottom" fmla="*/ 3528000 h 3527640"/>
            </a:gdLst>
            <a:ahLst/>
            <a:rect l="textAreaLeft" t="textAreaTop" r="textAreaRight" b="textAreaBottom"/>
            <a:pathLst>
              <a:path w="1784945" h="2265608">
                <a:moveTo>
                  <a:pt x="0" y="0"/>
                </a:moveTo>
                <a:lnTo>
                  <a:pt x="1784945" y="0"/>
                </a:lnTo>
                <a:lnTo>
                  <a:pt x="1784945" y="2265608"/>
                </a:lnTo>
                <a:lnTo>
                  <a:pt x="0" y="2265608"/>
                </a:lnTo>
                <a:lnTo>
                  <a:pt x="0" y="0"/>
                </a:lnTo>
                <a:close/>
              </a:path>
            </a:pathLst>
          </a:custGeom>
          <a:solidFill>
            <a:schemeClr val="accent6">
              <a:lumMod val="75000"/>
            </a:schemeClr>
          </a:solidFill>
          <a:ln w="28575">
            <a:noFill/>
          </a:ln>
          <a:effectLst>
            <a:outerShdw blurRad="39960" dir="5400000" dist="23040" rotWithShape="0">
              <a:srgbClr val="000000">
                <a:alpha val="35000"/>
              </a:srgbClr>
            </a:outerShdw>
          </a:effectLst>
        </p:spPr>
        <p:style>
          <a:lnRef idx="0"/>
          <a:fillRef idx="0"/>
          <a:effectRef idx="2">
            <a:schemeClr val="lt1">
              <a:hueOff val="0"/>
              <a:satOff val="0"/>
              <a:lumOff val="0"/>
              <a:alphaOff val="0"/>
            </a:schemeClr>
          </a:effectRef>
          <a:fontRef idx="minor"/>
        </p:style>
        <p:txBody>
          <a:bodyPr numCol="1" spcCol="1440" lIns="304920" rIns="304920" tIns="304920" bIns="304920" anchor="ctr">
            <a:noAutofit/>
          </a:bodyPr>
          <a:p>
            <a:pPr algn="ctr">
              <a:lnSpc>
                <a:spcPct val="90000"/>
              </a:lnSpc>
              <a:spcAft>
                <a:spcPts val="1261"/>
              </a:spcAft>
            </a:pPr>
            <a:r>
              <a:rPr b="1" lang="pt-BR" sz="3600" spc="-1" strike="noStrike">
                <a:solidFill>
                  <a:srgbClr val="ffffff"/>
                </a:solidFill>
                <a:latin typeface="Calibri"/>
              </a:rPr>
              <a:t>Sustentam vantagens competitivas com sua contínua qualificação</a:t>
            </a:r>
            <a:endParaRPr b="0" lang="pt-BR"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childTnLst>
                                    <p:set>
                                      <p:cBhvr>
                                        <p:cTn id="6" dur="1" fill="hold">
                                          <p:stCondLst>
                                            <p:cond delay="0"/>
                                          </p:stCondLst>
                                        </p:cTn>
                                        <p:tgtEl>
                                          <p:spTgt spid="804">
                                            <p:txEl>
                                              <p:pRg st="0" end="0"/>
                                            </p:txEl>
                                          </p:spTgt>
                                        </p:tgtEl>
                                        <p:attrNameLst>
                                          <p:attrName>style.visibility</p:attrName>
                                        </p:attrNameLst>
                                      </p:cBhvr>
                                      <p:to>
                                        <p:strVal val="visible"/>
                                      </p:to>
                                    </p:set>
                                  </p:childTnLst>
                                </p:cTn>
                              </p:par>
                            </p:childTnLst>
                          </p:cTn>
                        </p:par>
                      </p:childTnLst>
                    </p:cTn>
                  </p:par>
                  <p:par>
                    <p:cTn id="7" nodeType="clickEffect" fill="hold">
                      <p:stCondLst>
                        <p:cond delay="indefinite"/>
                      </p:stCondLst>
                      <p:childTnLst>
                        <p:par>
                          <p:cTn id="8" nodeType="withEffect" fill="hold">
                            <p:stCondLst>
                              <p:cond delay="0"/>
                            </p:stCondLst>
                            <p:childTnLst>
                              <p:par>
                                <p:cTn id="9" nodeType="clickEffect" fill="hold" presetClass="entr" presetID="1">
                                  <p:stCondLst>
                                    <p:cond delay="0"/>
                                  </p:stCondLst>
                                  <p:childTnLst>
                                    <p:set>
                                      <p:cBhvr>
                                        <p:cTn id="10" dur="1" fill="hold">
                                          <p:stCondLst>
                                            <p:cond delay="0"/>
                                          </p:stCondLst>
                                        </p:cTn>
                                        <p:tgtEl>
                                          <p:spTgt spid="804">
                                            <p:txEl>
                                              <p:pRg st="1" end="1"/>
                                            </p:txEl>
                                          </p:spTgt>
                                        </p:tgtEl>
                                        <p:attrNameLst>
                                          <p:attrName>style.visibility</p:attrName>
                                        </p:attrNameLst>
                                      </p:cBhvr>
                                      <p:to>
                                        <p:strVal val="visible"/>
                                      </p:to>
                                    </p:set>
                                  </p:childTnLst>
                                </p:cTn>
                              </p:par>
                            </p:childTnLst>
                          </p:cTn>
                        </p:par>
                      </p:childTnLst>
                    </p:cTn>
                  </p:par>
                  <p:par>
                    <p:cTn id="11" nodeType="clickEffect" fill="hold">
                      <p:stCondLst>
                        <p:cond delay="indefinite"/>
                      </p:stCondLst>
                      <p:childTnLst>
                        <p:par>
                          <p:cTn id="12" nodeType="withEffect" fill="hold">
                            <p:stCondLst>
                              <p:cond delay="0"/>
                            </p:stCondLst>
                            <p:childTnLst>
                              <p:par>
                                <p:cTn id="13" nodeType="clickEffect" fill="hold" presetClass="entr" presetID="1">
                                  <p:stCondLst>
                                    <p:cond delay="0"/>
                                  </p:stCondLst>
                                  <p:childTnLst>
                                    <p:set>
                                      <p:cBhvr>
                                        <p:cTn id="14" dur="1" fill="hold">
                                          <p:stCondLst>
                                            <p:cond delay="0"/>
                                          </p:stCondLst>
                                        </p:cTn>
                                        <p:tgtEl>
                                          <p:spTgt spid="804">
                                            <p:txEl>
                                              <p:pRg st="2" end="2"/>
                                            </p:txEl>
                                          </p:spTgt>
                                        </p:tgtEl>
                                        <p:attrNameLst>
                                          <p:attrName>style.visibility</p:attrName>
                                        </p:attrNameLst>
                                      </p:cBhvr>
                                      <p:to>
                                        <p:strVal val="visible"/>
                                      </p:to>
                                    </p:set>
                                  </p:childTnLst>
                                </p:cTn>
                              </p:par>
                            </p:childTnLst>
                          </p:cTn>
                        </p:par>
                      </p:childTnLst>
                    </p:cTn>
                  </p:par>
                  <p:par>
                    <p:cTn id="15" nodeType="clickEffect" fill="hold">
                      <p:stCondLst>
                        <p:cond delay="indefinite"/>
                      </p:stCondLst>
                      <p:childTnLst>
                        <p:par>
                          <p:cTn id="16" nodeType="withEffect" fill="hold">
                            <p:stCondLst>
                              <p:cond delay="0"/>
                            </p:stCondLst>
                            <p:childTnLst>
                              <p:par>
                                <p:cTn id="17" nodeType="clickEffect" fill="hold" presetClass="entr" presetID="1">
                                  <p:stCondLst>
                                    <p:cond delay="0"/>
                                  </p:stCondLst>
                                  <p:childTnLst>
                                    <p:set>
                                      <p:cBhvr>
                                        <p:cTn id="18" dur="1" fill="hold">
                                          <p:stCondLst>
                                            <p:cond delay="0"/>
                                          </p:stCondLst>
                                        </p:cTn>
                                        <p:tgtEl>
                                          <p:spTgt spid="804">
                                            <p:txEl>
                                              <p:pRg st="3" end="3"/>
                                            </p:txEl>
                                          </p:spTgt>
                                        </p:tgtEl>
                                        <p:attrNameLst>
                                          <p:attrName>style.visibility</p:attrName>
                                        </p:attrNameLst>
                                      </p:cBhvr>
                                      <p:to>
                                        <p:strVal val="visible"/>
                                      </p:to>
                                    </p:set>
                                  </p:childTnLst>
                                </p:cTn>
                              </p:par>
                            </p:childTnLst>
                          </p:cTn>
                        </p:par>
                      </p:childTnLst>
                    </p:cTn>
                  </p:par>
                  <p:par>
                    <p:cTn id="19" nodeType="clickEffect" fill="hold">
                      <p:stCondLst>
                        <p:cond delay="indefinite"/>
                      </p:stCondLst>
                      <p:childTnLst>
                        <p:par>
                          <p:cTn id="20" nodeType="withEffect" fill="hold">
                            <p:stCondLst>
                              <p:cond delay="0"/>
                            </p:stCondLst>
                            <p:childTnLst>
                              <p:par>
                                <p:cTn id="21" nodeType="clickEffect" fill="hold" presetClass="entr" presetID="1">
                                  <p:stCondLst>
                                    <p:cond delay="0"/>
                                  </p:stCondLst>
                                  <p:childTnLst>
                                    <p:set>
                                      <p:cBhvr>
                                        <p:cTn id="22" dur="1" fill="hold">
                                          <p:stCondLst>
                                            <p:cond delay="0"/>
                                          </p:stCondLst>
                                        </p:cTn>
                                        <p:tgtEl>
                                          <p:spTgt spid="8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8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8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8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4" name="PlaceHolder 1"/>
          <p:cNvSpPr>
            <a:spLocks noGrp="1"/>
          </p:cNvSpPr>
          <p:nvPr>
            <p:ph/>
          </p:nvPr>
        </p:nvSpPr>
        <p:spPr>
          <a:xfrm>
            <a:off x="710280" y="324000"/>
            <a:ext cx="12479760" cy="58968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Fatores de diversidade</a:t>
            </a:r>
            <a:endParaRPr b="0" lang="pt-BR" sz="4050" spc="-1" strike="noStrike">
              <a:solidFill>
                <a:srgbClr val="000000"/>
              </a:solidFill>
              <a:latin typeface="Calibri"/>
            </a:endParaRPr>
          </a:p>
        </p:txBody>
      </p:sp>
      <p:sp>
        <p:nvSpPr>
          <p:cNvPr id="1175" name="PlaceHolder 2"/>
          <p:cNvSpPr>
            <a:spLocks noGrp="1"/>
          </p:cNvSpPr>
          <p:nvPr>
            <p:ph/>
          </p:nvPr>
        </p:nvSpPr>
        <p:spPr>
          <a:xfrm>
            <a:off x="834480" y="8985960"/>
            <a:ext cx="16048800" cy="897120"/>
          </a:xfrm>
          <a:prstGeom prst="rect">
            <a:avLst/>
          </a:prstGeom>
          <a:noFill/>
          <a:ln w="0">
            <a:noFill/>
          </a:ln>
        </p:spPr>
        <p:txBody>
          <a:bodyPr lIns="90000" rIns="90000" tIns="45000" bIns="45000" anchor="t">
            <a:normAutofit/>
          </a:bodyPr>
          <a:p>
            <a:pPr indent="0" algn="ctr">
              <a:lnSpc>
                <a:spcPct val="105000"/>
              </a:lnSpc>
              <a:spcAft>
                <a:spcPts val="675"/>
              </a:spcAft>
              <a:buNone/>
              <a:tabLst>
                <a:tab algn="l" pos="0"/>
              </a:tabLst>
            </a:pPr>
            <a:r>
              <a:rPr b="1" lang="pt-BR" sz="4400" spc="-1" strike="noStrike">
                <a:solidFill>
                  <a:srgbClr val="000000"/>
                </a:solidFill>
                <a:latin typeface="Calibri"/>
              </a:rPr>
              <a:t>Diversos não são os outros. Somos todos diversos!</a:t>
            </a:r>
            <a:endParaRPr b="0" lang="pt-BR" sz="4400" spc="-1" strike="noStrike">
              <a:solidFill>
                <a:srgbClr val="000000"/>
              </a:solidFill>
              <a:latin typeface="Calibri"/>
            </a:endParaRPr>
          </a:p>
        </p:txBody>
      </p:sp>
      <p:sp>
        <p:nvSpPr>
          <p:cNvPr id="1176" name="Rectangle 3"/>
          <p:cNvSpPr/>
          <p:nvPr/>
        </p:nvSpPr>
        <p:spPr>
          <a:xfrm>
            <a:off x="13443840" y="4579920"/>
            <a:ext cx="3508560" cy="71964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endParaRPr b="1" lang="pt-BR" sz="4000" spc="-1" strike="noStrike">
              <a:solidFill>
                <a:srgbClr val="000000"/>
              </a:solidFill>
              <a:latin typeface="Open Sans SemiBold"/>
              <a:ea typeface="Open Sans SemiBold"/>
            </a:endParaRPr>
          </a:p>
        </p:txBody>
      </p:sp>
      <p:sp>
        <p:nvSpPr>
          <p:cNvPr id="1177" name="Rectangle 4"/>
          <p:cNvSpPr/>
          <p:nvPr/>
        </p:nvSpPr>
        <p:spPr>
          <a:xfrm>
            <a:off x="847800" y="4645440"/>
            <a:ext cx="2622600" cy="712800"/>
          </a:xfrm>
          <a:prstGeom prst="rect">
            <a:avLst/>
          </a:prstGeom>
          <a:noFill/>
          <a:ln w="0">
            <a:noFill/>
          </a:ln>
        </p:spPr>
        <p:style>
          <a:lnRef idx="0"/>
          <a:fillRef idx="0"/>
          <a:effectRef idx="0"/>
          <a:fontRef idx="minor"/>
        </p:style>
        <p:txBody>
          <a:bodyPr wrap="none" lIns="103680" rIns="103680" tIns="51840" bIns="51840" anchor="t">
            <a:spAutoFit/>
          </a:bodyPr>
          <a:p>
            <a:pPr algn="ctr">
              <a:lnSpc>
                <a:spcPct val="100000"/>
              </a:lnSpc>
            </a:pPr>
            <a:r>
              <a:rPr b="1" lang="pt-BR" sz="4000" spc="-1" strike="noStrike">
                <a:solidFill>
                  <a:srgbClr val="105b95"/>
                </a:solidFill>
                <a:latin typeface="Open Sans SemiBold"/>
                <a:ea typeface="Open Sans SemiBold"/>
              </a:rPr>
              <a:t>aparência</a:t>
            </a:r>
            <a:endParaRPr b="0" lang="pt-BR" sz="4000" spc="-1" strike="noStrike">
              <a:solidFill>
                <a:srgbClr val="000000"/>
              </a:solidFill>
              <a:latin typeface="Arial"/>
            </a:endParaRPr>
          </a:p>
        </p:txBody>
      </p:sp>
      <p:sp>
        <p:nvSpPr>
          <p:cNvPr id="1178" name="Rectangle 5"/>
          <p:cNvSpPr/>
          <p:nvPr/>
        </p:nvSpPr>
        <p:spPr>
          <a:xfrm>
            <a:off x="1050120" y="6881040"/>
            <a:ext cx="5342400" cy="71280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r>
              <a:rPr b="1" lang="pt-BR" sz="4000" spc="-1" strike="noStrike">
                <a:solidFill>
                  <a:srgbClr val="bc1480"/>
                </a:solidFill>
                <a:latin typeface="Open Sans SemiBold"/>
                <a:ea typeface="Open Sans SemiBold"/>
              </a:rPr>
              <a:t> </a:t>
            </a:r>
            <a:r>
              <a:rPr b="1" lang="pt-BR" sz="4000" spc="-1" strike="noStrike">
                <a:solidFill>
                  <a:srgbClr val="bc1480"/>
                </a:solidFill>
                <a:latin typeface="Open Sans SemiBold"/>
                <a:ea typeface="Open Sans SemiBold"/>
              </a:rPr>
              <a:t>estado civil</a:t>
            </a:r>
            <a:endParaRPr b="0" lang="pt-BR" sz="4000" spc="-1" strike="noStrike">
              <a:solidFill>
                <a:srgbClr val="000000"/>
              </a:solidFill>
              <a:latin typeface="Arial"/>
            </a:endParaRPr>
          </a:p>
        </p:txBody>
      </p:sp>
      <p:sp>
        <p:nvSpPr>
          <p:cNvPr id="1179" name="Rectangle 6"/>
          <p:cNvSpPr/>
          <p:nvPr/>
        </p:nvSpPr>
        <p:spPr>
          <a:xfrm>
            <a:off x="5729760" y="4520520"/>
            <a:ext cx="6257880" cy="71280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r>
              <a:rPr b="1" lang="pt-BR" sz="4000" spc="-1" strike="noStrike">
                <a:solidFill>
                  <a:srgbClr val="bc1480"/>
                </a:solidFill>
                <a:latin typeface="Open Sans SemiBold"/>
                <a:ea typeface="Open Sans SemiBold"/>
              </a:rPr>
              <a:t>deficiência</a:t>
            </a:r>
            <a:endParaRPr b="0" lang="pt-BR" sz="4000" spc="-1" strike="noStrike">
              <a:solidFill>
                <a:srgbClr val="000000"/>
              </a:solidFill>
              <a:latin typeface="Arial"/>
            </a:endParaRPr>
          </a:p>
        </p:txBody>
      </p:sp>
      <p:sp>
        <p:nvSpPr>
          <p:cNvPr id="1180" name="Rectangle 8"/>
          <p:cNvSpPr/>
          <p:nvPr/>
        </p:nvSpPr>
        <p:spPr>
          <a:xfrm>
            <a:off x="161640" y="5969160"/>
            <a:ext cx="3643560" cy="712800"/>
          </a:xfrm>
          <a:prstGeom prst="rect">
            <a:avLst/>
          </a:prstGeom>
          <a:noFill/>
          <a:ln w="0">
            <a:noFill/>
          </a:ln>
        </p:spPr>
        <p:style>
          <a:lnRef idx="0"/>
          <a:fillRef idx="0"/>
          <a:effectRef idx="0"/>
          <a:fontRef idx="minor"/>
        </p:style>
        <p:txBody>
          <a:bodyPr wrap="none" lIns="103680" rIns="103680" tIns="51840" bIns="51840" anchor="t">
            <a:spAutoFit/>
          </a:bodyPr>
          <a:p>
            <a:pPr algn="ctr">
              <a:lnSpc>
                <a:spcPct val="100000"/>
              </a:lnSpc>
            </a:pPr>
            <a:r>
              <a:rPr b="1" lang="pt-BR" sz="4000" spc="-1" strike="noStrike">
                <a:solidFill>
                  <a:srgbClr val="e42a2a"/>
                </a:solidFill>
                <a:latin typeface="Open Sans SemiBold"/>
                <a:ea typeface="Open Sans SemiBold"/>
              </a:rPr>
              <a:t>nacionalidade</a:t>
            </a:r>
            <a:endParaRPr b="0" lang="pt-BR" sz="4000" spc="-1" strike="noStrike">
              <a:solidFill>
                <a:srgbClr val="000000"/>
              </a:solidFill>
              <a:latin typeface="Arial"/>
            </a:endParaRPr>
          </a:p>
        </p:txBody>
      </p:sp>
      <p:sp>
        <p:nvSpPr>
          <p:cNvPr id="1181" name="Rectangle 9"/>
          <p:cNvSpPr/>
          <p:nvPr/>
        </p:nvSpPr>
        <p:spPr>
          <a:xfrm>
            <a:off x="1397160" y="7806240"/>
            <a:ext cx="4648320" cy="71280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r>
              <a:rPr b="1" lang="pt-BR" sz="4000" spc="-1" strike="noStrike">
                <a:solidFill>
                  <a:srgbClr val="308123"/>
                </a:solidFill>
                <a:latin typeface="Open Sans SemiBold"/>
                <a:ea typeface="Open Sans SemiBold"/>
              </a:rPr>
              <a:t>crenças e valores</a:t>
            </a:r>
            <a:endParaRPr b="0" lang="pt-BR" sz="4000" spc="-1" strike="noStrike">
              <a:solidFill>
                <a:srgbClr val="000000"/>
              </a:solidFill>
              <a:latin typeface="Arial"/>
            </a:endParaRPr>
          </a:p>
        </p:txBody>
      </p:sp>
      <p:sp>
        <p:nvSpPr>
          <p:cNvPr id="1182" name="Rectangle 10"/>
          <p:cNvSpPr/>
          <p:nvPr/>
        </p:nvSpPr>
        <p:spPr>
          <a:xfrm>
            <a:off x="7215840" y="5880960"/>
            <a:ext cx="4199760" cy="712800"/>
          </a:xfrm>
          <a:prstGeom prst="rect">
            <a:avLst/>
          </a:prstGeom>
          <a:noFill/>
          <a:ln w="0">
            <a:noFill/>
          </a:ln>
        </p:spPr>
        <p:style>
          <a:lnRef idx="0"/>
          <a:fillRef idx="0"/>
          <a:effectRef idx="0"/>
          <a:fontRef idx="minor"/>
        </p:style>
        <p:txBody>
          <a:bodyPr wrap="none" lIns="103680" rIns="103680" tIns="51840" bIns="51840" anchor="t">
            <a:spAutoFit/>
          </a:bodyPr>
          <a:p>
            <a:pPr algn="ctr">
              <a:lnSpc>
                <a:spcPct val="100000"/>
              </a:lnSpc>
            </a:pPr>
            <a:r>
              <a:rPr b="1" lang="pt-BR" sz="4000" spc="-1" strike="noStrike">
                <a:solidFill>
                  <a:srgbClr val="105b95"/>
                </a:solidFill>
                <a:latin typeface="Open Sans SemiBold"/>
                <a:ea typeface="Open Sans SemiBold"/>
              </a:rPr>
              <a:t>comportamento</a:t>
            </a:r>
            <a:endParaRPr b="0" lang="pt-BR" sz="4000" spc="-1" strike="noStrike">
              <a:solidFill>
                <a:srgbClr val="000000"/>
              </a:solidFill>
              <a:latin typeface="Arial"/>
            </a:endParaRPr>
          </a:p>
        </p:txBody>
      </p:sp>
      <p:sp>
        <p:nvSpPr>
          <p:cNvPr id="1183" name="Rectangle 11"/>
          <p:cNvSpPr/>
          <p:nvPr/>
        </p:nvSpPr>
        <p:spPr>
          <a:xfrm>
            <a:off x="3187080" y="6864840"/>
            <a:ext cx="6411240" cy="712800"/>
          </a:xfrm>
          <a:prstGeom prst="rect">
            <a:avLst/>
          </a:prstGeom>
          <a:noFill/>
          <a:ln w="0">
            <a:noFill/>
          </a:ln>
        </p:spPr>
        <p:style>
          <a:lnRef idx="0"/>
          <a:fillRef idx="0"/>
          <a:effectRef idx="0"/>
          <a:fontRef idx="minor"/>
        </p:style>
        <p:txBody>
          <a:bodyPr lIns="103680" rIns="103680" tIns="51840" bIns="51840" anchor="t">
            <a:spAutoFit/>
          </a:bodyPr>
          <a:p>
            <a:pPr algn="r">
              <a:lnSpc>
                <a:spcPct val="100000"/>
              </a:lnSpc>
            </a:pPr>
            <a:r>
              <a:rPr b="1" lang="pt-BR" sz="4000" spc="-1" strike="noStrike">
                <a:solidFill>
                  <a:srgbClr val="871ab8"/>
                </a:solidFill>
                <a:latin typeface="Open Sans SemiBold"/>
                <a:ea typeface="Open Sans SemiBold"/>
              </a:rPr>
              <a:t>estilo de vida</a:t>
            </a:r>
            <a:endParaRPr b="0" lang="pt-BR" sz="4000" spc="-1" strike="noStrike">
              <a:solidFill>
                <a:srgbClr val="000000"/>
              </a:solidFill>
              <a:latin typeface="Arial"/>
            </a:endParaRPr>
          </a:p>
        </p:txBody>
      </p:sp>
      <p:sp>
        <p:nvSpPr>
          <p:cNvPr id="1184" name="Rectangle 12"/>
          <p:cNvSpPr/>
          <p:nvPr/>
        </p:nvSpPr>
        <p:spPr>
          <a:xfrm>
            <a:off x="3815280" y="4163040"/>
            <a:ext cx="2263320" cy="71280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r>
              <a:rPr b="1" lang="pt-BR" sz="4000" spc="-1" strike="noStrike">
                <a:solidFill>
                  <a:srgbClr val="e42a2a"/>
                </a:solidFill>
                <a:latin typeface="Open Sans SemiBold"/>
                <a:ea typeface="Open Sans SemiBold"/>
              </a:rPr>
              <a:t>saúde </a:t>
            </a:r>
            <a:endParaRPr b="0" lang="pt-BR" sz="4000" spc="-1" strike="noStrike">
              <a:solidFill>
                <a:srgbClr val="000000"/>
              </a:solidFill>
              <a:latin typeface="Arial"/>
            </a:endParaRPr>
          </a:p>
        </p:txBody>
      </p:sp>
      <p:sp>
        <p:nvSpPr>
          <p:cNvPr id="1185" name="Rectangle 13"/>
          <p:cNvSpPr/>
          <p:nvPr/>
        </p:nvSpPr>
        <p:spPr>
          <a:xfrm>
            <a:off x="4449240" y="5907600"/>
            <a:ext cx="2220120" cy="712800"/>
          </a:xfrm>
          <a:prstGeom prst="rect">
            <a:avLst/>
          </a:prstGeom>
          <a:noFill/>
          <a:ln w="0">
            <a:noFill/>
          </a:ln>
        </p:spPr>
        <p:style>
          <a:lnRef idx="0"/>
          <a:fillRef idx="0"/>
          <a:effectRef idx="0"/>
          <a:fontRef idx="minor"/>
        </p:style>
        <p:txBody>
          <a:bodyPr wrap="none" lIns="103680" rIns="103680" tIns="51840" bIns="51840" anchor="t">
            <a:spAutoFit/>
          </a:bodyPr>
          <a:p>
            <a:pPr algn="ctr">
              <a:lnSpc>
                <a:spcPct val="100000"/>
              </a:lnSpc>
            </a:pPr>
            <a:r>
              <a:rPr b="1" lang="pt-BR" sz="4000" spc="-1" strike="noStrike">
                <a:solidFill>
                  <a:srgbClr val="105b95"/>
                </a:solidFill>
                <a:latin typeface="Open Sans SemiBold"/>
                <a:ea typeface="Open Sans SemiBold"/>
              </a:rPr>
              <a:t>atitudes</a:t>
            </a:r>
            <a:endParaRPr b="0" lang="pt-BR" sz="4000" spc="-1" strike="noStrike">
              <a:solidFill>
                <a:srgbClr val="000000"/>
              </a:solidFill>
              <a:latin typeface="Arial"/>
            </a:endParaRPr>
          </a:p>
        </p:txBody>
      </p:sp>
      <p:sp>
        <p:nvSpPr>
          <p:cNvPr id="1186" name="Rectangle 14"/>
          <p:cNvSpPr/>
          <p:nvPr/>
        </p:nvSpPr>
        <p:spPr>
          <a:xfrm>
            <a:off x="3884040" y="4978440"/>
            <a:ext cx="3232080" cy="712800"/>
          </a:xfrm>
          <a:prstGeom prst="rect">
            <a:avLst/>
          </a:prstGeom>
          <a:noFill/>
          <a:ln w="0">
            <a:noFill/>
          </a:ln>
        </p:spPr>
        <p:style>
          <a:lnRef idx="0"/>
          <a:fillRef idx="0"/>
          <a:effectRef idx="0"/>
          <a:fontRef idx="minor"/>
        </p:style>
        <p:txBody>
          <a:bodyPr wrap="none" lIns="103680" rIns="103680" tIns="51840" bIns="51840" anchor="t">
            <a:spAutoFit/>
          </a:bodyPr>
          <a:p>
            <a:pPr algn="ctr">
              <a:lnSpc>
                <a:spcPct val="100000"/>
              </a:lnSpc>
            </a:pPr>
            <a:r>
              <a:rPr b="1" lang="pt-BR" sz="4000" spc="-1" strike="noStrike">
                <a:solidFill>
                  <a:srgbClr val="308123"/>
                </a:solidFill>
                <a:latin typeface="Open Sans SemiBold"/>
                <a:ea typeface="Open Sans SemiBold"/>
              </a:rPr>
              <a:t>ascendência</a:t>
            </a:r>
            <a:endParaRPr b="0" lang="pt-BR" sz="4000" spc="-1" strike="noStrike">
              <a:solidFill>
                <a:srgbClr val="000000"/>
              </a:solidFill>
              <a:latin typeface="Arial"/>
            </a:endParaRPr>
          </a:p>
        </p:txBody>
      </p:sp>
      <p:sp>
        <p:nvSpPr>
          <p:cNvPr id="1187" name="Rectangle 15"/>
          <p:cNvSpPr/>
          <p:nvPr/>
        </p:nvSpPr>
        <p:spPr>
          <a:xfrm>
            <a:off x="358920" y="3709440"/>
            <a:ext cx="3328920" cy="71280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r>
              <a:rPr b="1" lang="pt-BR" sz="4000" spc="-1" strike="noStrike">
                <a:solidFill>
                  <a:srgbClr val="4a452a"/>
                </a:solidFill>
                <a:latin typeface="Open Sans SemiBold"/>
                <a:ea typeface="Open Sans SemiBold"/>
              </a:rPr>
              <a:t>religião</a:t>
            </a:r>
            <a:endParaRPr b="0" lang="pt-BR" sz="4000" spc="-1" strike="noStrike">
              <a:solidFill>
                <a:srgbClr val="000000"/>
              </a:solidFill>
              <a:latin typeface="Arial"/>
            </a:endParaRPr>
          </a:p>
        </p:txBody>
      </p:sp>
      <p:sp>
        <p:nvSpPr>
          <p:cNvPr id="1188" name="Rectangle 16"/>
          <p:cNvSpPr/>
          <p:nvPr/>
        </p:nvSpPr>
        <p:spPr>
          <a:xfrm>
            <a:off x="4341960" y="3487320"/>
            <a:ext cx="6343560" cy="71280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r>
              <a:rPr b="1" lang="pt-BR" sz="4000" spc="-1" strike="noStrike">
                <a:solidFill>
                  <a:srgbClr val="4a452a"/>
                </a:solidFill>
                <a:latin typeface="Open Sans SemiBold"/>
                <a:ea typeface="Open Sans SemiBold"/>
              </a:rPr>
              <a:t>orientação sexual</a:t>
            </a:r>
            <a:endParaRPr b="0" lang="pt-BR" sz="4000" spc="-1" strike="noStrike">
              <a:solidFill>
                <a:srgbClr val="000000"/>
              </a:solidFill>
              <a:latin typeface="Arial"/>
            </a:endParaRPr>
          </a:p>
        </p:txBody>
      </p:sp>
      <p:sp>
        <p:nvSpPr>
          <p:cNvPr id="1189" name="Rectangle 17"/>
          <p:cNvSpPr/>
          <p:nvPr/>
        </p:nvSpPr>
        <p:spPr>
          <a:xfrm>
            <a:off x="2159280" y="1975320"/>
            <a:ext cx="2198520" cy="71280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r>
              <a:rPr b="1" lang="pt-BR" sz="4000" spc="-1" strike="noStrike">
                <a:solidFill>
                  <a:srgbClr val="105b95"/>
                </a:solidFill>
                <a:latin typeface="Open Sans SemiBold"/>
                <a:ea typeface="Open Sans SemiBold"/>
              </a:rPr>
              <a:t>idade</a:t>
            </a:r>
            <a:endParaRPr b="0" lang="pt-BR" sz="4000" spc="-1" strike="noStrike">
              <a:solidFill>
                <a:srgbClr val="000000"/>
              </a:solidFill>
              <a:latin typeface="Arial"/>
            </a:endParaRPr>
          </a:p>
        </p:txBody>
      </p:sp>
      <p:sp>
        <p:nvSpPr>
          <p:cNvPr id="1190" name="Rectangle 18"/>
          <p:cNvSpPr/>
          <p:nvPr/>
        </p:nvSpPr>
        <p:spPr>
          <a:xfrm>
            <a:off x="6804360" y="2574000"/>
            <a:ext cx="2731320" cy="71280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r>
              <a:rPr b="1" lang="pt-BR" sz="4000" spc="-1" strike="noStrike">
                <a:solidFill>
                  <a:srgbClr val="871ab8"/>
                </a:solidFill>
                <a:latin typeface="Open Sans SemiBold"/>
                <a:ea typeface="Open Sans SemiBold"/>
              </a:rPr>
              <a:t>gênero</a:t>
            </a:r>
            <a:endParaRPr b="0" lang="pt-BR" sz="4000" spc="-1" strike="noStrike">
              <a:solidFill>
                <a:srgbClr val="000000"/>
              </a:solidFill>
              <a:latin typeface="Arial"/>
            </a:endParaRPr>
          </a:p>
        </p:txBody>
      </p:sp>
      <p:sp>
        <p:nvSpPr>
          <p:cNvPr id="1191" name="Rectangle 20"/>
          <p:cNvSpPr/>
          <p:nvPr/>
        </p:nvSpPr>
        <p:spPr>
          <a:xfrm>
            <a:off x="2159280" y="2720520"/>
            <a:ext cx="3973680" cy="71280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r>
              <a:rPr b="1" lang="pt-BR" sz="4000" spc="-1" strike="noStrike">
                <a:solidFill>
                  <a:srgbClr val="bc1480"/>
                </a:solidFill>
                <a:latin typeface="Open Sans SemiBold"/>
                <a:ea typeface="Open Sans SemiBold"/>
              </a:rPr>
              <a:t>raça/etnia</a:t>
            </a:r>
            <a:endParaRPr b="0" lang="pt-BR" sz="4000" spc="-1" strike="noStrike">
              <a:solidFill>
                <a:srgbClr val="000000"/>
              </a:solidFill>
              <a:latin typeface="Arial"/>
            </a:endParaRPr>
          </a:p>
        </p:txBody>
      </p:sp>
      <p:sp>
        <p:nvSpPr>
          <p:cNvPr id="1192" name="Rectangle 21"/>
          <p:cNvSpPr/>
          <p:nvPr/>
        </p:nvSpPr>
        <p:spPr>
          <a:xfrm>
            <a:off x="4543560" y="1816560"/>
            <a:ext cx="4273920" cy="71280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r>
              <a:rPr b="1" lang="pt-BR" sz="4000" spc="-1" strike="noStrike">
                <a:solidFill>
                  <a:srgbClr val="871ab8"/>
                </a:solidFill>
                <a:latin typeface="Open Sans SemiBold"/>
                <a:ea typeface="Open Sans SemiBold"/>
              </a:rPr>
              <a:t>escolaridade</a:t>
            </a:r>
            <a:endParaRPr b="0" lang="pt-BR" sz="4000" spc="-1" strike="noStrike">
              <a:solidFill>
                <a:srgbClr val="000000"/>
              </a:solidFill>
              <a:latin typeface="Arial"/>
            </a:endParaRPr>
          </a:p>
        </p:txBody>
      </p:sp>
      <p:sp>
        <p:nvSpPr>
          <p:cNvPr id="1193" name="Rectangle 16"/>
          <p:cNvSpPr/>
          <p:nvPr/>
        </p:nvSpPr>
        <p:spPr>
          <a:xfrm>
            <a:off x="5898600" y="7691040"/>
            <a:ext cx="6343560" cy="712800"/>
          </a:xfrm>
          <a:prstGeom prst="rect">
            <a:avLst/>
          </a:prstGeom>
          <a:noFill/>
          <a:ln w="0">
            <a:noFill/>
          </a:ln>
        </p:spPr>
        <p:style>
          <a:lnRef idx="0"/>
          <a:fillRef idx="0"/>
          <a:effectRef idx="0"/>
          <a:fontRef idx="minor"/>
        </p:style>
        <p:txBody>
          <a:bodyPr lIns="103680" rIns="103680" tIns="51840" bIns="51840" anchor="t">
            <a:spAutoFit/>
          </a:bodyPr>
          <a:p>
            <a:pPr algn="ctr">
              <a:lnSpc>
                <a:spcPct val="100000"/>
              </a:lnSpc>
            </a:pPr>
            <a:r>
              <a:rPr b="1" lang="pt-BR" sz="4000" spc="-1" strike="noStrike">
                <a:solidFill>
                  <a:srgbClr val="4a452a"/>
                </a:solidFill>
                <a:latin typeface="Open Sans SemiBold"/>
                <a:ea typeface="Open Sans SemiBold"/>
              </a:rPr>
              <a:t>identidade de gênero </a:t>
            </a:r>
            <a:endParaRPr b="0" lang="pt-BR" sz="4000" spc="-1" strike="noStrike">
              <a:solidFill>
                <a:srgbClr val="000000"/>
              </a:solidFill>
              <a:latin typeface="Arial"/>
            </a:endParaRPr>
          </a:p>
        </p:txBody>
      </p:sp>
      <p:sp>
        <p:nvSpPr>
          <p:cNvPr id="1194" name="Retângulo 3"/>
          <p:cNvSpPr/>
          <p:nvPr/>
        </p:nvSpPr>
        <p:spPr>
          <a:xfrm>
            <a:off x="10741320" y="1636200"/>
            <a:ext cx="6566760" cy="456768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1" lang="pt-BR" sz="2800" spc="-1" strike="noStrike">
                <a:solidFill>
                  <a:srgbClr val="000000"/>
                </a:solidFill>
                <a:latin typeface="Calibri"/>
              </a:rPr>
              <a:t>Será que somos isentos de preconceitos?</a:t>
            </a:r>
            <a:endParaRPr b="0" lang="pt-BR" sz="2800" spc="-1" strike="noStrike">
              <a:solidFill>
                <a:srgbClr val="000000"/>
              </a:solidFill>
              <a:latin typeface="Arial"/>
            </a:endParaRPr>
          </a:p>
          <a:p>
            <a:pPr>
              <a:lnSpc>
                <a:spcPct val="150000"/>
              </a:lnSpc>
            </a:pPr>
            <a:endParaRPr b="0" lang="pt-BR" sz="2800" spc="-1" strike="noStrike">
              <a:solidFill>
                <a:srgbClr val="000000"/>
              </a:solidFill>
              <a:latin typeface="Arial"/>
            </a:endParaRPr>
          </a:p>
          <a:p>
            <a:pPr>
              <a:lnSpc>
                <a:spcPct val="150000"/>
              </a:lnSpc>
            </a:pPr>
            <a:r>
              <a:rPr b="0" lang="pt-BR" sz="2800" spc="-1" strike="noStrike">
                <a:solidFill>
                  <a:srgbClr val="000000"/>
                </a:solidFill>
                <a:latin typeface="Calibri"/>
              </a:rPr>
              <a:t>Avalie seus preconceitos inconscientes (</a:t>
            </a:r>
            <a:r>
              <a:rPr b="0" lang="en-US" sz="2800" spc="-1" strike="noStrike">
                <a:solidFill>
                  <a:srgbClr val="000000"/>
                </a:solidFill>
                <a:latin typeface="Calibri"/>
              </a:rPr>
              <a:t>unconscious bias</a:t>
            </a:r>
            <a:r>
              <a:rPr b="0" lang="pt-BR" sz="2800" spc="-1" strike="noStrike">
                <a:solidFill>
                  <a:srgbClr val="000000"/>
                </a:solidFill>
                <a:latin typeface="Calibri"/>
              </a:rPr>
              <a:t>) por meio do:</a:t>
            </a:r>
            <a:endParaRPr b="0" lang="pt-BR" sz="2800" spc="-1" strike="noStrike">
              <a:solidFill>
                <a:srgbClr val="000000"/>
              </a:solidFill>
              <a:latin typeface="Arial"/>
            </a:endParaRPr>
          </a:p>
          <a:p>
            <a:pPr>
              <a:lnSpc>
                <a:spcPct val="150000"/>
              </a:lnSpc>
            </a:pPr>
            <a:r>
              <a:rPr b="0" lang="pt-BR" sz="2800" spc="-1" strike="noStrike">
                <a:solidFill>
                  <a:srgbClr val="000000"/>
                </a:solidFill>
                <a:latin typeface="Calibri"/>
              </a:rPr>
              <a:t>TAI - Teste de Associação Implícita:</a:t>
            </a:r>
            <a:endParaRPr b="0" lang="pt-BR" sz="2800" spc="-1" strike="noStrike">
              <a:solidFill>
                <a:srgbClr val="000000"/>
              </a:solidFill>
              <a:latin typeface="Arial"/>
            </a:endParaRPr>
          </a:p>
          <a:p>
            <a:pPr>
              <a:lnSpc>
                <a:spcPct val="150000"/>
              </a:lnSpc>
            </a:pPr>
            <a:r>
              <a:rPr b="0" lang="pt-BR" sz="2800" spc="-1" strike="noStrike" u="sng">
                <a:solidFill>
                  <a:srgbClr val="558ed5"/>
                </a:solidFill>
                <a:uFillTx/>
                <a:latin typeface="Calibri"/>
                <a:hlinkClick r:id="rId1"/>
              </a:rPr>
              <a:t>https://implicit.harvard.edu/implicit/brazil/</a:t>
            </a:r>
            <a:endParaRPr b="0" lang="pt-BR" sz="2800" spc="-1" strike="noStrike">
              <a:solidFill>
                <a:srgbClr val="000000"/>
              </a:solidFill>
              <a:latin typeface="Arial"/>
            </a:endParaRPr>
          </a:p>
          <a:p>
            <a:pPr>
              <a:lnSpc>
                <a:spcPct val="150000"/>
              </a:lnSpc>
            </a:pP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33" dur="indefinite" restart="never" nodeType="tmRoot">
          <p:childTnLst>
            <p:seq>
              <p:cTn id="334" dur="indefinite" nodeType="mainSeq">
                <p:childTnLst>
                  <p:par>
                    <p:cTn id="335" fill="hold">
                      <p:stCondLst>
                        <p:cond delay="indefinite"/>
                      </p:stCondLst>
                      <p:childTnLst>
                        <p:par>
                          <p:cTn id="336" fill="hold">
                            <p:stCondLst>
                              <p:cond delay="0"/>
                            </p:stCondLst>
                            <p:childTnLst>
                              <p:par>
                                <p:cTn id="337" nodeType="clickEffect" fill="hold" presetClass="entr" presetID="1">
                                  <p:stCondLst>
                                    <p:cond delay="0"/>
                                  </p:stCondLst>
                                  <p:endCondLst>
                                    <p:cond delay="0" evt="begin">
                                      <p:tn val="337"/>
                                    </p:cond>
                                  </p:endCondLst>
                                  <p:childTnLst>
                                    <p:set>
                                      <p:cBhvr>
                                        <p:cTn id="338" dur="1" fill="hold">
                                          <p:stCondLst>
                                            <p:cond delay="0"/>
                                          </p:stCondLst>
                                        </p:cTn>
                                        <p:tgtEl>
                                          <p:spTgt spid="1176"/>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nodeType="clickEffect" fill="hold" presetClass="entr" presetID="1">
                                  <p:stCondLst>
                                    <p:cond delay="0"/>
                                  </p:stCondLst>
                                  <p:childTnLst>
                                    <p:set>
                                      <p:cBhvr>
                                        <p:cTn id="342" dur="1" fill="hold">
                                          <p:stCondLst>
                                            <p:cond delay="0"/>
                                          </p:stCondLst>
                                        </p:cTn>
                                        <p:tgtEl>
                                          <p:spTgt spid="1177"/>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nodeType="clickEffect" fill="hold" presetClass="entr" presetID="1">
                                  <p:stCondLst>
                                    <p:cond delay="0"/>
                                  </p:stCondLst>
                                  <p:childTnLst>
                                    <p:set>
                                      <p:cBhvr>
                                        <p:cTn id="346" dur="1" fill="hold">
                                          <p:stCondLst>
                                            <p:cond delay="0"/>
                                          </p:stCondLst>
                                        </p:cTn>
                                        <p:tgtEl>
                                          <p:spTgt spid="1178"/>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nodeType="clickEffect" fill="hold" presetClass="entr" presetID="1">
                                  <p:stCondLst>
                                    <p:cond delay="0"/>
                                  </p:stCondLst>
                                  <p:childTnLst>
                                    <p:set>
                                      <p:cBhvr>
                                        <p:cTn id="350" dur="1" fill="hold">
                                          <p:stCondLst>
                                            <p:cond delay="0"/>
                                          </p:stCondLst>
                                        </p:cTn>
                                        <p:tgtEl>
                                          <p:spTgt spid="1179"/>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nodeType="clickEffect" fill="hold" presetClass="entr" presetID="1">
                                  <p:stCondLst>
                                    <p:cond delay="0"/>
                                  </p:stCondLst>
                                  <p:childTnLst>
                                    <p:set>
                                      <p:cBhvr>
                                        <p:cTn id="354" dur="1" fill="hold">
                                          <p:stCondLst>
                                            <p:cond delay="0"/>
                                          </p:stCondLst>
                                        </p:cTn>
                                        <p:tgtEl>
                                          <p:spTgt spid="1180"/>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nodeType="clickEffect" fill="hold" presetClass="entr" presetID="1">
                                  <p:stCondLst>
                                    <p:cond delay="0"/>
                                  </p:stCondLst>
                                  <p:childTnLst>
                                    <p:set>
                                      <p:cBhvr>
                                        <p:cTn id="358" dur="1" fill="hold">
                                          <p:stCondLst>
                                            <p:cond delay="0"/>
                                          </p:stCondLst>
                                        </p:cTn>
                                        <p:tgtEl>
                                          <p:spTgt spid="1181"/>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nodeType="clickEffect" fill="hold" presetClass="entr" presetID="1">
                                  <p:stCondLst>
                                    <p:cond delay="0"/>
                                  </p:stCondLst>
                                  <p:childTnLst>
                                    <p:set>
                                      <p:cBhvr>
                                        <p:cTn id="362" dur="1" fill="hold">
                                          <p:stCondLst>
                                            <p:cond delay="0"/>
                                          </p:stCondLst>
                                        </p:cTn>
                                        <p:tgtEl>
                                          <p:spTgt spid="1182"/>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1183"/>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1">
                                  <p:stCondLst>
                                    <p:cond delay="0"/>
                                  </p:stCondLst>
                                  <p:childTnLst>
                                    <p:set>
                                      <p:cBhvr>
                                        <p:cTn id="370" dur="1" fill="hold">
                                          <p:stCondLst>
                                            <p:cond delay="0"/>
                                          </p:stCondLst>
                                        </p:cTn>
                                        <p:tgtEl>
                                          <p:spTgt spid="1184"/>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1185"/>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1186"/>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1187"/>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nodeType="clickEffect" fill="hold" presetClass="entr" presetID="1">
                                  <p:stCondLst>
                                    <p:cond delay="0"/>
                                  </p:stCondLst>
                                  <p:childTnLst>
                                    <p:set>
                                      <p:cBhvr>
                                        <p:cTn id="386" dur="1" fill="hold">
                                          <p:stCondLst>
                                            <p:cond delay="0"/>
                                          </p:stCondLst>
                                        </p:cTn>
                                        <p:tgtEl>
                                          <p:spTgt spid="1188"/>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nodeType="clickEffect" fill="hold" presetClass="entr" presetID="1">
                                  <p:stCondLst>
                                    <p:cond delay="0"/>
                                  </p:stCondLst>
                                  <p:childTnLst>
                                    <p:set>
                                      <p:cBhvr>
                                        <p:cTn id="390" dur="1" fill="hold">
                                          <p:stCondLst>
                                            <p:cond delay="0"/>
                                          </p:stCondLst>
                                        </p:cTn>
                                        <p:tgtEl>
                                          <p:spTgt spid="1189"/>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nodeType="clickEffect" fill="hold" presetClass="entr" presetID="1">
                                  <p:stCondLst>
                                    <p:cond delay="0"/>
                                  </p:stCondLst>
                                  <p:childTnLst>
                                    <p:set>
                                      <p:cBhvr>
                                        <p:cTn id="394" dur="1" fill="hold">
                                          <p:stCondLst>
                                            <p:cond delay="0"/>
                                          </p:stCondLst>
                                        </p:cTn>
                                        <p:tgtEl>
                                          <p:spTgt spid="1190"/>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nodeType="clickEffect" fill="hold" presetClass="entr" presetID="1">
                                  <p:stCondLst>
                                    <p:cond delay="0"/>
                                  </p:stCondLst>
                                  <p:childTnLst>
                                    <p:set>
                                      <p:cBhvr>
                                        <p:cTn id="398" dur="1" fill="hold">
                                          <p:stCondLst>
                                            <p:cond delay="0"/>
                                          </p:stCondLst>
                                        </p:cTn>
                                        <p:tgtEl>
                                          <p:spTgt spid="1191"/>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nodeType="clickEffect" fill="hold" presetClass="entr" presetID="1">
                                  <p:stCondLst>
                                    <p:cond delay="0"/>
                                  </p:stCondLst>
                                  <p:childTnLst>
                                    <p:set>
                                      <p:cBhvr>
                                        <p:cTn id="402" dur="1" fill="hold">
                                          <p:stCondLst>
                                            <p:cond delay="0"/>
                                          </p:stCondLst>
                                        </p:cTn>
                                        <p:tgtEl>
                                          <p:spTgt spid="1192"/>
                                        </p:tgtEl>
                                        <p:attrNameLst>
                                          <p:attrName>style.visibility</p:attrName>
                                        </p:attrNameLst>
                                      </p:cBhvr>
                                      <p:to>
                                        <p:strVal val="visible"/>
                                      </p:to>
                                    </p:set>
                                  </p:childTnLst>
                                </p:cTn>
                              </p:par>
                            </p:childTnLst>
                          </p:cTn>
                        </p:par>
                      </p:childTnLst>
                    </p:cTn>
                  </p:par>
                  <p:par>
                    <p:cTn id="403" fill="hold">
                      <p:stCondLst>
                        <p:cond delay="indefinite"/>
                      </p:stCondLst>
                      <p:childTnLst>
                        <p:par>
                          <p:cTn id="404" fill="hold">
                            <p:stCondLst>
                              <p:cond delay="0"/>
                            </p:stCondLst>
                            <p:childTnLst>
                              <p:par>
                                <p:cTn id="405" nodeType="clickEffect" fill="hold" presetClass="entr" presetID="1">
                                  <p:stCondLst>
                                    <p:cond delay="0"/>
                                  </p:stCondLst>
                                  <p:childTnLst>
                                    <p:set>
                                      <p:cBhvr>
                                        <p:cTn id="406" dur="1" fill="hold">
                                          <p:stCondLst>
                                            <p:cond delay="0"/>
                                          </p:stCondLst>
                                        </p:cTn>
                                        <p:tgtEl>
                                          <p:spTgt spid="1193"/>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nodeType="clickEffect" fill="hold" presetClass="entr" presetID="1">
                                  <p:stCondLst>
                                    <p:cond delay="0"/>
                                  </p:stCondLst>
                                  <p:childTnLst>
                                    <p:set>
                                      <p:cBhvr>
                                        <p:cTn id="410" dur="1" fill="hold">
                                          <p:stCondLst>
                                            <p:cond delay="0"/>
                                          </p:stCondLst>
                                        </p:cTn>
                                        <p:tgtEl>
                                          <p:spTgt spid="1175">
                                            <p:txEl>
                                              <p:pRg st="0" end="0"/>
                                            </p:txEl>
                                          </p:spTgt>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nodeType="clickEffect" fill="hold" presetClass="entr" presetID="1">
                                  <p:stCondLst>
                                    <p:cond delay="0"/>
                                  </p:stCondLst>
                                  <p:childTnLst>
                                    <p:set>
                                      <p:cBhvr>
                                        <p:cTn id="414" dur="1" fill="hold">
                                          <p:stCondLst>
                                            <p:cond delay="0"/>
                                          </p:stCondLst>
                                        </p:cTn>
                                        <p:tgtEl>
                                          <p:spTgt spid="1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5" name="Imagem 7" descr=""/>
          <p:cNvPicPr/>
          <p:nvPr/>
        </p:nvPicPr>
        <p:blipFill>
          <a:blip r:embed="rId1"/>
          <a:stretch/>
        </p:blipFill>
        <p:spPr>
          <a:xfrm>
            <a:off x="979920" y="1038960"/>
            <a:ext cx="15985440" cy="907272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PlaceHolder 1"/>
          <p:cNvSpPr>
            <a:spLocks noGrp="1"/>
          </p:cNvSpPr>
          <p:nvPr>
            <p:ph/>
          </p:nvPr>
        </p:nvSpPr>
        <p:spPr>
          <a:xfrm>
            <a:off x="710280" y="2982960"/>
            <a:ext cx="16183800" cy="6768720"/>
          </a:xfrm>
          <a:prstGeom prst="rect">
            <a:avLst/>
          </a:prstGeom>
          <a:noFill/>
          <a:ln w="0">
            <a:noFill/>
          </a:ln>
        </p:spPr>
        <p:txBody>
          <a:bodyPr lIns="90000" rIns="90000" tIns="45000" bIns="45000" anchor="t">
            <a:noAutofit/>
          </a:bodyPr>
          <a:p>
            <a:pPr indent="0">
              <a:lnSpc>
                <a:spcPct val="100000"/>
              </a:lnSpc>
              <a:spcAft>
                <a:spcPts val="675"/>
              </a:spcAft>
              <a:buNone/>
              <a:tabLst>
                <a:tab algn="l" pos="0"/>
              </a:tabLst>
            </a:pPr>
            <a:r>
              <a:rPr b="0" lang="pt-BR" sz="3200" spc="-1" strike="noStrike">
                <a:solidFill>
                  <a:srgbClr val="000000"/>
                </a:solidFill>
                <a:latin typeface="Calibri"/>
              </a:rPr>
              <a:t>Temos o direito de ser iguais quando a nossa diferença nos inferioriza; e temos o direito de ser diferentes quando a nossa igualdade nos descaracteriza.</a:t>
            </a:r>
            <a:endParaRPr b="0" lang="pt-BR" sz="3200" spc="-1" strike="noStrike">
              <a:solidFill>
                <a:srgbClr val="000000"/>
              </a:solidFill>
              <a:latin typeface="Calibri"/>
            </a:endParaRPr>
          </a:p>
          <a:p>
            <a:pPr indent="0">
              <a:lnSpc>
                <a:spcPct val="100000"/>
              </a:lnSpc>
              <a:spcAft>
                <a:spcPts val="675"/>
              </a:spcAft>
              <a:buNone/>
              <a:tabLst>
                <a:tab algn="l" pos="0"/>
              </a:tabLst>
            </a:pPr>
            <a:r>
              <a:rPr b="0" lang="pt-BR" sz="3200" spc="-1" strike="noStrike">
                <a:solidFill>
                  <a:srgbClr val="000000"/>
                </a:solidFill>
                <a:latin typeface="Calibri"/>
              </a:rPr>
              <a:t>Daí a necessidade de uma igualdade que reconheça as diferenças e de uma diferença que não produza, alimente ou reproduza as desigualdades.</a:t>
            </a:r>
            <a:endParaRPr b="0" lang="pt-BR" sz="3200" spc="-1" strike="noStrike">
              <a:solidFill>
                <a:srgbClr val="000000"/>
              </a:solidFill>
              <a:latin typeface="Calibri"/>
            </a:endParaRPr>
          </a:p>
        </p:txBody>
      </p:sp>
      <p:sp>
        <p:nvSpPr>
          <p:cNvPr id="1197" name="PlaceHolder 2"/>
          <p:cNvSpPr>
            <a:spLocks noGrp="1"/>
          </p:cNvSpPr>
          <p:nvPr>
            <p:ph/>
          </p:nvPr>
        </p:nvSpPr>
        <p:spPr>
          <a:xfrm>
            <a:off x="4683240" y="7304040"/>
            <a:ext cx="13604400" cy="647280"/>
          </a:xfrm>
          <a:prstGeom prst="rect">
            <a:avLst/>
          </a:prstGeom>
          <a:noFill/>
          <a:ln w="0">
            <a:noFill/>
          </a:ln>
        </p:spPr>
        <p:txBody>
          <a:bodyPr lIns="90000" rIns="90000" tIns="45000" bIns="45000" anchor="t">
            <a:noAutofit/>
          </a:bodyPr>
          <a:p>
            <a:pPr indent="0">
              <a:lnSpc>
                <a:spcPct val="105000"/>
              </a:lnSpc>
              <a:spcAft>
                <a:spcPts val="675"/>
              </a:spcAft>
              <a:buNone/>
              <a:tabLst>
                <a:tab algn="l" pos="0"/>
              </a:tabLst>
            </a:pPr>
            <a:r>
              <a:rPr b="0" lang="pt-BR" sz="3000" spc="-1" strike="noStrike">
                <a:solidFill>
                  <a:srgbClr val="000000"/>
                </a:solidFill>
                <a:latin typeface="Calibri"/>
              </a:rPr>
              <a:t>BOAVENTURA DE SOUSA SANTOS</a:t>
            </a:r>
            <a:endParaRPr b="0" lang="pt-BR" sz="3000" spc="-1" strike="noStrike">
              <a:solidFill>
                <a:srgbClr val="000000"/>
              </a:solidFill>
              <a:latin typeface="Calibri"/>
            </a:endParaRPr>
          </a:p>
        </p:txBody>
      </p:sp>
      <p:sp>
        <p:nvSpPr>
          <p:cNvPr id="1198" name="Retângulo 4"/>
          <p:cNvSpPr/>
          <p:nvPr/>
        </p:nvSpPr>
        <p:spPr>
          <a:xfrm>
            <a:off x="5759280" y="9507240"/>
            <a:ext cx="11232720" cy="363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pt-BR" sz="1800" spc="-1" strike="noStrike">
                <a:solidFill>
                  <a:srgbClr val="000000"/>
                </a:solidFill>
                <a:latin typeface="Calibri"/>
              </a:rPr>
              <a:t>Fonte: </a:t>
            </a:r>
            <a:r>
              <a:rPr b="0" lang="pt-BR" sz="1800" spc="-1" strike="noStrike" u="sng">
                <a:solidFill>
                  <a:srgbClr val="558ed5"/>
                </a:solidFill>
                <a:uFillTx/>
                <a:latin typeface="Calibri"/>
                <a:hlinkClick r:id="rId1"/>
              </a:rPr>
              <a:t>http://www.boaventuradesousasantos.pt/pages/pt/novidades.php</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9" name="Picture 23" descr="Man presenting in meeting"/>
          <p:cNvPicPr/>
          <p:nvPr/>
        </p:nvPicPr>
        <p:blipFill>
          <a:blip r:embed="rId1"/>
          <a:srcRect l="17484" t="0" r="17484" b="0"/>
          <a:stretch/>
        </p:blipFill>
        <p:spPr>
          <a:xfrm>
            <a:off x="9144000" y="1647720"/>
            <a:ext cx="7776360" cy="7970760"/>
          </a:xfrm>
          <a:prstGeom prst="rect">
            <a:avLst/>
          </a:prstGeom>
          <a:ln w="0">
            <a:noFill/>
          </a:ln>
        </p:spPr>
      </p:pic>
      <p:sp>
        <p:nvSpPr>
          <p:cNvPr id="1200" name="TextBox 18"/>
          <p:cNvSpPr/>
          <p:nvPr/>
        </p:nvSpPr>
        <p:spPr>
          <a:xfrm>
            <a:off x="2940840" y="2576880"/>
            <a:ext cx="12610440" cy="403920"/>
          </a:xfrm>
          <a:prstGeom prst="rect">
            <a:avLst/>
          </a:prstGeom>
          <a:noFill/>
          <a:ln w="0">
            <a:noFill/>
          </a:ln>
        </p:spPr>
        <p:style>
          <a:lnRef idx="0"/>
          <a:fillRef idx="0"/>
          <a:effectRef idx="0"/>
          <a:fontRef idx="minor"/>
        </p:style>
        <p:txBody>
          <a:bodyPr lIns="90000" rIns="90000" tIns="45000" bIns="45000" anchor="t">
            <a:spAutoFit/>
          </a:bodyPr>
          <a:p>
            <a:pPr>
              <a:lnSpc>
                <a:spcPts val="2551"/>
              </a:lnSpc>
            </a:pPr>
            <a:endParaRPr b="1" lang="pt-BR" sz="1950" spc="-1" strike="noStrike">
              <a:solidFill>
                <a:srgbClr val="ffffff"/>
              </a:solidFill>
              <a:latin typeface="Montserrat Light"/>
              <a:ea typeface="Tahoma"/>
            </a:endParaRPr>
          </a:p>
        </p:txBody>
      </p:sp>
      <p:sp>
        <p:nvSpPr>
          <p:cNvPr id="1201" name="Título 5"/>
          <p:cNvSpPr/>
          <p:nvPr/>
        </p:nvSpPr>
        <p:spPr>
          <a:xfrm>
            <a:off x="703800" y="-257040"/>
            <a:ext cx="7136640" cy="175392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Liderança multigeracional</a:t>
            </a:r>
            <a:endParaRPr b="0" lang="pt-BR" sz="4050" spc="-1" strike="noStrike">
              <a:solidFill>
                <a:srgbClr val="000000"/>
              </a:solidFill>
              <a:latin typeface="Arial"/>
            </a:endParaRPr>
          </a:p>
        </p:txBody>
      </p:sp>
      <p:sp>
        <p:nvSpPr>
          <p:cNvPr id="1202" name="CaixaDeTexto 9"/>
          <p:cNvSpPr/>
          <p:nvPr/>
        </p:nvSpPr>
        <p:spPr>
          <a:xfrm>
            <a:off x="864000" y="3208320"/>
            <a:ext cx="7610760" cy="5850360"/>
          </a:xfrm>
          <a:prstGeom prst="rect">
            <a:avLst/>
          </a:prstGeom>
          <a:noFill/>
          <a:ln w="0">
            <a:noFill/>
          </a:ln>
        </p:spPr>
        <p:style>
          <a:lnRef idx="0"/>
          <a:fillRef idx="0"/>
          <a:effectRef idx="0"/>
          <a:fontRef idx="minor"/>
        </p:style>
        <p:txBody>
          <a:bodyPr lIns="90000" rIns="90000" tIns="45000" bIns="45000" anchor="t">
            <a:spAutoFit/>
          </a:bodyPr>
          <a:p>
            <a:pPr>
              <a:lnSpc>
                <a:spcPct val="150000"/>
              </a:lnSpc>
              <a:spcBef>
                <a:spcPts val="1800"/>
              </a:spcBef>
            </a:pPr>
            <a:r>
              <a:rPr b="0" lang="pt-BR" sz="3600" spc="-1" strike="noStrike">
                <a:solidFill>
                  <a:srgbClr val="ffffff"/>
                </a:solidFill>
                <a:latin typeface="Calibri"/>
                <a:ea typeface="Roboto"/>
              </a:rPr>
              <a:t>Liderar equipes compostas por diferentes gerações requer </a:t>
            </a:r>
            <a:r>
              <a:rPr b="0" lang="pt-BR" sz="3600" spc="-1" strike="noStrike">
                <a:solidFill>
                  <a:srgbClr val="fedf31"/>
                </a:solidFill>
                <a:latin typeface="Calibri"/>
                <a:ea typeface="Roboto"/>
              </a:rPr>
              <a:t>habilidades específicas</a:t>
            </a:r>
            <a:r>
              <a:rPr b="0" lang="pt-BR" sz="3600" spc="-1" strike="noStrike">
                <a:solidFill>
                  <a:srgbClr val="ffffff"/>
                </a:solidFill>
                <a:latin typeface="Calibri"/>
                <a:ea typeface="Roboto"/>
              </a:rPr>
              <a:t>. Cada geração tem suas </a:t>
            </a:r>
            <a:r>
              <a:rPr b="0" lang="pt-BR" sz="3600" spc="-1" strike="noStrike">
                <a:solidFill>
                  <a:srgbClr val="fedf31"/>
                </a:solidFill>
                <a:latin typeface="Calibri"/>
                <a:ea typeface="Roboto"/>
              </a:rPr>
              <a:t>próprias expectativas, estilos de comunicação e preferências</a:t>
            </a:r>
            <a:r>
              <a:rPr b="0" lang="pt-BR" sz="3600" spc="-1" strike="noStrike">
                <a:solidFill>
                  <a:srgbClr val="ffffff"/>
                </a:solidFill>
                <a:latin typeface="Calibri"/>
                <a:ea typeface="Roboto"/>
              </a:rPr>
              <a:t>, o que influencia diretamente o </a:t>
            </a:r>
            <a:r>
              <a:rPr b="0" lang="pt-BR" sz="3600" spc="-1" strike="noStrike">
                <a:solidFill>
                  <a:srgbClr val="fedf31"/>
                </a:solidFill>
                <a:latin typeface="Calibri"/>
                <a:ea typeface="Roboto"/>
              </a:rPr>
              <a:t>desempenho da equipe </a:t>
            </a:r>
            <a:r>
              <a:rPr b="0" lang="pt-BR" sz="3600" spc="-1" strike="noStrike">
                <a:solidFill>
                  <a:srgbClr val="ffffff"/>
                </a:solidFill>
                <a:latin typeface="Calibri"/>
                <a:ea typeface="Roboto"/>
              </a:rPr>
              <a:t>e o ambiente de trabalho.</a:t>
            </a:r>
            <a:endParaRPr b="0" lang="pt-B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3" name="Título 5"/>
          <p:cNvSpPr/>
          <p:nvPr/>
        </p:nvSpPr>
        <p:spPr>
          <a:xfrm>
            <a:off x="838080" y="185400"/>
            <a:ext cx="12888000" cy="9230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Benefícios e impactos da liderança inclusiva</a:t>
            </a:r>
            <a:endParaRPr b="0" lang="pt-BR" sz="4050" spc="-1" strike="noStrike">
              <a:solidFill>
                <a:srgbClr val="000000"/>
              </a:solidFill>
              <a:latin typeface="Arial"/>
            </a:endParaRPr>
          </a:p>
        </p:txBody>
      </p:sp>
      <p:sp>
        <p:nvSpPr>
          <p:cNvPr id="1204" name="CaixaDeTexto 9"/>
          <p:cNvSpPr/>
          <p:nvPr/>
        </p:nvSpPr>
        <p:spPr>
          <a:xfrm>
            <a:off x="864000" y="1830960"/>
            <a:ext cx="7610760" cy="5207760"/>
          </a:xfrm>
          <a:prstGeom prst="rect">
            <a:avLst/>
          </a:prstGeom>
          <a:noFill/>
          <a:ln w="0">
            <a:noFill/>
          </a:ln>
        </p:spPr>
        <p:style>
          <a:lnRef idx="0"/>
          <a:fillRef idx="0"/>
          <a:effectRef idx="0"/>
          <a:fontRef idx="minor"/>
        </p:style>
        <p:txBody>
          <a:bodyPr lIns="90000" rIns="90000" tIns="45000" bIns="45000" anchor="t">
            <a:spAutoFit/>
          </a:bodyPr>
          <a:p>
            <a:pPr>
              <a:lnSpc>
                <a:spcPct val="150000"/>
              </a:lnSpc>
              <a:spcBef>
                <a:spcPts val="1800"/>
              </a:spcBef>
            </a:pPr>
            <a:r>
              <a:rPr b="0" lang="pt-BR" sz="3200" spc="-1" strike="noStrike">
                <a:solidFill>
                  <a:srgbClr val="404040"/>
                </a:solidFill>
                <a:latin typeface="Calibri"/>
                <a:ea typeface="Roboto"/>
              </a:rPr>
              <a:t>Equipes diversas apresentam maior capacidade de inovar, de resolver problemas e tomar decisões mais eficazes. Além disso, empresas com alta diversidade são mais propensas a ter resultados financeiros superiores, além de maior engajamento e retenção de talentos.</a:t>
            </a:r>
            <a:endParaRPr b="0" lang="pt-BR" sz="3200" spc="-1" strike="noStrike">
              <a:solidFill>
                <a:srgbClr val="000000"/>
              </a:solidFill>
              <a:latin typeface="Arial"/>
            </a:endParaRPr>
          </a:p>
        </p:txBody>
      </p:sp>
      <p:grpSp>
        <p:nvGrpSpPr>
          <p:cNvPr id="1205" name="Group 35"/>
          <p:cNvGrpSpPr/>
          <p:nvPr/>
        </p:nvGrpSpPr>
        <p:grpSpPr>
          <a:xfrm>
            <a:off x="8711640" y="4222080"/>
            <a:ext cx="8001000" cy="2467440"/>
            <a:chOff x="8711640" y="4222080"/>
            <a:chExt cx="8001000" cy="2467440"/>
          </a:xfrm>
        </p:grpSpPr>
        <p:grpSp>
          <p:nvGrpSpPr>
            <p:cNvPr id="1206" name="Group 23"/>
            <p:cNvGrpSpPr/>
            <p:nvPr/>
          </p:nvGrpSpPr>
          <p:grpSpPr>
            <a:xfrm>
              <a:off x="8711640" y="4222080"/>
              <a:ext cx="8001000" cy="2467440"/>
              <a:chOff x="8711640" y="4222080"/>
              <a:chExt cx="8001000" cy="2467440"/>
            </a:xfrm>
          </p:grpSpPr>
          <p:sp>
            <p:nvSpPr>
              <p:cNvPr id="1207" name="Trapezoid 3"/>
              <p:cNvSpPr/>
              <p:nvPr/>
            </p:nvSpPr>
            <p:spPr>
              <a:xfrm rot="4377600">
                <a:off x="10654200" y="4953600"/>
                <a:ext cx="2273040" cy="1004040"/>
              </a:xfrm>
              <a:custGeom>
                <a:avLst/>
                <a:gdLst>
                  <a:gd name="textAreaLeft" fmla="*/ 0 w 2273040"/>
                  <a:gd name="textAreaRight" fmla="*/ 2273400 w 2273040"/>
                  <a:gd name="textAreaTop" fmla="*/ 0 h 1004040"/>
                  <a:gd name="textAreaBottom" fmla="*/ 1004400 h 1004040"/>
                </a:gdLst>
                <a:ahLst/>
                <a:rect l="textAreaLeft" t="textAreaTop" r="textAreaRight" b="textAreaBottom"/>
                <a:pathLst>
                  <a:path w="2194045" h="1152725">
                    <a:moveTo>
                      <a:pt x="0" y="1152725"/>
                    </a:moveTo>
                    <a:lnTo>
                      <a:pt x="833903" y="0"/>
                    </a:lnTo>
                    <a:lnTo>
                      <a:pt x="1399694" y="0"/>
                    </a:lnTo>
                    <a:lnTo>
                      <a:pt x="2194045" y="985216"/>
                    </a:lnTo>
                    <a:lnTo>
                      <a:pt x="0" y="1152725"/>
                    </a:lnTo>
                    <a:close/>
                  </a:path>
                </a:pathLst>
              </a:custGeom>
              <a:solidFill>
                <a:srgbClr val="11599c"/>
              </a:solidFill>
              <a:ln>
                <a:noFill/>
              </a:ln>
              <a:effectLst>
                <a:innerShdw blurRad="114300">
                  <a:srgbClr val="000000"/>
                </a:innerShdw>
              </a:effectLst>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3200" spc="-1" strike="noStrike">
                  <a:solidFill>
                    <a:schemeClr val="lt1"/>
                  </a:solidFill>
                  <a:latin typeface="Calibri"/>
                </a:endParaRPr>
              </a:p>
            </p:txBody>
          </p:sp>
          <p:sp>
            <p:nvSpPr>
              <p:cNvPr id="1208" name="Rectangle: Diagonal Corners Rounded 25"/>
              <p:cNvSpPr/>
              <p:nvPr/>
            </p:nvSpPr>
            <p:spPr>
              <a:xfrm>
                <a:off x="10729440" y="4673160"/>
                <a:ext cx="5983200" cy="1736640"/>
              </a:xfrm>
              <a:prstGeom prst="round2DiagRect">
                <a:avLst>
                  <a:gd name="adj1" fmla="val 20573"/>
                  <a:gd name="adj2" fmla="val 0"/>
                </a:avLst>
              </a:prstGeom>
              <a:solidFill>
                <a:schemeClr val="bg1"/>
              </a:solidFill>
              <a:ln>
                <a:solidFill>
                  <a:srgbClr val="ffffff">
                    <a:lumMod val="85000"/>
                  </a:srgbClr>
                </a:solidFill>
                <a:round/>
              </a:ln>
              <a:effectLst>
                <a:outerShdw algn="tl" blurRad="50760" dir="2700000" dist="37674"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lIns="864000" rIns="540000" tIns="45000" bIns="45000" anchor="ctr">
                <a:noAutofit/>
              </a:bodyPr>
              <a:p>
                <a:pPr algn="r">
                  <a:lnSpc>
                    <a:spcPct val="100000"/>
                  </a:lnSpc>
                </a:pPr>
                <a:r>
                  <a:rPr b="0" lang="pt-BR" sz="3600" spc="-1" strike="noStrike">
                    <a:solidFill>
                      <a:srgbClr val="404040"/>
                    </a:solidFill>
                    <a:latin typeface="Calibri"/>
                  </a:rPr>
                  <a:t>Decisão</a:t>
                </a:r>
                <a:endParaRPr b="0" lang="pt-BR" sz="3600" spc="-1" strike="noStrike">
                  <a:solidFill>
                    <a:srgbClr val="000000"/>
                  </a:solidFill>
                  <a:latin typeface="Arial"/>
                </a:endParaRPr>
              </a:p>
              <a:p>
                <a:pPr algn="r">
                  <a:lnSpc>
                    <a:spcPct val="100000"/>
                  </a:lnSpc>
                </a:pPr>
                <a:r>
                  <a:rPr b="0" lang="pt-BR" sz="3200" spc="-1" strike="noStrike">
                    <a:solidFill>
                      <a:srgbClr val="404040"/>
                    </a:solidFill>
                    <a:latin typeface="Calibri"/>
                  </a:rPr>
                  <a:t>Avaliação de múltiplas perspectivas</a:t>
                </a:r>
                <a:endParaRPr b="0" lang="pt-BR" sz="3200" spc="-1" strike="noStrike">
                  <a:solidFill>
                    <a:srgbClr val="000000"/>
                  </a:solidFill>
                  <a:latin typeface="Arial"/>
                </a:endParaRPr>
              </a:p>
            </p:txBody>
          </p:sp>
          <p:sp>
            <p:nvSpPr>
              <p:cNvPr id="1209" name="Parallelogram 26"/>
              <p:cNvSpPr/>
              <p:nvPr/>
            </p:nvSpPr>
            <p:spPr>
              <a:xfrm flipH="1">
                <a:off x="8711280" y="4515120"/>
                <a:ext cx="3079080" cy="2131200"/>
              </a:xfrm>
              <a:prstGeom prst="parallelogram">
                <a:avLst>
                  <a:gd name="adj" fmla="val 37806"/>
                </a:avLst>
              </a:prstGeom>
              <a:solidFill>
                <a:srgbClr val="11599c"/>
              </a:solid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pPr>
                <a:endParaRPr b="0" lang="en-US" sz="3200" spc="-1" strike="noStrike">
                  <a:solidFill>
                    <a:schemeClr val="lt1"/>
                  </a:solidFill>
                  <a:latin typeface="Calibri"/>
                </a:endParaRPr>
              </a:p>
            </p:txBody>
          </p:sp>
        </p:grpSp>
        <p:pic>
          <p:nvPicPr>
            <p:cNvPr id="1210" name="Graphic 12" descr="Fork In Road with solid fill"/>
            <p:cNvPicPr/>
            <p:nvPr/>
          </p:nvPicPr>
          <p:blipFill>
            <a:blip r:embed="rId1"/>
            <a:stretch/>
          </p:blipFill>
          <p:spPr>
            <a:xfrm>
              <a:off x="9473040" y="4917960"/>
              <a:ext cx="1371240" cy="1371240"/>
            </a:xfrm>
            <a:prstGeom prst="rect">
              <a:avLst/>
            </a:prstGeom>
            <a:ln w="0">
              <a:noFill/>
            </a:ln>
          </p:spPr>
        </p:pic>
      </p:grpSp>
      <p:grpSp>
        <p:nvGrpSpPr>
          <p:cNvPr id="1211" name="Group 34"/>
          <p:cNvGrpSpPr/>
          <p:nvPr/>
        </p:nvGrpSpPr>
        <p:grpSpPr>
          <a:xfrm>
            <a:off x="8711640" y="1692720"/>
            <a:ext cx="8001000" cy="2467440"/>
            <a:chOff x="8711640" y="1692720"/>
            <a:chExt cx="8001000" cy="2467440"/>
          </a:xfrm>
        </p:grpSpPr>
        <p:grpSp>
          <p:nvGrpSpPr>
            <p:cNvPr id="1212" name="Group 3"/>
            <p:cNvGrpSpPr/>
            <p:nvPr/>
          </p:nvGrpSpPr>
          <p:grpSpPr>
            <a:xfrm>
              <a:off x="8711640" y="1692720"/>
              <a:ext cx="8001000" cy="2467440"/>
              <a:chOff x="8711640" y="1692720"/>
              <a:chExt cx="8001000" cy="2467440"/>
            </a:xfrm>
          </p:grpSpPr>
          <p:sp>
            <p:nvSpPr>
              <p:cNvPr id="1213" name="Trapezoid 3"/>
              <p:cNvSpPr/>
              <p:nvPr/>
            </p:nvSpPr>
            <p:spPr>
              <a:xfrm rot="4377600">
                <a:off x="10654200" y="2424240"/>
                <a:ext cx="2273040" cy="1004040"/>
              </a:xfrm>
              <a:custGeom>
                <a:avLst/>
                <a:gdLst>
                  <a:gd name="textAreaLeft" fmla="*/ 0 w 2273040"/>
                  <a:gd name="textAreaRight" fmla="*/ 2273400 w 2273040"/>
                  <a:gd name="textAreaTop" fmla="*/ 0 h 1004040"/>
                  <a:gd name="textAreaBottom" fmla="*/ 1004400 h 1004040"/>
                </a:gdLst>
                <a:ahLst/>
                <a:rect l="textAreaLeft" t="textAreaTop" r="textAreaRight" b="textAreaBottom"/>
                <a:pathLst>
                  <a:path w="2194045" h="1152725">
                    <a:moveTo>
                      <a:pt x="0" y="1152725"/>
                    </a:moveTo>
                    <a:lnTo>
                      <a:pt x="833903" y="0"/>
                    </a:lnTo>
                    <a:lnTo>
                      <a:pt x="1399694" y="0"/>
                    </a:lnTo>
                    <a:lnTo>
                      <a:pt x="2194045" y="985216"/>
                    </a:lnTo>
                    <a:lnTo>
                      <a:pt x="0" y="1152725"/>
                    </a:lnTo>
                    <a:close/>
                  </a:path>
                </a:pathLst>
              </a:custGeom>
              <a:solidFill>
                <a:srgbClr val="11599c"/>
              </a:solidFill>
              <a:ln>
                <a:noFill/>
              </a:ln>
              <a:effectLst>
                <a:innerShdw blurRad="114300">
                  <a:srgbClr val="000000"/>
                </a:innerShdw>
              </a:effectLst>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3200" spc="-1" strike="noStrike">
                  <a:solidFill>
                    <a:schemeClr val="lt1"/>
                  </a:solidFill>
                  <a:latin typeface="Calibri"/>
                </a:endParaRPr>
              </a:p>
            </p:txBody>
          </p:sp>
          <p:sp>
            <p:nvSpPr>
              <p:cNvPr id="1214" name="Rectangle: Diagonal Corners Rounded 5"/>
              <p:cNvSpPr/>
              <p:nvPr/>
            </p:nvSpPr>
            <p:spPr>
              <a:xfrm>
                <a:off x="10729440" y="2144160"/>
                <a:ext cx="5983200" cy="1736640"/>
              </a:xfrm>
              <a:prstGeom prst="round2DiagRect">
                <a:avLst>
                  <a:gd name="adj1" fmla="val 20573"/>
                  <a:gd name="adj2" fmla="val 0"/>
                </a:avLst>
              </a:prstGeom>
              <a:solidFill>
                <a:schemeClr val="bg1"/>
              </a:solidFill>
              <a:ln>
                <a:solidFill>
                  <a:srgbClr val="ffffff">
                    <a:lumMod val="85000"/>
                  </a:srgbClr>
                </a:solidFill>
                <a:round/>
              </a:ln>
              <a:effectLst>
                <a:outerShdw algn="tl" blurRad="50760" dir="2700000" dist="37674"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lIns="864000" rIns="540000" tIns="45000" bIns="45000" anchor="ctr">
                <a:noAutofit/>
              </a:bodyPr>
              <a:p>
                <a:pPr algn="r">
                  <a:lnSpc>
                    <a:spcPct val="100000"/>
                  </a:lnSpc>
                </a:pPr>
                <a:r>
                  <a:rPr b="0" lang="pt-BR" sz="3600" spc="-1" strike="noStrike">
                    <a:solidFill>
                      <a:srgbClr val="404040"/>
                    </a:solidFill>
                    <a:latin typeface="Calibri"/>
                  </a:rPr>
                  <a:t>Inovação</a:t>
                </a:r>
                <a:endParaRPr b="0" lang="pt-BR" sz="3600" spc="-1" strike="noStrike">
                  <a:solidFill>
                    <a:srgbClr val="000000"/>
                  </a:solidFill>
                  <a:latin typeface="Arial"/>
                </a:endParaRPr>
              </a:p>
              <a:p>
                <a:pPr algn="r">
                  <a:lnSpc>
                    <a:spcPct val="100000"/>
                  </a:lnSpc>
                </a:pPr>
                <a:r>
                  <a:rPr b="0" lang="pt-BR" sz="3200" spc="-1" strike="noStrike">
                    <a:solidFill>
                      <a:srgbClr val="404040"/>
                    </a:solidFill>
                    <a:latin typeface="Calibri"/>
                  </a:rPr>
                  <a:t>Novas ideias e soluções criativas</a:t>
                </a:r>
                <a:endParaRPr b="0" lang="pt-BR" sz="3200" spc="-1" strike="noStrike">
                  <a:solidFill>
                    <a:srgbClr val="000000"/>
                  </a:solidFill>
                  <a:latin typeface="Arial"/>
                </a:endParaRPr>
              </a:p>
            </p:txBody>
          </p:sp>
          <p:sp>
            <p:nvSpPr>
              <p:cNvPr id="1215" name="Parallelogram 6"/>
              <p:cNvSpPr/>
              <p:nvPr/>
            </p:nvSpPr>
            <p:spPr>
              <a:xfrm flipH="1">
                <a:off x="8711280" y="1986120"/>
                <a:ext cx="3079080" cy="2131200"/>
              </a:xfrm>
              <a:prstGeom prst="parallelogram">
                <a:avLst>
                  <a:gd name="adj" fmla="val 37806"/>
                </a:avLst>
              </a:prstGeom>
              <a:solidFill>
                <a:srgbClr val="11599c"/>
              </a:solid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pPr>
                <a:endParaRPr b="0" lang="en-US" sz="3200" spc="-1" strike="noStrike">
                  <a:solidFill>
                    <a:schemeClr val="lt1"/>
                  </a:solidFill>
                  <a:latin typeface="Calibri"/>
                </a:endParaRPr>
              </a:p>
            </p:txBody>
          </p:sp>
        </p:grpSp>
        <p:pic>
          <p:nvPicPr>
            <p:cNvPr id="1216" name="Graphic 31" descr="Lights On with solid fill"/>
            <p:cNvPicPr/>
            <p:nvPr/>
          </p:nvPicPr>
          <p:blipFill>
            <a:blip r:embed="rId2"/>
            <a:stretch/>
          </p:blipFill>
          <p:spPr>
            <a:xfrm>
              <a:off x="9473040" y="2268000"/>
              <a:ext cx="1371240" cy="1371240"/>
            </a:xfrm>
            <a:prstGeom prst="rect">
              <a:avLst/>
            </a:prstGeom>
            <a:ln w="0">
              <a:noFill/>
            </a:ln>
          </p:spPr>
        </p:pic>
      </p:grpSp>
      <p:grpSp>
        <p:nvGrpSpPr>
          <p:cNvPr id="1217" name="Group 33"/>
          <p:cNvGrpSpPr/>
          <p:nvPr/>
        </p:nvGrpSpPr>
        <p:grpSpPr>
          <a:xfrm>
            <a:off x="8711640" y="6751080"/>
            <a:ext cx="8001000" cy="2467440"/>
            <a:chOff x="8711640" y="6751080"/>
            <a:chExt cx="8001000" cy="2467440"/>
          </a:xfrm>
        </p:grpSpPr>
        <p:grpSp>
          <p:nvGrpSpPr>
            <p:cNvPr id="1218" name="Group 27"/>
            <p:cNvGrpSpPr/>
            <p:nvPr/>
          </p:nvGrpSpPr>
          <p:grpSpPr>
            <a:xfrm>
              <a:off x="8711640" y="6751080"/>
              <a:ext cx="8001000" cy="2467440"/>
              <a:chOff x="8711640" y="6751080"/>
              <a:chExt cx="8001000" cy="2467440"/>
            </a:xfrm>
          </p:grpSpPr>
          <p:sp>
            <p:nvSpPr>
              <p:cNvPr id="1219" name="Trapezoid 3"/>
              <p:cNvSpPr/>
              <p:nvPr/>
            </p:nvSpPr>
            <p:spPr>
              <a:xfrm rot="4377600">
                <a:off x="10654200" y="7482600"/>
                <a:ext cx="2273040" cy="1004040"/>
              </a:xfrm>
              <a:custGeom>
                <a:avLst/>
                <a:gdLst>
                  <a:gd name="textAreaLeft" fmla="*/ 0 w 2273040"/>
                  <a:gd name="textAreaRight" fmla="*/ 2273400 w 2273040"/>
                  <a:gd name="textAreaTop" fmla="*/ 0 h 1004040"/>
                  <a:gd name="textAreaBottom" fmla="*/ 1004400 h 1004040"/>
                </a:gdLst>
                <a:ahLst/>
                <a:rect l="textAreaLeft" t="textAreaTop" r="textAreaRight" b="textAreaBottom"/>
                <a:pathLst>
                  <a:path w="2194045" h="1152725">
                    <a:moveTo>
                      <a:pt x="0" y="1152725"/>
                    </a:moveTo>
                    <a:lnTo>
                      <a:pt x="833903" y="0"/>
                    </a:lnTo>
                    <a:lnTo>
                      <a:pt x="1399694" y="0"/>
                    </a:lnTo>
                    <a:lnTo>
                      <a:pt x="2194045" y="985216"/>
                    </a:lnTo>
                    <a:lnTo>
                      <a:pt x="0" y="1152725"/>
                    </a:lnTo>
                    <a:close/>
                  </a:path>
                </a:pathLst>
              </a:custGeom>
              <a:solidFill>
                <a:srgbClr val="11599c"/>
              </a:solidFill>
              <a:ln>
                <a:noFill/>
              </a:ln>
              <a:effectLst>
                <a:innerShdw blurRad="114300">
                  <a:srgbClr val="000000"/>
                </a:innerShdw>
              </a:effectLst>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3200" spc="-1" strike="noStrike">
                  <a:solidFill>
                    <a:schemeClr val="lt1"/>
                  </a:solidFill>
                  <a:latin typeface="Calibri"/>
                </a:endParaRPr>
              </a:p>
            </p:txBody>
          </p:sp>
          <p:sp>
            <p:nvSpPr>
              <p:cNvPr id="1220" name="Rectangle: Diagonal Corners Rounded 29"/>
              <p:cNvSpPr/>
              <p:nvPr/>
            </p:nvSpPr>
            <p:spPr>
              <a:xfrm>
                <a:off x="10729440" y="7202160"/>
                <a:ext cx="5983200" cy="1736640"/>
              </a:xfrm>
              <a:prstGeom prst="round2DiagRect">
                <a:avLst>
                  <a:gd name="adj1" fmla="val 20573"/>
                  <a:gd name="adj2" fmla="val 0"/>
                </a:avLst>
              </a:prstGeom>
              <a:solidFill>
                <a:schemeClr val="bg1"/>
              </a:solidFill>
              <a:ln>
                <a:solidFill>
                  <a:srgbClr val="ffffff">
                    <a:lumMod val="85000"/>
                  </a:srgbClr>
                </a:solidFill>
                <a:round/>
              </a:ln>
              <a:effectLst>
                <a:outerShdw algn="tl" blurRad="50760" dir="2700000" dist="37674" rotWithShape="0">
                  <a:srgbClr val="000000">
                    <a:alpha val="40000"/>
                  </a:srgbClr>
                </a:outerShdw>
              </a:effectLst>
            </p:spPr>
            <p:style>
              <a:lnRef idx="2">
                <a:schemeClr val="accent1">
                  <a:shade val="15000"/>
                </a:schemeClr>
              </a:lnRef>
              <a:fillRef idx="1">
                <a:schemeClr val="accent1"/>
              </a:fillRef>
              <a:effectRef idx="0">
                <a:schemeClr val="accent1"/>
              </a:effectRef>
              <a:fontRef idx="minor"/>
            </p:style>
            <p:txBody>
              <a:bodyPr lIns="864000" rIns="540000" tIns="45000" bIns="45000" anchor="ctr">
                <a:noAutofit/>
              </a:bodyPr>
              <a:p>
                <a:pPr algn="r">
                  <a:lnSpc>
                    <a:spcPct val="100000"/>
                  </a:lnSpc>
                </a:pPr>
                <a:r>
                  <a:rPr b="0" lang="pt-BR" sz="3600" spc="-1" strike="noStrike">
                    <a:solidFill>
                      <a:srgbClr val="404040"/>
                    </a:solidFill>
                    <a:latin typeface="Calibri"/>
                  </a:rPr>
                  <a:t>Motivação</a:t>
                </a:r>
                <a:endParaRPr b="0" lang="pt-BR" sz="3600" spc="-1" strike="noStrike">
                  <a:solidFill>
                    <a:srgbClr val="000000"/>
                  </a:solidFill>
                  <a:latin typeface="Arial"/>
                </a:endParaRPr>
              </a:p>
              <a:p>
                <a:pPr algn="r">
                  <a:lnSpc>
                    <a:spcPct val="100000"/>
                  </a:lnSpc>
                </a:pPr>
                <a:r>
                  <a:rPr b="0" lang="pt-BR" sz="3200" spc="-1" strike="noStrike">
                    <a:solidFill>
                      <a:srgbClr val="404040"/>
                    </a:solidFill>
                    <a:latin typeface="Calibri"/>
                  </a:rPr>
                  <a:t>Ambiente inclusivo e motivador</a:t>
                </a:r>
                <a:endParaRPr b="0" lang="pt-BR" sz="3200" spc="-1" strike="noStrike">
                  <a:solidFill>
                    <a:srgbClr val="000000"/>
                  </a:solidFill>
                  <a:latin typeface="Arial"/>
                </a:endParaRPr>
              </a:p>
            </p:txBody>
          </p:sp>
          <p:sp>
            <p:nvSpPr>
              <p:cNvPr id="1221" name="Parallelogram 30"/>
              <p:cNvSpPr/>
              <p:nvPr/>
            </p:nvSpPr>
            <p:spPr>
              <a:xfrm flipH="1">
                <a:off x="8711280" y="7044120"/>
                <a:ext cx="3079080" cy="2131200"/>
              </a:xfrm>
              <a:prstGeom prst="parallelogram">
                <a:avLst>
                  <a:gd name="adj" fmla="val 37806"/>
                </a:avLst>
              </a:prstGeom>
              <a:solidFill>
                <a:srgbClr val="11599c"/>
              </a:solidFill>
              <a:ln>
                <a:noFill/>
              </a:ln>
            </p:spPr>
            <p:style>
              <a:lnRef idx="2">
                <a:schemeClr val="accent1">
                  <a:shade val="15000"/>
                </a:schemeClr>
              </a:lnRef>
              <a:fillRef idx="1">
                <a:schemeClr val="accent1"/>
              </a:fillRef>
              <a:effectRef idx="0">
                <a:schemeClr val="accent1"/>
              </a:effectRef>
              <a:fontRef idx="minor"/>
            </p:style>
            <p:txBody>
              <a:bodyPr lIns="0" rIns="0" tIns="45000" bIns="45000" anchor="ctr">
                <a:noAutofit/>
              </a:bodyPr>
              <a:p>
                <a:pPr algn="ctr">
                  <a:lnSpc>
                    <a:spcPct val="100000"/>
                  </a:lnSpc>
                </a:pPr>
                <a:endParaRPr b="0" lang="en-US" sz="3200" spc="-1" strike="noStrike">
                  <a:solidFill>
                    <a:schemeClr val="lt1"/>
                  </a:solidFill>
                  <a:latin typeface="Calibri"/>
                </a:endParaRPr>
              </a:p>
            </p:txBody>
          </p:sp>
        </p:grpSp>
        <p:pic>
          <p:nvPicPr>
            <p:cNvPr id="1222" name="Graphic 32" descr="Cheers with solid fill"/>
            <p:cNvPicPr/>
            <p:nvPr/>
          </p:nvPicPr>
          <p:blipFill>
            <a:blip r:embed="rId3"/>
            <a:stretch/>
          </p:blipFill>
          <p:spPr>
            <a:xfrm>
              <a:off x="9473040" y="7432560"/>
              <a:ext cx="1371240" cy="1371240"/>
            </a:xfrm>
            <a:prstGeom prst="rect">
              <a:avLst/>
            </a:prstGeom>
            <a:ln w="0">
              <a:noFill/>
            </a:ln>
          </p:spPr>
        </p:pic>
      </p:grpSp>
    </p:spTree>
  </p:cSld>
  <mc:AlternateContent>
    <mc:Choice Requires="p14">
      <p:transition spd="slow" p14:dur="2000"/>
    </mc:Choice>
    <mc:Fallback>
      <p:transition spd="slow"/>
    </mc:Fallback>
  </mc:AlternateContent>
  <p:timing>
    <p:tnLst>
      <p:par>
        <p:cTn id="415" dur="indefinite" restart="never" nodeType="tmRoot">
          <p:childTnLst>
            <p:seq>
              <p:cTn id="416" dur="indefinite" nodeType="mainSeq">
                <p:childTnLst>
                  <p:par>
                    <p:cTn id="417" fill="hold">
                      <p:stCondLst>
                        <p:cond delay="0"/>
                      </p:stCondLst>
                      <p:childTnLst>
                        <p:par>
                          <p:cTn id="418" fill="hold">
                            <p:stCondLst>
                              <p:cond delay="0"/>
                            </p:stCondLst>
                            <p:childTnLst>
                              <p:par>
                                <p:cTn id="419" nodeType="afterEffect" fill="hold" presetClass="entr" presetID="10">
                                  <p:stCondLst>
                                    <p:cond delay="0"/>
                                  </p:stCondLst>
                                  <p:childTnLst>
                                    <p:set>
                                      <p:cBhvr>
                                        <p:cTn id="420" dur="1" fill="hold">
                                          <p:stCondLst>
                                            <p:cond delay="0"/>
                                          </p:stCondLst>
                                        </p:cTn>
                                        <p:tgtEl>
                                          <p:spTgt spid="1211"/>
                                        </p:tgtEl>
                                        <p:attrNameLst>
                                          <p:attrName>style.visibility</p:attrName>
                                        </p:attrNameLst>
                                      </p:cBhvr>
                                      <p:to>
                                        <p:strVal val="visible"/>
                                      </p:to>
                                    </p:set>
                                    <p:animEffect filter="fade" transition="in">
                                      <p:cBhvr additive="repl">
                                        <p:cTn id="421" dur="500"/>
                                        <p:tgtEl>
                                          <p:spTgt spid="1211"/>
                                        </p:tgtEl>
                                      </p:cBhvr>
                                    </p:animEffect>
                                  </p:childTnLst>
                                </p:cTn>
                              </p:par>
                            </p:childTnLst>
                          </p:cTn>
                        </p:par>
                        <p:par>
                          <p:cTn id="422" fill="hold">
                            <p:stCondLst>
                              <p:cond delay="500"/>
                            </p:stCondLst>
                            <p:childTnLst>
                              <p:par>
                                <p:cTn id="423" nodeType="afterEffect" fill="hold" presetClass="entr" presetID="10">
                                  <p:stCondLst>
                                    <p:cond delay="0"/>
                                  </p:stCondLst>
                                  <p:childTnLst>
                                    <p:set>
                                      <p:cBhvr>
                                        <p:cTn id="424" dur="1" fill="hold">
                                          <p:stCondLst>
                                            <p:cond delay="0"/>
                                          </p:stCondLst>
                                        </p:cTn>
                                        <p:tgtEl>
                                          <p:spTgt spid="1205"/>
                                        </p:tgtEl>
                                        <p:attrNameLst>
                                          <p:attrName>style.visibility</p:attrName>
                                        </p:attrNameLst>
                                      </p:cBhvr>
                                      <p:to>
                                        <p:strVal val="visible"/>
                                      </p:to>
                                    </p:set>
                                    <p:animEffect filter="fade" transition="in">
                                      <p:cBhvr additive="repl">
                                        <p:cTn id="425" dur="500"/>
                                        <p:tgtEl>
                                          <p:spTgt spid="1205"/>
                                        </p:tgtEl>
                                      </p:cBhvr>
                                    </p:animEffect>
                                  </p:childTnLst>
                                </p:cTn>
                              </p:par>
                            </p:childTnLst>
                          </p:cTn>
                        </p:par>
                        <p:par>
                          <p:cTn id="426" fill="hold">
                            <p:stCondLst>
                              <p:cond delay="1000"/>
                            </p:stCondLst>
                            <p:childTnLst>
                              <p:par>
                                <p:cTn id="427" nodeType="afterEffect" fill="hold" presetClass="entr" presetID="10">
                                  <p:stCondLst>
                                    <p:cond delay="0"/>
                                  </p:stCondLst>
                                  <p:childTnLst>
                                    <p:set>
                                      <p:cBhvr>
                                        <p:cTn id="428" dur="1" fill="hold">
                                          <p:stCondLst>
                                            <p:cond delay="0"/>
                                          </p:stCondLst>
                                        </p:cTn>
                                        <p:tgtEl>
                                          <p:spTgt spid="1217"/>
                                        </p:tgtEl>
                                        <p:attrNameLst>
                                          <p:attrName>style.visibility</p:attrName>
                                        </p:attrNameLst>
                                      </p:cBhvr>
                                      <p:to>
                                        <p:strVal val="visible"/>
                                      </p:to>
                                    </p:set>
                                    <p:animEffect filter="fade" transition="in">
                                      <p:cBhvr additive="repl">
                                        <p:cTn id="429" dur="500"/>
                                        <p:tgtEl>
                                          <p:spTgt spid="1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Título 5"/>
          <p:cNvSpPr/>
          <p:nvPr/>
        </p:nvSpPr>
        <p:spPr>
          <a:xfrm>
            <a:off x="864000" y="76680"/>
            <a:ext cx="12384000" cy="118836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Principais desafios da liderança inclusiva</a:t>
            </a:r>
            <a:endParaRPr b="0" lang="pt-BR" sz="4050" spc="-1" strike="noStrike">
              <a:solidFill>
                <a:srgbClr val="000000"/>
              </a:solidFill>
              <a:latin typeface="Arial"/>
            </a:endParaRPr>
          </a:p>
        </p:txBody>
      </p:sp>
      <p:sp>
        <p:nvSpPr>
          <p:cNvPr id="1224" name="CaixaDeTexto 9"/>
          <p:cNvSpPr/>
          <p:nvPr/>
        </p:nvSpPr>
        <p:spPr>
          <a:xfrm>
            <a:off x="864000" y="1799280"/>
            <a:ext cx="6815160" cy="6673320"/>
          </a:xfrm>
          <a:prstGeom prst="rect">
            <a:avLst/>
          </a:prstGeom>
          <a:noFill/>
          <a:ln w="0">
            <a:noFill/>
          </a:ln>
        </p:spPr>
        <p:style>
          <a:lnRef idx="0"/>
          <a:fillRef idx="0"/>
          <a:effectRef idx="0"/>
          <a:fontRef idx="minor"/>
        </p:style>
        <p:txBody>
          <a:bodyPr lIns="90000" rIns="90000" tIns="45000" bIns="45000" anchor="t">
            <a:spAutoFit/>
          </a:bodyPr>
          <a:p>
            <a:pPr>
              <a:lnSpc>
                <a:spcPct val="150000"/>
              </a:lnSpc>
              <a:spcBef>
                <a:spcPts val="1800"/>
              </a:spcBef>
            </a:pPr>
            <a:r>
              <a:rPr b="0" lang="pt-BR" sz="3600" spc="-1" strike="noStrike">
                <a:solidFill>
                  <a:srgbClr val="404040"/>
                </a:solidFill>
                <a:latin typeface="Calibri"/>
                <a:ea typeface="Roboto"/>
              </a:rPr>
              <a:t>Gerenciar equipes compostas por diversas gerações </a:t>
            </a:r>
            <a:r>
              <a:rPr b="0" lang="pt-BR" sz="3600" spc="-1" strike="noStrike">
                <a:solidFill>
                  <a:srgbClr val="0f589c"/>
                </a:solidFill>
                <a:latin typeface="Calibri"/>
                <a:ea typeface="Roboto"/>
              </a:rPr>
              <a:t>exige atenção e habilidade para </a:t>
            </a:r>
            <a:r>
              <a:rPr b="0" lang="pt-BR" sz="3600" spc="-1" strike="noStrike">
                <a:solidFill>
                  <a:srgbClr val="404040"/>
                </a:solidFill>
                <a:latin typeface="Calibri"/>
                <a:ea typeface="Roboto"/>
              </a:rPr>
              <a:t>abordar os desafios únicos que surgem. Líderes precisam </a:t>
            </a:r>
            <a:r>
              <a:rPr b="0" lang="pt-BR" sz="3600" spc="-1" strike="noStrike">
                <a:solidFill>
                  <a:srgbClr val="0f589c"/>
                </a:solidFill>
                <a:latin typeface="Calibri"/>
                <a:ea typeface="Roboto"/>
              </a:rPr>
              <a:t>ajustar seu estilo de liderança</a:t>
            </a:r>
            <a:r>
              <a:rPr b="0" lang="pt-BR" sz="3600" spc="-1" strike="noStrike">
                <a:solidFill>
                  <a:srgbClr val="404040"/>
                </a:solidFill>
                <a:latin typeface="Calibri"/>
                <a:ea typeface="Roboto"/>
              </a:rPr>
              <a:t> para manter a harmonia e o engajamento da equipe, levando em consideração:</a:t>
            </a:r>
            <a:endParaRPr b="0" lang="pt-BR" sz="3600" spc="-1" strike="noStrike">
              <a:solidFill>
                <a:srgbClr val="000000"/>
              </a:solidFill>
              <a:latin typeface="Arial"/>
            </a:endParaRPr>
          </a:p>
        </p:txBody>
      </p:sp>
      <p:grpSp>
        <p:nvGrpSpPr>
          <p:cNvPr id="1225" name="Group 39"/>
          <p:cNvGrpSpPr/>
          <p:nvPr/>
        </p:nvGrpSpPr>
        <p:grpSpPr>
          <a:xfrm>
            <a:off x="8305920" y="2281680"/>
            <a:ext cx="8496000" cy="1984680"/>
            <a:chOff x="8305920" y="2281680"/>
            <a:chExt cx="8496000" cy="1984680"/>
          </a:xfrm>
        </p:grpSpPr>
        <p:sp>
          <p:nvSpPr>
            <p:cNvPr id="1226" name="Oval 8"/>
            <p:cNvSpPr/>
            <p:nvPr/>
          </p:nvSpPr>
          <p:spPr>
            <a:xfrm>
              <a:off x="8305920" y="2282400"/>
              <a:ext cx="1934640" cy="1983240"/>
            </a:xfrm>
            <a:prstGeom prst="ellipse">
              <a:avLst/>
            </a:prstGeom>
            <a:solidFill>
              <a:srgbClr val="f3ec2c"/>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2000" spc="-1" strike="noStrike">
                <a:solidFill>
                  <a:schemeClr val="lt1"/>
                </a:solidFill>
                <a:latin typeface="Calibri"/>
              </a:endParaRPr>
            </a:p>
          </p:txBody>
        </p:sp>
        <p:sp>
          <p:nvSpPr>
            <p:cNvPr id="1227" name="Oval 9"/>
            <p:cNvSpPr/>
            <p:nvPr/>
          </p:nvSpPr>
          <p:spPr>
            <a:xfrm>
              <a:off x="8455680" y="2436480"/>
              <a:ext cx="1634400" cy="1675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2000" spc="-1" strike="noStrike">
                <a:solidFill>
                  <a:schemeClr val="lt1"/>
                </a:solidFill>
                <a:latin typeface="Calibri"/>
              </a:endParaRPr>
            </a:p>
          </p:txBody>
        </p:sp>
        <p:sp>
          <p:nvSpPr>
            <p:cNvPr id="1228" name="Rectangle: Rounded Corners 38"/>
            <p:cNvSpPr/>
            <p:nvPr/>
          </p:nvSpPr>
          <p:spPr>
            <a:xfrm>
              <a:off x="9201240" y="2281680"/>
              <a:ext cx="7600680" cy="1984680"/>
            </a:xfrm>
            <a:prstGeom prst="roundRect">
              <a:avLst>
                <a:gd name="adj" fmla="val 0"/>
              </a:avLst>
            </a:prstGeom>
            <a:solidFill>
              <a:srgbClr val="024379"/>
            </a:solidFill>
            <a:ln>
              <a:noFill/>
            </a:ln>
          </p:spPr>
          <p:style>
            <a:lnRef idx="2">
              <a:schemeClr val="accent1">
                <a:shade val="15000"/>
              </a:schemeClr>
            </a:lnRef>
            <a:fillRef idx="1">
              <a:schemeClr val="accent1"/>
            </a:fillRef>
            <a:effectRef idx="0">
              <a:schemeClr val="accent1"/>
            </a:effectRef>
            <a:fontRef idx="minor"/>
          </p:style>
          <p:txBody>
            <a:bodyPr lIns="1350000" rIns="270000" tIns="0" bIns="0" anchor="ctr">
              <a:noAutofit/>
            </a:bodyPr>
            <a:p>
              <a:pPr>
                <a:lnSpc>
                  <a:spcPct val="100000"/>
                </a:lnSpc>
              </a:pPr>
              <a:r>
                <a:rPr b="1" lang="pt-BR" sz="3200" spc="-1" strike="noStrike">
                  <a:solidFill>
                    <a:srgbClr val="ffffff"/>
                  </a:solidFill>
                  <a:latin typeface="Calibri"/>
                </a:rPr>
                <a:t>Comunicação</a:t>
              </a:r>
              <a:endParaRPr b="0" lang="pt-BR" sz="3200" spc="-1" strike="noStrike">
                <a:solidFill>
                  <a:srgbClr val="ffffff"/>
                </a:solidFill>
                <a:latin typeface="Arial"/>
              </a:endParaRPr>
            </a:p>
            <a:p>
              <a:pPr>
                <a:lnSpc>
                  <a:spcPct val="100000"/>
                </a:lnSpc>
              </a:pPr>
              <a:r>
                <a:rPr b="0" lang="pt-BR" sz="2800" spc="-1" strike="noStrike">
                  <a:solidFill>
                    <a:srgbClr val="ffffff"/>
                  </a:solidFill>
                  <a:latin typeface="Calibri"/>
                </a:rPr>
                <a:t>Cada geração tem diferentes preferências para dar e receber informações.</a:t>
              </a:r>
              <a:endParaRPr b="0" lang="pt-BR" sz="2800" spc="-1" strike="noStrike">
                <a:solidFill>
                  <a:srgbClr val="ffffff"/>
                </a:solidFill>
                <a:latin typeface="Arial"/>
              </a:endParaRPr>
            </a:p>
          </p:txBody>
        </p:sp>
        <p:sp>
          <p:nvSpPr>
            <p:cNvPr id="1229" name="Oval 11"/>
            <p:cNvSpPr/>
            <p:nvPr/>
          </p:nvSpPr>
          <p:spPr>
            <a:xfrm>
              <a:off x="8552880" y="2535840"/>
              <a:ext cx="1440360" cy="1476720"/>
            </a:xfrm>
            <a:prstGeom prst="ellipse">
              <a:avLst/>
            </a:prstGeom>
            <a:solidFill>
              <a:srgbClr val="f3ec2c"/>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4400" spc="-1" strike="noStrike">
                <a:solidFill>
                  <a:srgbClr val="0f589c"/>
                </a:solidFill>
                <a:latin typeface="Calibri"/>
              </a:endParaRPr>
            </a:p>
          </p:txBody>
        </p:sp>
        <p:pic>
          <p:nvPicPr>
            <p:cNvPr id="1230" name="Graphic 14" descr="Checkmark with solid fill"/>
            <p:cNvPicPr/>
            <p:nvPr/>
          </p:nvPicPr>
          <p:blipFill>
            <a:blip r:embed="rId1"/>
            <a:stretch/>
          </p:blipFill>
          <p:spPr>
            <a:xfrm>
              <a:off x="8850960" y="2815560"/>
              <a:ext cx="976320" cy="976320"/>
            </a:xfrm>
            <a:prstGeom prst="rect">
              <a:avLst/>
            </a:prstGeom>
            <a:ln w="0">
              <a:noFill/>
            </a:ln>
          </p:spPr>
        </p:pic>
      </p:grpSp>
      <p:grpSp>
        <p:nvGrpSpPr>
          <p:cNvPr id="1231" name="Group 3"/>
          <p:cNvGrpSpPr/>
          <p:nvPr/>
        </p:nvGrpSpPr>
        <p:grpSpPr>
          <a:xfrm>
            <a:off x="8305920" y="4736160"/>
            <a:ext cx="8496000" cy="1984680"/>
            <a:chOff x="8305920" y="4736160"/>
            <a:chExt cx="8496000" cy="1984680"/>
          </a:xfrm>
        </p:grpSpPr>
        <p:sp>
          <p:nvSpPr>
            <p:cNvPr id="1232" name="Oval 4"/>
            <p:cNvSpPr/>
            <p:nvPr/>
          </p:nvSpPr>
          <p:spPr>
            <a:xfrm>
              <a:off x="8305920" y="4736880"/>
              <a:ext cx="1934640" cy="1983240"/>
            </a:xfrm>
            <a:prstGeom prst="ellipse">
              <a:avLst/>
            </a:prstGeom>
            <a:solidFill>
              <a:srgbClr val="f3ec2c"/>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2000" spc="-1" strike="noStrike">
                <a:solidFill>
                  <a:schemeClr val="lt1"/>
                </a:solidFill>
                <a:latin typeface="Calibri"/>
              </a:endParaRPr>
            </a:p>
          </p:txBody>
        </p:sp>
        <p:sp>
          <p:nvSpPr>
            <p:cNvPr id="1233" name="Oval 5"/>
            <p:cNvSpPr/>
            <p:nvPr/>
          </p:nvSpPr>
          <p:spPr>
            <a:xfrm>
              <a:off x="8455680" y="4890960"/>
              <a:ext cx="1634400" cy="1675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2000" spc="-1" strike="noStrike">
                <a:solidFill>
                  <a:schemeClr val="lt1"/>
                </a:solidFill>
                <a:latin typeface="Calibri"/>
              </a:endParaRPr>
            </a:p>
          </p:txBody>
        </p:sp>
        <p:sp>
          <p:nvSpPr>
            <p:cNvPr id="1234" name="Rectangle: Rounded Corners 6"/>
            <p:cNvSpPr/>
            <p:nvPr/>
          </p:nvSpPr>
          <p:spPr>
            <a:xfrm>
              <a:off x="9201240" y="4736160"/>
              <a:ext cx="7600680" cy="1984680"/>
            </a:xfrm>
            <a:prstGeom prst="roundRect">
              <a:avLst>
                <a:gd name="adj" fmla="val 0"/>
              </a:avLst>
            </a:prstGeom>
            <a:solidFill>
              <a:srgbClr val="024379"/>
            </a:solidFill>
            <a:ln>
              <a:noFill/>
            </a:ln>
          </p:spPr>
          <p:style>
            <a:lnRef idx="2">
              <a:schemeClr val="accent1">
                <a:shade val="15000"/>
              </a:schemeClr>
            </a:lnRef>
            <a:fillRef idx="1">
              <a:schemeClr val="accent1"/>
            </a:fillRef>
            <a:effectRef idx="0">
              <a:schemeClr val="accent1"/>
            </a:effectRef>
            <a:fontRef idx="minor"/>
          </p:style>
          <p:txBody>
            <a:bodyPr lIns="1350000" rIns="270000" tIns="0" bIns="0" anchor="ctr">
              <a:noAutofit/>
            </a:bodyPr>
            <a:p>
              <a:pPr>
                <a:lnSpc>
                  <a:spcPct val="100000"/>
                </a:lnSpc>
              </a:pPr>
              <a:r>
                <a:rPr b="1" lang="pt-BR" sz="3200" spc="-1" strike="noStrike">
                  <a:solidFill>
                    <a:srgbClr val="ffffff"/>
                  </a:solidFill>
                  <a:latin typeface="Calibri"/>
                </a:rPr>
                <a:t>Reconhecimento</a:t>
              </a:r>
              <a:endParaRPr b="0" lang="pt-BR" sz="3200" spc="-1" strike="noStrike">
                <a:solidFill>
                  <a:srgbClr val="ffffff"/>
                </a:solidFill>
                <a:latin typeface="Arial"/>
              </a:endParaRPr>
            </a:p>
            <a:p>
              <a:pPr>
                <a:lnSpc>
                  <a:spcPct val="100000"/>
                </a:lnSpc>
              </a:pPr>
              <a:r>
                <a:rPr b="0" lang="pt-BR" sz="2800" spc="-1" strike="noStrike">
                  <a:solidFill>
                    <a:srgbClr val="ffffff"/>
                  </a:solidFill>
                  <a:latin typeface="Calibri"/>
                </a:rPr>
                <a:t>Cada geração valoriza diferentes formas de reconhecimento e incentivos.</a:t>
              </a:r>
              <a:endParaRPr b="0" lang="pt-BR" sz="2800" spc="-1" strike="noStrike">
                <a:solidFill>
                  <a:srgbClr val="ffffff"/>
                </a:solidFill>
                <a:latin typeface="Arial"/>
              </a:endParaRPr>
            </a:p>
          </p:txBody>
        </p:sp>
        <p:sp>
          <p:nvSpPr>
            <p:cNvPr id="1235" name="Oval 7"/>
            <p:cNvSpPr/>
            <p:nvPr/>
          </p:nvSpPr>
          <p:spPr>
            <a:xfrm>
              <a:off x="8552880" y="4990320"/>
              <a:ext cx="1440360" cy="1476720"/>
            </a:xfrm>
            <a:prstGeom prst="ellipse">
              <a:avLst/>
            </a:prstGeom>
            <a:solidFill>
              <a:srgbClr val="f3ec2c"/>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4400" spc="-1" strike="noStrike">
                <a:solidFill>
                  <a:srgbClr val="0f589c"/>
                </a:solidFill>
                <a:latin typeface="Calibri"/>
              </a:endParaRPr>
            </a:p>
          </p:txBody>
        </p:sp>
        <p:pic>
          <p:nvPicPr>
            <p:cNvPr id="1236" name="Graphic 10" descr="Checkmark with solid fill"/>
            <p:cNvPicPr/>
            <p:nvPr/>
          </p:nvPicPr>
          <p:blipFill>
            <a:blip r:embed="rId2"/>
            <a:stretch/>
          </p:blipFill>
          <p:spPr>
            <a:xfrm>
              <a:off x="8850960" y="5270040"/>
              <a:ext cx="976320" cy="976320"/>
            </a:xfrm>
            <a:prstGeom prst="rect">
              <a:avLst/>
            </a:prstGeom>
            <a:ln w="0">
              <a:noFill/>
            </a:ln>
          </p:spPr>
        </p:pic>
      </p:grpSp>
      <p:grpSp>
        <p:nvGrpSpPr>
          <p:cNvPr id="1237" name="Group 12"/>
          <p:cNvGrpSpPr/>
          <p:nvPr/>
        </p:nvGrpSpPr>
        <p:grpSpPr>
          <a:xfrm>
            <a:off x="8305920" y="7190640"/>
            <a:ext cx="8496000" cy="1984680"/>
            <a:chOff x="8305920" y="7190640"/>
            <a:chExt cx="8496000" cy="1984680"/>
          </a:xfrm>
        </p:grpSpPr>
        <p:sp>
          <p:nvSpPr>
            <p:cNvPr id="1238" name="Oval 13"/>
            <p:cNvSpPr/>
            <p:nvPr/>
          </p:nvSpPr>
          <p:spPr>
            <a:xfrm>
              <a:off x="8305920" y="7191360"/>
              <a:ext cx="1934640" cy="1983240"/>
            </a:xfrm>
            <a:prstGeom prst="ellipse">
              <a:avLst/>
            </a:prstGeom>
            <a:solidFill>
              <a:srgbClr val="f3ec2c"/>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2000" spc="-1" strike="noStrike">
                <a:solidFill>
                  <a:schemeClr val="lt1"/>
                </a:solidFill>
                <a:latin typeface="Calibri"/>
              </a:endParaRPr>
            </a:p>
          </p:txBody>
        </p:sp>
        <p:sp>
          <p:nvSpPr>
            <p:cNvPr id="1239" name="Oval 23"/>
            <p:cNvSpPr/>
            <p:nvPr/>
          </p:nvSpPr>
          <p:spPr>
            <a:xfrm>
              <a:off x="8455680" y="7345440"/>
              <a:ext cx="1634400" cy="1675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2000" spc="-1" strike="noStrike">
                <a:solidFill>
                  <a:schemeClr val="lt1"/>
                </a:solidFill>
                <a:latin typeface="Calibri"/>
              </a:endParaRPr>
            </a:p>
          </p:txBody>
        </p:sp>
        <p:sp>
          <p:nvSpPr>
            <p:cNvPr id="1240" name="Rectangle: Rounded Corners 24"/>
            <p:cNvSpPr/>
            <p:nvPr/>
          </p:nvSpPr>
          <p:spPr>
            <a:xfrm>
              <a:off x="9201240" y="7190640"/>
              <a:ext cx="7600680" cy="1984680"/>
            </a:xfrm>
            <a:prstGeom prst="roundRect">
              <a:avLst>
                <a:gd name="adj" fmla="val 0"/>
              </a:avLst>
            </a:prstGeom>
            <a:solidFill>
              <a:srgbClr val="024379"/>
            </a:solidFill>
            <a:ln>
              <a:noFill/>
            </a:ln>
          </p:spPr>
          <p:style>
            <a:lnRef idx="2">
              <a:schemeClr val="accent1">
                <a:shade val="15000"/>
              </a:schemeClr>
            </a:lnRef>
            <a:fillRef idx="1">
              <a:schemeClr val="accent1"/>
            </a:fillRef>
            <a:effectRef idx="0">
              <a:schemeClr val="accent1"/>
            </a:effectRef>
            <a:fontRef idx="minor"/>
          </p:style>
          <p:txBody>
            <a:bodyPr lIns="1350000" rIns="270000" tIns="0" bIns="0" anchor="ctr">
              <a:noAutofit/>
            </a:bodyPr>
            <a:p>
              <a:pPr>
                <a:lnSpc>
                  <a:spcPct val="100000"/>
                </a:lnSpc>
              </a:pPr>
              <a:r>
                <a:rPr b="1" lang="pt-BR" sz="3200" spc="-1" strike="noStrike">
                  <a:solidFill>
                    <a:srgbClr val="ffffff"/>
                  </a:solidFill>
                  <a:latin typeface="Calibri"/>
                </a:rPr>
                <a:t>Flexibilidade</a:t>
              </a:r>
              <a:endParaRPr b="0" lang="pt-BR" sz="3200" spc="-1" strike="noStrike">
                <a:solidFill>
                  <a:srgbClr val="ffffff"/>
                </a:solidFill>
                <a:latin typeface="Arial"/>
              </a:endParaRPr>
            </a:p>
            <a:p>
              <a:pPr>
                <a:lnSpc>
                  <a:spcPct val="100000"/>
                </a:lnSpc>
              </a:pPr>
              <a:r>
                <a:rPr b="0" lang="pt-BR" sz="2800" spc="-1" strike="noStrike">
                  <a:solidFill>
                    <a:srgbClr val="ffffff"/>
                  </a:solidFill>
                  <a:latin typeface="Calibri"/>
                </a:rPr>
                <a:t>Algumas gerações podem exigir mais flexibilidade, enquanto outras preferem estabilidade.</a:t>
              </a:r>
              <a:endParaRPr b="0" lang="pt-BR" sz="2800" spc="-1" strike="noStrike">
                <a:solidFill>
                  <a:srgbClr val="ffffff"/>
                </a:solidFill>
                <a:latin typeface="Arial"/>
              </a:endParaRPr>
            </a:p>
          </p:txBody>
        </p:sp>
        <p:sp>
          <p:nvSpPr>
            <p:cNvPr id="1241" name="Oval 25"/>
            <p:cNvSpPr/>
            <p:nvPr/>
          </p:nvSpPr>
          <p:spPr>
            <a:xfrm>
              <a:off x="8552880" y="7444800"/>
              <a:ext cx="1440360" cy="1476720"/>
            </a:xfrm>
            <a:prstGeom prst="ellipse">
              <a:avLst/>
            </a:prstGeom>
            <a:solidFill>
              <a:srgbClr val="f3ec2c"/>
            </a:solidFill>
            <a:ln>
              <a:noFill/>
            </a:ln>
            <a:effectLst>
              <a:outerShdw algn="l" blurRad="50760" dist="38160" rotWithShape="0" sx="99000" sy="99000">
                <a:srgbClr val="000000">
                  <a:alpha val="28000"/>
                </a:srgbClr>
              </a:outerShdw>
            </a:effectLst>
          </p:spPr>
          <p:style>
            <a:lnRef idx="2">
              <a:schemeClr val="accent1">
                <a:shade val="15000"/>
              </a:schemeClr>
            </a:lnRef>
            <a:fillRef idx="1">
              <a:schemeClr val="accent1"/>
            </a:fillRef>
            <a:effectRef idx="0">
              <a:schemeClr val="accent1"/>
            </a:effectRef>
            <a:fontRef idx="minor"/>
          </p:style>
          <p:txBody>
            <a:bodyPr lIns="0" rIns="0" tIns="0" bIns="0" anchor="ctr">
              <a:noAutofit/>
            </a:bodyPr>
            <a:p>
              <a:pPr algn="ctr">
                <a:lnSpc>
                  <a:spcPct val="100000"/>
                </a:lnSpc>
              </a:pPr>
              <a:endParaRPr b="0" lang="en-US" sz="4400" spc="-1" strike="noStrike">
                <a:solidFill>
                  <a:srgbClr val="0f589c"/>
                </a:solidFill>
                <a:latin typeface="Calibri"/>
              </a:endParaRPr>
            </a:p>
          </p:txBody>
        </p:sp>
        <p:pic>
          <p:nvPicPr>
            <p:cNvPr id="1242" name="Graphic 26" descr="Checkmark with solid fill"/>
            <p:cNvPicPr/>
            <p:nvPr/>
          </p:nvPicPr>
          <p:blipFill>
            <a:blip r:embed="rId3"/>
            <a:stretch/>
          </p:blipFill>
          <p:spPr>
            <a:xfrm>
              <a:off x="8850960" y="7724520"/>
              <a:ext cx="976320" cy="976320"/>
            </a:xfrm>
            <a:prstGeom prst="rect">
              <a:avLst/>
            </a:prstGeom>
            <a:ln w="0">
              <a:noFill/>
            </a:ln>
          </p:spPr>
        </p:pic>
      </p:gr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43" name="Group 44"/>
          <p:cNvGrpSpPr/>
          <p:nvPr/>
        </p:nvGrpSpPr>
        <p:grpSpPr>
          <a:xfrm>
            <a:off x="1079280" y="2516400"/>
            <a:ext cx="5111640" cy="8777880"/>
            <a:chOff x="1079280" y="2516400"/>
            <a:chExt cx="5111640" cy="8777880"/>
          </a:xfrm>
        </p:grpSpPr>
        <p:grpSp>
          <p:nvGrpSpPr>
            <p:cNvPr id="1244" name="Group 4"/>
            <p:cNvGrpSpPr/>
            <p:nvPr/>
          </p:nvGrpSpPr>
          <p:grpSpPr>
            <a:xfrm>
              <a:off x="1079280" y="2516400"/>
              <a:ext cx="5111640" cy="8777880"/>
              <a:chOff x="1079280" y="2516400"/>
              <a:chExt cx="5111640" cy="8777880"/>
            </a:xfrm>
          </p:grpSpPr>
          <p:sp>
            <p:nvSpPr>
              <p:cNvPr id="1245" name="Rectangle 14"/>
              <p:cNvSpPr/>
              <p:nvPr/>
            </p:nvSpPr>
            <p:spPr>
              <a:xfrm>
                <a:off x="1079280" y="3955680"/>
                <a:ext cx="5111640" cy="7338600"/>
              </a:xfrm>
              <a:prstGeom prst="rect">
                <a:avLst/>
              </a:prstGeom>
              <a:solidFill>
                <a:srgbClr val="9397d8"/>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grpSp>
            <p:nvGrpSpPr>
              <p:cNvPr id="1246" name="Group 15"/>
              <p:cNvGrpSpPr/>
              <p:nvPr/>
            </p:nvGrpSpPr>
            <p:grpSpPr>
              <a:xfrm>
                <a:off x="1335600" y="2516400"/>
                <a:ext cx="4598640" cy="5301360"/>
                <a:chOff x="1335600" y="2516400"/>
                <a:chExt cx="4598640" cy="5301360"/>
              </a:xfrm>
            </p:grpSpPr>
            <p:sp>
              <p:nvSpPr>
                <p:cNvPr id="1247" name="Oval 19"/>
                <p:cNvSpPr/>
                <p:nvPr/>
              </p:nvSpPr>
              <p:spPr>
                <a:xfrm>
                  <a:off x="2309760" y="2516400"/>
                  <a:ext cx="2560680" cy="3092400"/>
                </a:xfrm>
                <a:prstGeom prst="ellipse">
                  <a:avLst/>
                </a:prstGeom>
                <a:solidFill>
                  <a:srgbClr val="9397d8"/>
                </a:solidFill>
                <a:ln w="57150">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7200" spc="-1" strike="noStrike">
                    <a:solidFill>
                      <a:srgbClr val="ffffff"/>
                    </a:solidFill>
                    <a:latin typeface="BancoDoBrasil Titulos 1"/>
                  </a:endParaRPr>
                </a:p>
              </p:txBody>
            </p:sp>
            <p:sp>
              <p:nvSpPr>
                <p:cNvPr id="1248" name="Title 1"/>
                <p:cNvSpPr/>
                <p:nvPr/>
              </p:nvSpPr>
              <p:spPr>
                <a:xfrm>
                  <a:off x="1335600" y="6064560"/>
                  <a:ext cx="4598640" cy="1753200"/>
                </a:xfrm>
                <a:prstGeom prst="rect">
                  <a:avLst/>
                </a:prstGeom>
                <a:noFill/>
                <a:ln w="0">
                  <a:noFill/>
                </a:ln>
              </p:spPr>
              <p:style>
                <a:lnRef idx="0"/>
                <a:fillRef idx="0"/>
                <a:effectRef idx="0"/>
                <a:fontRef idx="minor"/>
              </p:style>
              <p:txBody>
                <a:bodyPr lIns="137160" rIns="137160" tIns="68760" bIns="68760" anchor="t">
                  <a:noAutofit/>
                </a:bodyPr>
                <a:p>
                  <a:pPr algn="ctr">
                    <a:lnSpc>
                      <a:spcPct val="150000"/>
                    </a:lnSpc>
                  </a:pPr>
                  <a:r>
                    <a:rPr b="1" lang="pt-BR" sz="4000" spc="-1" strike="noStrike">
                      <a:solidFill>
                        <a:srgbClr val="404040"/>
                      </a:solidFill>
                      <a:latin typeface="Calibri"/>
                    </a:rPr>
                    <a:t>Equidade</a:t>
                  </a:r>
                  <a:endParaRPr b="0" lang="pt-BR" sz="4000" spc="-1" strike="noStrike">
                    <a:solidFill>
                      <a:srgbClr val="000000"/>
                    </a:solidFill>
                    <a:latin typeface="Arial"/>
                  </a:endParaRPr>
                </a:p>
                <a:p>
                  <a:pPr algn="ctr">
                    <a:lnSpc>
                      <a:spcPct val="150000"/>
                    </a:lnSpc>
                  </a:pPr>
                  <a:r>
                    <a:rPr b="0" lang="pt-BR" sz="3200" spc="-1" strike="noStrike">
                      <a:solidFill>
                        <a:srgbClr val="404040"/>
                      </a:solidFill>
                      <a:latin typeface="Calibri"/>
                    </a:rPr>
                    <a:t>Tratar todos com justiça, reconhecendo suas necessidades específicas.</a:t>
                  </a:r>
                  <a:endParaRPr b="0" lang="pt-BR" sz="3200" spc="-1" strike="noStrike">
                    <a:solidFill>
                      <a:srgbClr val="000000"/>
                    </a:solidFill>
                    <a:latin typeface="Arial"/>
                  </a:endParaRPr>
                </a:p>
              </p:txBody>
            </p:sp>
          </p:grpSp>
        </p:grpSp>
        <p:pic>
          <p:nvPicPr>
            <p:cNvPr id="1249" name="Graphic 41" descr="Gender with solid fill"/>
            <p:cNvPicPr/>
            <p:nvPr/>
          </p:nvPicPr>
          <p:blipFill>
            <a:blip r:embed="rId1"/>
            <a:stretch/>
          </p:blipFill>
          <p:spPr>
            <a:xfrm>
              <a:off x="2870280" y="3198600"/>
              <a:ext cx="1374120" cy="1659240"/>
            </a:xfrm>
            <a:prstGeom prst="rect">
              <a:avLst/>
            </a:prstGeom>
            <a:ln w="0">
              <a:noFill/>
            </a:ln>
          </p:spPr>
        </p:pic>
      </p:grpSp>
      <p:grpSp>
        <p:nvGrpSpPr>
          <p:cNvPr id="1250" name="Group 45"/>
          <p:cNvGrpSpPr/>
          <p:nvPr/>
        </p:nvGrpSpPr>
        <p:grpSpPr>
          <a:xfrm>
            <a:off x="6191280" y="2516400"/>
            <a:ext cx="5371200" cy="8777880"/>
            <a:chOff x="6191280" y="2516400"/>
            <a:chExt cx="5371200" cy="8777880"/>
          </a:xfrm>
        </p:grpSpPr>
        <p:grpSp>
          <p:nvGrpSpPr>
            <p:cNvPr id="1251" name="Group 21"/>
            <p:cNvGrpSpPr/>
            <p:nvPr/>
          </p:nvGrpSpPr>
          <p:grpSpPr>
            <a:xfrm>
              <a:off x="6191280" y="2516400"/>
              <a:ext cx="5371200" cy="8777880"/>
              <a:chOff x="6191280" y="2516400"/>
              <a:chExt cx="5371200" cy="8777880"/>
            </a:xfrm>
          </p:grpSpPr>
          <p:sp>
            <p:nvSpPr>
              <p:cNvPr id="1252" name="Rectangle 23"/>
              <p:cNvSpPr/>
              <p:nvPr/>
            </p:nvSpPr>
            <p:spPr>
              <a:xfrm>
                <a:off x="6191280" y="3955680"/>
                <a:ext cx="5371200" cy="7338600"/>
              </a:xfrm>
              <a:prstGeom prst="rect">
                <a:avLst/>
              </a:prstGeom>
              <a:solidFill>
                <a:srgbClr val="63b1db"/>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grpSp>
            <p:nvGrpSpPr>
              <p:cNvPr id="1253" name="Group 24"/>
              <p:cNvGrpSpPr/>
              <p:nvPr/>
            </p:nvGrpSpPr>
            <p:grpSpPr>
              <a:xfrm>
                <a:off x="6460920" y="2516400"/>
                <a:ext cx="4832280" cy="5301360"/>
                <a:chOff x="6460920" y="2516400"/>
                <a:chExt cx="4832280" cy="5301360"/>
              </a:xfrm>
            </p:grpSpPr>
            <p:sp>
              <p:nvSpPr>
                <p:cNvPr id="1254" name="Oval 26"/>
                <p:cNvSpPr/>
                <p:nvPr/>
              </p:nvSpPr>
              <p:spPr>
                <a:xfrm>
                  <a:off x="7535880" y="2516400"/>
                  <a:ext cx="2690640" cy="3092400"/>
                </a:xfrm>
                <a:prstGeom prst="ellipse">
                  <a:avLst/>
                </a:prstGeom>
                <a:solidFill>
                  <a:srgbClr val="63b1db"/>
                </a:solidFill>
                <a:ln w="57150">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7200" spc="-1" strike="noStrike">
                    <a:solidFill>
                      <a:srgbClr val="ffffff"/>
                    </a:solidFill>
                    <a:latin typeface="BancoDoBrasil Titulos 1"/>
                  </a:endParaRPr>
                </a:p>
              </p:txBody>
            </p:sp>
            <p:sp>
              <p:nvSpPr>
                <p:cNvPr id="1255" name="Title 1"/>
                <p:cNvSpPr/>
                <p:nvPr/>
              </p:nvSpPr>
              <p:spPr>
                <a:xfrm>
                  <a:off x="6460920" y="6064560"/>
                  <a:ext cx="4832280" cy="1753200"/>
                </a:xfrm>
                <a:prstGeom prst="rect">
                  <a:avLst/>
                </a:prstGeom>
                <a:noFill/>
                <a:ln w="0">
                  <a:noFill/>
                </a:ln>
              </p:spPr>
              <p:style>
                <a:lnRef idx="0"/>
                <a:fillRef idx="0"/>
                <a:effectRef idx="0"/>
                <a:fontRef idx="minor"/>
              </p:style>
              <p:txBody>
                <a:bodyPr lIns="137160" rIns="137160" tIns="68760" bIns="68760" anchor="t">
                  <a:noAutofit/>
                </a:bodyPr>
                <a:p>
                  <a:pPr algn="ctr">
                    <a:lnSpc>
                      <a:spcPct val="150000"/>
                    </a:lnSpc>
                  </a:pPr>
                  <a:r>
                    <a:rPr b="1" lang="pt-BR" sz="4000" spc="-1" strike="noStrike">
                      <a:solidFill>
                        <a:srgbClr val="404040"/>
                      </a:solidFill>
                      <a:latin typeface="Calibri"/>
                    </a:rPr>
                    <a:t>Pertencimento</a:t>
                  </a:r>
                  <a:endParaRPr b="0" lang="pt-BR" sz="4000" spc="-1" strike="noStrike">
                    <a:solidFill>
                      <a:srgbClr val="000000"/>
                    </a:solidFill>
                    <a:latin typeface="Arial"/>
                  </a:endParaRPr>
                </a:p>
                <a:p>
                  <a:pPr algn="ctr">
                    <a:lnSpc>
                      <a:spcPct val="150000"/>
                    </a:lnSpc>
                  </a:pPr>
                  <a:r>
                    <a:rPr b="0" lang="pt-BR" sz="3200" spc="-1" strike="noStrike">
                      <a:solidFill>
                        <a:srgbClr val="404040"/>
                      </a:solidFill>
                      <a:latin typeface="Calibri"/>
                    </a:rPr>
                    <a:t>Criar um ambiente onde todos se sintam parte da equipe.</a:t>
                  </a:r>
                  <a:endParaRPr b="0" lang="pt-BR" sz="3200" spc="-1" strike="noStrike">
                    <a:solidFill>
                      <a:srgbClr val="000000"/>
                    </a:solidFill>
                    <a:latin typeface="Arial"/>
                  </a:endParaRPr>
                </a:p>
              </p:txBody>
            </p:sp>
          </p:grpSp>
        </p:grpSp>
        <p:pic>
          <p:nvPicPr>
            <p:cNvPr id="1256" name="Graphic 42" descr="Open hand with plant with solid fill"/>
            <p:cNvPicPr/>
            <p:nvPr/>
          </p:nvPicPr>
          <p:blipFill>
            <a:blip r:embed="rId2"/>
            <a:stretch/>
          </p:blipFill>
          <p:spPr>
            <a:xfrm>
              <a:off x="8176680" y="3232800"/>
              <a:ext cx="1443600" cy="1659240"/>
            </a:xfrm>
            <a:prstGeom prst="rect">
              <a:avLst/>
            </a:prstGeom>
            <a:ln w="0">
              <a:noFill/>
            </a:ln>
          </p:spPr>
        </p:pic>
      </p:grpSp>
      <p:grpSp>
        <p:nvGrpSpPr>
          <p:cNvPr id="1257" name="Group 46"/>
          <p:cNvGrpSpPr/>
          <p:nvPr/>
        </p:nvGrpSpPr>
        <p:grpSpPr>
          <a:xfrm>
            <a:off x="11437920" y="2561040"/>
            <a:ext cx="5670000" cy="8723520"/>
            <a:chOff x="11437920" y="2561040"/>
            <a:chExt cx="5670000" cy="8723520"/>
          </a:xfrm>
        </p:grpSpPr>
        <p:grpSp>
          <p:nvGrpSpPr>
            <p:cNvPr id="1258" name="Group 28"/>
            <p:cNvGrpSpPr/>
            <p:nvPr/>
          </p:nvGrpSpPr>
          <p:grpSpPr>
            <a:xfrm>
              <a:off x="11437920" y="2561040"/>
              <a:ext cx="5670000" cy="8723520"/>
              <a:chOff x="11437920" y="2561040"/>
              <a:chExt cx="5670000" cy="8723520"/>
            </a:xfrm>
          </p:grpSpPr>
          <p:sp>
            <p:nvSpPr>
              <p:cNvPr id="1259" name="Rectangle 29"/>
              <p:cNvSpPr/>
              <p:nvPr/>
            </p:nvSpPr>
            <p:spPr>
              <a:xfrm>
                <a:off x="11437920" y="3945960"/>
                <a:ext cx="5670000" cy="7338600"/>
              </a:xfrm>
              <a:prstGeom prst="rect">
                <a:avLst/>
              </a:prstGeom>
              <a:solidFill>
                <a:srgbClr val="8ed7e8"/>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grpSp>
            <p:nvGrpSpPr>
              <p:cNvPr id="1260" name="Group 33"/>
              <p:cNvGrpSpPr/>
              <p:nvPr/>
            </p:nvGrpSpPr>
            <p:grpSpPr>
              <a:xfrm>
                <a:off x="11722320" y="2561040"/>
                <a:ext cx="5100840" cy="5264280"/>
                <a:chOff x="11722320" y="2561040"/>
                <a:chExt cx="5100840" cy="5264280"/>
              </a:xfrm>
            </p:grpSpPr>
            <p:sp>
              <p:nvSpPr>
                <p:cNvPr id="1261" name="Oval 35"/>
                <p:cNvSpPr/>
                <p:nvPr/>
              </p:nvSpPr>
              <p:spPr>
                <a:xfrm>
                  <a:off x="12862080" y="2561040"/>
                  <a:ext cx="2840400" cy="3092400"/>
                </a:xfrm>
                <a:prstGeom prst="ellipse">
                  <a:avLst/>
                </a:prstGeom>
                <a:solidFill>
                  <a:srgbClr val="8ed7e8"/>
                </a:solidFill>
                <a:ln w="57150">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7200" spc="-1" strike="noStrike">
                    <a:solidFill>
                      <a:srgbClr val="ffffff"/>
                    </a:solidFill>
                    <a:latin typeface="BancoDoBrasil Titulos 1"/>
                  </a:endParaRPr>
                </a:p>
              </p:txBody>
            </p:sp>
            <p:sp>
              <p:nvSpPr>
                <p:cNvPr id="1262" name="Title 1"/>
                <p:cNvSpPr/>
                <p:nvPr/>
              </p:nvSpPr>
              <p:spPr>
                <a:xfrm>
                  <a:off x="11722320" y="6072120"/>
                  <a:ext cx="5100840" cy="1753200"/>
                </a:xfrm>
                <a:prstGeom prst="rect">
                  <a:avLst/>
                </a:prstGeom>
                <a:noFill/>
                <a:ln w="0">
                  <a:noFill/>
                </a:ln>
              </p:spPr>
              <p:style>
                <a:lnRef idx="0"/>
                <a:fillRef idx="0"/>
                <a:effectRef idx="0"/>
                <a:fontRef idx="minor"/>
              </p:style>
              <p:txBody>
                <a:bodyPr lIns="137160" rIns="137160" tIns="68760" bIns="68760" anchor="t">
                  <a:noAutofit/>
                </a:bodyPr>
                <a:p>
                  <a:pPr algn="ctr">
                    <a:lnSpc>
                      <a:spcPct val="150000"/>
                    </a:lnSpc>
                  </a:pPr>
                  <a:r>
                    <a:rPr b="1" lang="pt-BR" sz="4000" spc="-1" strike="noStrike">
                      <a:solidFill>
                        <a:srgbClr val="404040"/>
                      </a:solidFill>
                      <a:latin typeface="Calibri"/>
                    </a:rPr>
                    <a:t>Representatividade</a:t>
                  </a:r>
                  <a:endParaRPr b="0" lang="pt-BR" sz="4000" spc="-1" strike="noStrike">
                    <a:solidFill>
                      <a:srgbClr val="000000"/>
                    </a:solidFill>
                    <a:latin typeface="Arial"/>
                  </a:endParaRPr>
                </a:p>
                <a:p>
                  <a:pPr algn="ctr">
                    <a:lnSpc>
                      <a:spcPct val="150000"/>
                    </a:lnSpc>
                  </a:pPr>
                  <a:r>
                    <a:rPr b="0" lang="pt-BR" sz="3200" spc="-1" strike="noStrike">
                      <a:solidFill>
                        <a:srgbClr val="404040"/>
                      </a:solidFill>
                      <a:latin typeface="Calibri"/>
                    </a:rPr>
                    <a:t>Garantir que diferentes grupos estejam adequadamente representados nas decisões.</a:t>
                  </a:r>
                  <a:endParaRPr b="0" lang="pt-BR" sz="3200" spc="-1" strike="noStrike">
                    <a:solidFill>
                      <a:srgbClr val="000000"/>
                    </a:solidFill>
                    <a:latin typeface="Arial"/>
                  </a:endParaRPr>
                </a:p>
              </p:txBody>
            </p:sp>
          </p:grpSp>
        </p:grpSp>
        <p:pic>
          <p:nvPicPr>
            <p:cNvPr id="1263" name="Graphic 43" descr="Universal access with solid fill"/>
            <p:cNvPicPr/>
            <p:nvPr/>
          </p:nvPicPr>
          <p:blipFill>
            <a:blip r:embed="rId3"/>
            <a:stretch/>
          </p:blipFill>
          <p:spPr>
            <a:xfrm>
              <a:off x="13462200" y="2966040"/>
              <a:ext cx="1676520" cy="1825200"/>
            </a:xfrm>
            <a:prstGeom prst="rect">
              <a:avLst/>
            </a:prstGeom>
            <a:ln w="0">
              <a:noFill/>
            </a:ln>
          </p:spPr>
        </p:pic>
      </p:grpSp>
      <p:sp>
        <p:nvSpPr>
          <p:cNvPr id="1264" name="Título 5"/>
          <p:cNvSpPr/>
          <p:nvPr/>
        </p:nvSpPr>
        <p:spPr>
          <a:xfrm>
            <a:off x="717840" y="119880"/>
            <a:ext cx="16427520" cy="9230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Princípios da Inclusão</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30" dur="indefinite" restart="never" nodeType="tmRoot">
          <p:childTnLst>
            <p:seq>
              <p:cTn id="431" dur="indefinite" nodeType="mainSeq">
                <p:childTnLst>
                  <p:par>
                    <p:cTn id="432" fill="hold">
                      <p:stCondLst>
                        <p:cond delay="0"/>
                      </p:stCondLst>
                      <p:childTnLst>
                        <p:par>
                          <p:cTn id="433" fill="hold">
                            <p:stCondLst>
                              <p:cond delay="0"/>
                            </p:stCondLst>
                            <p:childTnLst>
                              <p:par>
                                <p:cTn id="434" nodeType="afterEffect" fill="hold" presetClass="entr" presetID="42">
                                  <p:stCondLst>
                                    <p:cond delay="0"/>
                                  </p:stCondLst>
                                  <p:childTnLst>
                                    <p:set>
                                      <p:cBhvr>
                                        <p:cTn id="435" dur="1" fill="hold">
                                          <p:stCondLst>
                                            <p:cond delay="0"/>
                                          </p:stCondLst>
                                        </p:cTn>
                                        <p:tgtEl>
                                          <p:spTgt spid="1257"/>
                                        </p:tgtEl>
                                        <p:attrNameLst>
                                          <p:attrName>style.visibility</p:attrName>
                                        </p:attrNameLst>
                                      </p:cBhvr>
                                      <p:to>
                                        <p:strVal val="visible"/>
                                      </p:to>
                                    </p:set>
                                    <p:animEffect filter="fade" transition="in">
                                      <p:cBhvr additive="repl">
                                        <p:cTn id="436" dur="1000"/>
                                        <p:tgtEl>
                                          <p:spTgt spid="1257"/>
                                        </p:tgtEl>
                                      </p:cBhvr>
                                    </p:animEffect>
                                    <p:anim calcmode="lin" valueType="num">
                                      <p:cBhvr additive="repl">
                                        <p:cTn id="437" dur="1000" fill="hold"/>
                                        <p:tgtEl>
                                          <p:spTgt spid="1257"/>
                                        </p:tgtEl>
                                        <p:attrNameLst>
                                          <p:attrName>ppt_x</p:attrName>
                                        </p:attrNameLst>
                                      </p:cBhvr>
                                      <p:tavLst>
                                        <p:tav tm="0">
                                          <p:val>
                                            <p:strVal val="#ppt_x"/>
                                          </p:val>
                                        </p:tav>
                                        <p:tav tm="100000">
                                          <p:val>
                                            <p:strVal val="#ppt_x"/>
                                          </p:val>
                                        </p:tav>
                                      </p:tavLst>
                                    </p:anim>
                                    <p:anim calcmode="lin" valueType="num">
                                      <p:cBhvr additive="repl">
                                        <p:cTn id="438" dur="1000" fill="hold"/>
                                        <p:tgtEl>
                                          <p:spTgt spid="1257"/>
                                        </p:tgtEl>
                                        <p:attrNameLst>
                                          <p:attrName>ppt_y</p:attrName>
                                        </p:attrNameLst>
                                      </p:cBhvr>
                                      <p:tavLst>
                                        <p:tav tm="0">
                                          <p:val>
                                            <p:strVal val="#ppt_y+.1"/>
                                          </p:val>
                                        </p:tav>
                                        <p:tav tm="100000">
                                          <p:val>
                                            <p:strVal val="#ppt_y"/>
                                          </p:val>
                                        </p:tav>
                                      </p:tavLst>
                                    </p:anim>
                                  </p:childTnLst>
                                </p:cTn>
                              </p:par>
                            </p:childTnLst>
                          </p:cTn>
                        </p:par>
                        <p:par>
                          <p:cTn id="439" fill="hold">
                            <p:stCondLst>
                              <p:cond delay="1000"/>
                            </p:stCondLst>
                            <p:childTnLst>
                              <p:par>
                                <p:cTn id="440" nodeType="afterEffect" fill="hold" presetClass="entr" presetID="42">
                                  <p:stCondLst>
                                    <p:cond delay="0"/>
                                  </p:stCondLst>
                                  <p:childTnLst>
                                    <p:set>
                                      <p:cBhvr>
                                        <p:cTn id="441" dur="1" fill="hold">
                                          <p:stCondLst>
                                            <p:cond delay="0"/>
                                          </p:stCondLst>
                                        </p:cTn>
                                        <p:tgtEl>
                                          <p:spTgt spid="1250"/>
                                        </p:tgtEl>
                                        <p:attrNameLst>
                                          <p:attrName>style.visibility</p:attrName>
                                        </p:attrNameLst>
                                      </p:cBhvr>
                                      <p:to>
                                        <p:strVal val="visible"/>
                                      </p:to>
                                    </p:set>
                                    <p:animEffect filter="fade" transition="in">
                                      <p:cBhvr additive="repl">
                                        <p:cTn id="442" dur="1000"/>
                                        <p:tgtEl>
                                          <p:spTgt spid="1250"/>
                                        </p:tgtEl>
                                      </p:cBhvr>
                                    </p:animEffect>
                                    <p:anim calcmode="lin" valueType="num">
                                      <p:cBhvr additive="repl">
                                        <p:cTn id="443" dur="1000" fill="hold"/>
                                        <p:tgtEl>
                                          <p:spTgt spid="1250"/>
                                        </p:tgtEl>
                                        <p:attrNameLst>
                                          <p:attrName>ppt_x</p:attrName>
                                        </p:attrNameLst>
                                      </p:cBhvr>
                                      <p:tavLst>
                                        <p:tav tm="0">
                                          <p:val>
                                            <p:strVal val="#ppt_x"/>
                                          </p:val>
                                        </p:tav>
                                        <p:tav tm="100000">
                                          <p:val>
                                            <p:strVal val="#ppt_x"/>
                                          </p:val>
                                        </p:tav>
                                      </p:tavLst>
                                    </p:anim>
                                    <p:anim calcmode="lin" valueType="num">
                                      <p:cBhvr additive="repl">
                                        <p:cTn id="444" dur="1000" fill="hold"/>
                                        <p:tgtEl>
                                          <p:spTgt spid="1250"/>
                                        </p:tgtEl>
                                        <p:attrNameLst>
                                          <p:attrName>ppt_y</p:attrName>
                                        </p:attrNameLst>
                                      </p:cBhvr>
                                      <p:tavLst>
                                        <p:tav tm="0">
                                          <p:val>
                                            <p:strVal val="#ppt_y+.1"/>
                                          </p:val>
                                        </p:tav>
                                        <p:tav tm="100000">
                                          <p:val>
                                            <p:strVal val="#ppt_y"/>
                                          </p:val>
                                        </p:tav>
                                      </p:tavLst>
                                    </p:anim>
                                  </p:childTnLst>
                                </p:cTn>
                              </p:par>
                            </p:childTnLst>
                          </p:cTn>
                        </p:par>
                        <p:par>
                          <p:cTn id="445" fill="hold">
                            <p:stCondLst>
                              <p:cond delay="2000"/>
                            </p:stCondLst>
                            <p:childTnLst>
                              <p:par>
                                <p:cTn id="446" nodeType="afterEffect" fill="hold" presetClass="entr" presetID="42">
                                  <p:stCondLst>
                                    <p:cond delay="0"/>
                                  </p:stCondLst>
                                  <p:childTnLst>
                                    <p:set>
                                      <p:cBhvr>
                                        <p:cTn id="447" dur="1" fill="hold">
                                          <p:stCondLst>
                                            <p:cond delay="0"/>
                                          </p:stCondLst>
                                        </p:cTn>
                                        <p:tgtEl>
                                          <p:spTgt spid="1243"/>
                                        </p:tgtEl>
                                        <p:attrNameLst>
                                          <p:attrName>style.visibility</p:attrName>
                                        </p:attrNameLst>
                                      </p:cBhvr>
                                      <p:to>
                                        <p:strVal val="visible"/>
                                      </p:to>
                                    </p:set>
                                    <p:animEffect filter="fade" transition="in">
                                      <p:cBhvr additive="repl">
                                        <p:cTn id="448" dur="1000"/>
                                        <p:tgtEl>
                                          <p:spTgt spid="1243"/>
                                        </p:tgtEl>
                                      </p:cBhvr>
                                    </p:animEffect>
                                    <p:anim calcmode="lin" valueType="num">
                                      <p:cBhvr additive="repl">
                                        <p:cTn id="449" dur="1000" fill="hold"/>
                                        <p:tgtEl>
                                          <p:spTgt spid="1243"/>
                                        </p:tgtEl>
                                        <p:attrNameLst>
                                          <p:attrName>ppt_x</p:attrName>
                                        </p:attrNameLst>
                                      </p:cBhvr>
                                      <p:tavLst>
                                        <p:tav tm="0">
                                          <p:val>
                                            <p:strVal val="#ppt_x"/>
                                          </p:val>
                                        </p:tav>
                                        <p:tav tm="100000">
                                          <p:val>
                                            <p:strVal val="#ppt_x"/>
                                          </p:val>
                                        </p:tav>
                                      </p:tavLst>
                                    </p:anim>
                                    <p:anim calcmode="lin" valueType="num">
                                      <p:cBhvr additive="repl">
                                        <p:cTn id="450" dur="1000" fill="hold"/>
                                        <p:tgtEl>
                                          <p:spTgt spid="12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65" name="Group 100"/>
          <p:cNvGrpSpPr/>
          <p:nvPr/>
        </p:nvGrpSpPr>
        <p:grpSpPr>
          <a:xfrm>
            <a:off x="1151640" y="3631320"/>
            <a:ext cx="15199200" cy="3405240"/>
            <a:chOff x="1151640" y="3631320"/>
            <a:chExt cx="15199200" cy="3405240"/>
          </a:xfrm>
        </p:grpSpPr>
        <p:cxnSp>
          <p:nvCxnSpPr>
            <p:cNvPr id="1266" name="Straight Connector 98"/>
            <p:cNvCxnSpPr/>
            <p:nvPr/>
          </p:nvCxnSpPr>
          <p:spPr>
            <a:xfrm>
              <a:off x="12417840" y="5333040"/>
              <a:ext cx="325440" cy="360"/>
            </a:xfrm>
            <a:prstGeom prst="straightConnector1">
              <a:avLst/>
            </a:prstGeom>
            <a:ln w="28575">
              <a:solidFill>
                <a:srgbClr val="aeaeae"/>
              </a:solidFill>
              <a:round/>
            </a:ln>
          </p:spPr>
        </p:cxnSp>
        <p:cxnSp>
          <p:nvCxnSpPr>
            <p:cNvPr id="1267" name="Straight Connector 94"/>
            <p:cNvCxnSpPr/>
            <p:nvPr/>
          </p:nvCxnSpPr>
          <p:spPr>
            <a:xfrm>
              <a:off x="8573400" y="5333760"/>
              <a:ext cx="325440" cy="360"/>
            </a:xfrm>
            <a:prstGeom prst="straightConnector1">
              <a:avLst/>
            </a:prstGeom>
            <a:ln w="28575">
              <a:solidFill>
                <a:srgbClr val="f3ec2c"/>
              </a:solidFill>
              <a:round/>
            </a:ln>
          </p:spPr>
        </p:cxnSp>
        <p:grpSp>
          <p:nvGrpSpPr>
            <p:cNvPr id="1268" name="Group 92"/>
            <p:cNvGrpSpPr/>
            <p:nvPr/>
          </p:nvGrpSpPr>
          <p:grpSpPr>
            <a:xfrm>
              <a:off x="12745080" y="3631320"/>
              <a:ext cx="3605760" cy="3404880"/>
              <a:chOff x="12745080" y="3631320"/>
              <a:chExt cx="3605760" cy="3404880"/>
            </a:xfrm>
          </p:grpSpPr>
          <p:grpSp>
            <p:nvGrpSpPr>
              <p:cNvPr id="1269" name="Group 69"/>
              <p:cNvGrpSpPr/>
              <p:nvPr/>
            </p:nvGrpSpPr>
            <p:grpSpPr>
              <a:xfrm>
                <a:off x="12745080" y="3631320"/>
                <a:ext cx="3605760" cy="3404880"/>
                <a:chOff x="12745080" y="3631320"/>
                <a:chExt cx="3605760" cy="3404880"/>
              </a:xfrm>
            </p:grpSpPr>
            <p:grpSp>
              <p:nvGrpSpPr>
                <p:cNvPr id="1270" name="Group 71"/>
                <p:cNvGrpSpPr/>
                <p:nvPr/>
              </p:nvGrpSpPr>
              <p:grpSpPr>
                <a:xfrm>
                  <a:off x="12838680" y="3631320"/>
                  <a:ext cx="3404880" cy="3404880"/>
                  <a:chOff x="12838680" y="3631320"/>
                  <a:chExt cx="3404880" cy="3404880"/>
                </a:xfrm>
              </p:grpSpPr>
              <p:sp>
                <p:nvSpPr>
                  <p:cNvPr id="1271" name="Oval 77"/>
                  <p:cNvSpPr/>
                  <p:nvPr/>
                </p:nvSpPr>
                <p:spPr>
                  <a:xfrm rot="5400000">
                    <a:off x="12838680" y="3631320"/>
                    <a:ext cx="3404880" cy="3404880"/>
                  </a:xfrm>
                  <a:prstGeom prst="ellipse">
                    <a:avLst/>
                  </a:prstGeom>
                  <a:noFill/>
                  <a:ln w="9525">
                    <a:solidFill>
                      <a:srgbClr val="ffa8d4"/>
                    </a:solidFill>
                    <a:prstDash val="dashDot"/>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72" name="Chord 13"/>
                  <p:cNvSpPr/>
                  <p:nvPr/>
                </p:nvSpPr>
                <p:spPr>
                  <a:xfrm rot="5400000">
                    <a:off x="13200120" y="3269880"/>
                    <a:ext cx="2680200" cy="3403080"/>
                  </a:xfrm>
                  <a:custGeom>
                    <a:avLst/>
                    <a:gdLst>
                      <a:gd name="textAreaLeft" fmla="*/ 0 w 2680200"/>
                      <a:gd name="textAreaRight" fmla="*/ 2680560 w 2680200"/>
                      <a:gd name="textAreaTop" fmla="*/ 0 h 3403080"/>
                      <a:gd name="textAreaBottom" fmla="*/ 3403440 h 3403080"/>
                    </a:gdLst>
                    <a:ahLst/>
                    <a:rect l="textAreaLeft" t="textAreaTop" r="textAreaRight" b="textAreaBottom"/>
                    <a:pathLst>
                      <a:path w="1839183" h="2335170">
                        <a:moveTo>
                          <a:pt x="1839183" y="2152218"/>
                        </a:moveTo>
                        <a:lnTo>
                          <a:pt x="1829614" y="2141183"/>
                        </a:lnTo>
                        <a:cubicBezTo>
                          <a:pt x="1355246" y="2452820"/>
                          <a:pt x="726286" y="2382976"/>
                          <a:pt x="331844" y="1974861"/>
                        </a:cubicBezTo>
                        <a:cubicBezTo>
                          <a:pt x="-62598" y="1566746"/>
                          <a:pt x="-110978" y="935772"/>
                          <a:pt x="216636" y="472294"/>
                        </a:cubicBezTo>
                        <a:cubicBezTo>
                          <a:pt x="544250" y="8816"/>
                          <a:pt x="1155210" y="-156097"/>
                          <a:pt x="1762983" y="171018"/>
                        </a:cubicBezTo>
                      </a:path>
                    </a:pathLst>
                  </a:custGeom>
                  <a:noFill/>
                  <a:ln>
                    <a:solidFill>
                      <a:srgbClr val="ffa8d4"/>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1273" name="Chord 72"/>
                <p:cNvSpPr/>
                <p:nvPr/>
              </p:nvSpPr>
              <p:spPr>
                <a:xfrm rot="5400000">
                  <a:off x="13137840" y="3930480"/>
                  <a:ext cx="2806560" cy="2806560"/>
                </a:xfrm>
                <a:prstGeom prst="chord">
                  <a:avLst>
                    <a:gd name="adj1" fmla="val 2700000"/>
                    <a:gd name="adj2" fmla="val 1782405"/>
                  </a:avLst>
                </a:prstGeom>
                <a:solidFill>
                  <a:srgbClr val="ffa8d4"/>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74" name="Chord 73"/>
                <p:cNvSpPr/>
                <p:nvPr/>
              </p:nvSpPr>
              <p:spPr>
                <a:xfrm rot="5400000">
                  <a:off x="13137840" y="3930480"/>
                  <a:ext cx="2806560" cy="2806560"/>
                </a:xfrm>
                <a:prstGeom prst="chord">
                  <a:avLst>
                    <a:gd name="adj1" fmla="val 3039563"/>
                    <a:gd name="adj2" fmla="val 18170687"/>
                  </a:avLst>
                </a:prstGeom>
                <a:solidFill>
                  <a:srgbClr val="dddfdf"/>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75" name="Oval 74"/>
                <p:cNvSpPr/>
                <p:nvPr/>
              </p:nvSpPr>
              <p:spPr>
                <a:xfrm>
                  <a:off x="13447800" y="4240800"/>
                  <a:ext cx="2186280" cy="2186280"/>
                </a:xfrm>
                <a:prstGeom prst="ellipse">
                  <a:avLst/>
                </a:prstGeom>
                <a:solidFill>
                  <a:srgbClr val="e9eeee"/>
                </a:solidFill>
                <a:ln w="120650">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76" name="Oval 75"/>
                <p:cNvSpPr/>
                <p:nvPr/>
              </p:nvSpPr>
              <p:spPr>
                <a:xfrm>
                  <a:off x="16129080" y="5222880"/>
                  <a:ext cx="221760" cy="221760"/>
                </a:xfrm>
                <a:prstGeom prst="ellipse">
                  <a:avLst/>
                </a:prstGeom>
                <a:solidFill>
                  <a:schemeClr val="bg1"/>
                </a:solidFill>
                <a:ln>
                  <a:solidFill>
                    <a:srgbClr val="ffa8d4"/>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77" name="Oval 76"/>
                <p:cNvSpPr/>
                <p:nvPr/>
              </p:nvSpPr>
              <p:spPr>
                <a:xfrm>
                  <a:off x="12745080" y="5222880"/>
                  <a:ext cx="221760" cy="221760"/>
                </a:xfrm>
                <a:prstGeom prst="ellipse">
                  <a:avLst/>
                </a:prstGeom>
                <a:solidFill>
                  <a:schemeClr val="bg1"/>
                </a:solidFill>
                <a:ln>
                  <a:solidFill>
                    <a:srgbClr val="ffa8d4"/>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pic>
            <p:nvPicPr>
              <p:cNvPr id="1278" name="Graphic 84" descr="Bar chart outline"/>
              <p:cNvPicPr/>
              <p:nvPr/>
            </p:nvPicPr>
            <p:blipFill>
              <a:blip r:embed="rId1"/>
              <a:stretch/>
            </p:blipFill>
            <p:spPr>
              <a:xfrm>
                <a:off x="13775760" y="4561920"/>
                <a:ext cx="1544040" cy="1544040"/>
              </a:xfrm>
              <a:prstGeom prst="rect">
                <a:avLst/>
              </a:prstGeom>
              <a:ln w="0">
                <a:noFill/>
              </a:ln>
            </p:spPr>
          </p:pic>
        </p:grpSp>
        <p:grpSp>
          <p:nvGrpSpPr>
            <p:cNvPr id="1279" name="Group 90"/>
            <p:cNvGrpSpPr/>
            <p:nvPr/>
          </p:nvGrpSpPr>
          <p:grpSpPr>
            <a:xfrm>
              <a:off x="4989240" y="3631680"/>
              <a:ext cx="3606120" cy="3404880"/>
              <a:chOff x="4989240" y="3631680"/>
              <a:chExt cx="3606120" cy="3404880"/>
            </a:xfrm>
          </p:grpSpPr>
          <p:grpSp>
            <p:nvGrpSpPr>
              <p:cNvPr id="1280" name="Group 52"/>
              <p:cNvGrpSpPr/>
              <p:nvPr/>
            </p:nvGrpSpPr>
            <p:grpSpPr>
              <a:xfrm>
                <a:off x="4989240" y="3631680"/>
                <a:ext cx="3606120" cy="3404880"/>
                <a:chOff x="4989240" y="3631680"/>
                <a:chExt cx="3606120" cy="3404880"/>
              </a:xfrm>
            </p:grpSpPr>
            <p:grpSp>
              <p:nvGrpSpPr>
                <p:cNvPr id="1281" name="Group 53"/>
                <p:cNvGrpSpPr/>
                <p:nvPr/>
              </p:nvGrpSpPr>
              <p:grpSpPr>
                <a:xfrm>
                  <a:off x="5082840" y="3631680"/>
                  <a:ext cx="3404880" cy="3404880"/>
                  <a:chOff x="5082840" y="3631680"/>
                  <a:chExt cx="3404880" cy="3404880"/>
                </a:xfrm>
              </p:grpSpPr>
              <p:sp>
                <p:nvSpPr>
                  <p:cNvPr id="1282" name="Oval 59"/>
                  <p:cNvSpPr/>
                  <p:nvPr/>
                </p:nvSpPr>
                <p:spPr>
                  <a:xfrm rot="16200000">
                    <a:off x="5082840" y="3631680"/>
                    <a:ext cx="3404880" cy="3404880"/>
                  </a:xfrm>
                  <a:prstGeom prst="ellipse">
                    <a:avLst/>
                  </a:prstGeom>
                  <a:noFill/>
                  <a:ln w="9525">
                    <a:solidFill>
                      <a:srgbClr val="f3ec2c"/>
                    </a:solidFill>
                    <a:prstDash val="dashDot"/>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83" name="Chord 13"/>
                  <p:cNvSpPr/>
                  <p:nvPr/>
                </p:nvSpPr>
                <p:spPr>
                  <a:xfrm rot="16200000">
                    <a:off x="5446080" y="3994920"/>
                    <a:ext cx="2680200" cy="3403080"/>
                  </a:xfrm>
                  <a:custGeom>
                    <a:avLst/>
                    <a:gdLst>
                      <a:gd name="textAreaLeft" fmla="*/ 0 w 2680200"/>
                      <a:gd name="textAreaRight" fmla="*/ 2680560 w 2680200"/>
                      <a:gd name="textAreaTop" fmla="*/ 0 h 3403080"/>
                      <a:gd name="textAreaBottom" fmla="*/ 3403440 h 3403080"/>
                    </a:gdLst>
                    <a:ahLst/>
                    <a:rect l="textAreaLeft" t="textAreaTop" r="textAreaRight" b="textAreaBottom"/>
                    <a:pathLst>
                      <a:path w="1839183" h="2335170">
                        <a:moveTo>
                          <a:pt x="1839183" y="2152218"/>
                        </a:moveTo>
                        <a:lnTo>
                          <a:pt x="1829614" y="2141183"/>
                        </a:lnTo>
                        <a:cubicBezTo>
                          <a:pt x="1355246" y="2452820"/>
                          <a:pt x="726286" y="2382976"/>
                          <a:pt x="331844" y="1974861"/>
                        </a:cubicBezTo>
                        <a:cubicBezTo>
                          <a:pt x="-62598" y="1566746"/>
                          <a:pt x="-110978" y="935772"/>
                          <a:pt x="216636" y="472294"/>
                        </a:cubicBezTo>
                        <a:cubicBezTo>
                          <a:pt x="544250" y="8816"/>
                          <a:pt x="1155210" y="-156097"/>
                          <a:pt x="1762983" y="171018"/>
                        </a:cubicBezTo>
                      </a:path>
                    </a:pathLst>
                  </a:custGeom>
                  <a:noFill/>
                  <a:ln>
                    <a:solidFill>
                      <a:srgbClr val="f3ec2c"/>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1284" name="Chord 54"/>
                <p:cNvSpPr/>
                <p:nvPr/>
              </p:nvSpPr>
              <p:spPr>
                <a:xfrm rot="5400000">
                  <a:off x="5382360" y="3930480"/>
                  <a:ext cx="2806560" cy="2806560"/>
                </a:xfrm>
                <a:prstGeom prst="chord">
                  <a:avLst>
                    <a:gd name="adj1" fmla="val 2700000"/>
                    <a:gd name="adj2" fmla="val 1782405"/>
                  </a:avLst>
                </a:prstGeom>
                <a:solidFill>
                  <a:srgbClr val="f3ec2c"/>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85" name="Chord 55"/>
                <p:cNvSpPr/>
                <p:nvPr/>
              </p:nvSpPr>
              <p:spPr>
                <a:xfrm rot="16200000">
                  <a:off x="5382000" y="3930840"/>
                  <a:ext cx="2806560" cy="2806560"/>
                </a:xfrm>
                <a:prstGeom prst="chord">
                  <a:avLst>
                    <a:gd name="adj1" fmla="val 3039563"/>
                    <a:gd name="adj2" fmla="val 18170687"/>
                  </a:avLst>
                </a:prstGeom>
                <a:solidFill>
                  <a:srgbClr val="dddfdf"/>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86" name="Oval 56"/>
                <p:cNvSpPr/>
                <p:nvPr/>
              </p:nvSpPr>
              <p:spPr>
                <a:xfrm>
                  <a:off x="5691960" y="4240800"/>
                  <a:ext cx="2186280" cy="2186280"/>
                </a:xfrm>
                <a:prstGeom prst="ellipse">
                  <a:avLst/>
                </a:prstGeom>
                <a:solidFill>
                  <a:srgbClr val="e9eeee"/>
                </a:solidFill>
                <a:ln w="120650">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87" name="Oval 57"/>
                <p:cNvSpPr/>
                <p:nvPr/>
              </p:nvSpPr>
              <p:spPr>
                <a:xfrm>
                  <a:off x="8373600" y="5222880"/>
                  <a:ext cx="221760" cy="221760"/>
                </a:xfrm>
                <a:prstGeom prst="ellipse">
                  <a:avLst/>
                </a:prstGeom>
                <a:solidFill>
                  <a:schemeClr val="bg1"/>
                </a:solidFill>
                <a:ln>
                  <a:solidFill>
                    <a:srgbClr val="f3ec2c"/>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88" name="Oval 58"/>
                <p:cNvSpPr/>
                <p:nvPr/>
              </p:nvSpPr>
              <p:spPr>
                <a:xfrm>
                  <a:off x="4989240" y="5222880"/>
                  <a:ext cx="221760" cy="221760"/>
                </a:xfrm>
                <a:prstGeom prst="ellipse">
                  <a:avLst/>
                </a:prstGeom>
                <a:solidFill>
                  <a:schemeClr val="bg1"/>
                </a:solidFill>
                <a:ln>
                  <a:solidFill>
                    <a:srgbClr val="f3ec2c"/>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pic>
            <p:nvPicPr>
              <p:cNvPr id="1289" name="Graphic 85" descr="Classroom outline"/>
              <p:cNvPicPr/>
              <p:nvPr/>
            </p:nvPicPr>
            <p:blipFill>
              <a:blip r:embed="rId2"/>
              <a:stretch/>
            </p:blipFill>
            <p:spPr>
              <a:xfrm>
                <a:off x="6090480" y="4632120"/>
                <a:ext cx="1403640" cy="1403640"/>
              </a:xfrm>
              <a:prstGeom prst="rect">
                <a:avLst/>
              </a:prstGeom>
              <a:ln w="0">
                <a:noFill/>
              </a:ln>
            </p:spPr>
          </p:pic>
        </p:grpSp>
        <p:grpSp>
          <p:nvGrpSpPr>
            <p:cNvPr id="1290" name="Group 91"/>
            <p:cNvGrpSpPr/>
            <p:nvPr/>
          </p:nvGrpSpPr>
          <p:grpSpPr>
            <a:xfrm>
              <a:off x="8920800" y="3631320"/>
              <a:ext cx="3498480" cy="3404880"/>
              <a:chOff x="8920800" y="3631320"/>
              <a:chExt cx="3498480" cy="3404880"/>
            </a:xfrm>
          </p:grpSpPr>
          <p:grpSp>
            <p:nvGrpSpPr>
              <p:cNvPr id="1291" name="Group 61"/>
              <p:cNvGrpSpPr/>
              <p:nvPr/>
            </p:nvGrpSpPr>
            <p:grpSpPr>
              <a:xfrm>
                <a:off x="8920800" y="3631320"/>
                <a:ext cx="3498480" cy="3404880"/>
                <a:chOff x="8920800" y="3631320"/>
                <a:chExt cx="3498480" cy="3404880"/>
              </a:xfrm>
            </p:grpSpPr>
            <p:grpSp>
              <p:nvGrpSpPr>
                <p:cNvPr id="1292" name="Group 62"/>
                <p:cNvGrpSpPr/>
                <p:nvPr/>
              </p:nvGrpSpPr>
              <p:grpSpPr>
                <a:xfrm>
                  <a:off x="9014400" y="3631320"/>
                  <a:ext cx="3404880" cy="3404880"/>
                  <a:chOff x="9014400" y="3631320"/>
                  <a:chExt cx="3404880" cy="3404880"/>
                </a:xfrm>
              </p:grpSpPr>
              <p:sp>
                <p:nvSpPr>
                  <p:cNvPr id="1293" name="Oval 67"/>
                  <p:cNvSpPr/>
                  <p:nvPr/>
                </p:nvSpPr>
                <p:spPr>
                  <a:xfrm>
                    <a:off x="9014400" y="3631320"/>
                    <a:ext cx="3404880" cy="3404880"/>
                  </a:xfrm>
                  <a:prstGeom prst="ellipse">
                    <a:avLst/>
                  </a:prstGeom>
                  <a:noFill/>
                  <a:ln w="9525">
                    <a:solidFill>
                      <a:srgbClr val="aeaeae"/>
                    </a:solidFill>
                    <a:prstDash val="dashDot"/>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94" name="Chord 13"/>
                  <p:cNvSpPr/>
                  <p:nvPr/>
                </p:nvSpPr>
                <p:spPr>
                  <a:xfrm>
                    <a:off x="9014400" y="3633120"/>
                    <a:ext cx="2680200" cy="3403080"/>
                  </a:xfrm>
                  <a:custGeom>
                    <a:avLst/>
                    <a:gdLst>
                      <a:gd name="textAreaLeft" fmla="*/ 0 w 2680200"/>
                      <a:gd name="textAreaRight" fmla="*/ 2680560 w 2680200"/>
                      <a:gd name="textAreaTop" fmla="*/ 0 h 3403080"/>
                      <a:gd name="textAreaBottom" fmla="*/ 3403440 h 3403080"/>
                    </a:gdLst>
                    <a:ahLst/>
                    <a:rect l="textAreaLeft" t="textAreaTop" r="textAreaRight" b="textAreaBottom"/>
                    <a:pathLst>
                      <a:path w="1839183" h="2335170">
                        <a:moveTo>
                          <a:pt x="1839183" y="2152218"/>
                        </a:moveTo>
                        <a:lnTo>
                          <a:pt x="1829614" y="2141183"/>
                        </a:lnTo>
                        <a:cubicBezTo>
                          <a:pt x="1355246" y="2452820"/>
                          <a:pt x="726286" y="2382976"/>
                          <a:pt x="331844" y="1974861"/>
                        </a:cubicBezTo>
                        <a:cubicBezTo>
                          <a:pt x="-62598" y="1566746"/>
                          <a:pt x="-110978" y="935772"/>
                          <a:pt x="216636" y="472294"/>
                        </a:cubicBezTo>
                        <a:cubicBezTo>
                          <a:pt x="544250" y="8816"/>
                          <a:pt x="1155210" y="-156097"/>
                          <a:pt x="1762983" y="171018"/>
                        </a:cubicBezTo>
                      </a:path>
                    </a:pathLst>
                  </a:custGeom>
                  <a:noFill/>
                  <a:ln>
                    <a:solidFill>
                      <a:srgbClr val="aeaeae"/>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1295" name="Chord 63"/>
                <p:cNvSpPr/>
                <p:nvPr/>
              </p:nvSpPr>
              <p:spPr>
                <a:xfrm rot="5400000">
                  <a:off x="9313920" y="3930480"/>
                  <a:ext cx="2806560" cy="2806560"/>
                </a:xfrm>
                <a:prstGeom prst="chord">
                  <a:avLst>
                    <a:gd name="adj1" fmla="val 2700000"/>
                    <a:gd name="adj2" fmla="val 1782405"/>
                  </a:avLst>
                </a:prstGeom>
                <a:solidFill>
                  <a:srgbClr val="aeaeae"/>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96" name="Chord 64"/>
                <p:cNvSpPr/>
                <p:nvPr/>
              </p:nvSpPr>
              <p:spPr>
                <a:xfrm>
                  <a:off x="9313560" y="3930480"/>
                  <a:ext cx="2806560" cy="2806560"/>
                </a:xfrm>
                <a:prstGeom prst="chord">
                  <a:avLst>
                    <a:gd name="adj1" fmla="val 3039563"/>
                    <a:gd name="adj2" fmla="val 18170687"/>
                  </a:avLst>
                </a:prstGeom>
                <a:solidFill>
                  <a:srgbClr val="dddfdf"/>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97" name="Oval 65"/>
                <p:cNvSpPr/>
                <p:nvPr/>
              </p:nvSpPr>
              <p:spPr>
                <a:xfrm>
                  <a:off x="9623880" y="4240800"/>
                  <a:ext cx="2186280" cy="2186280"/>
                </a:xfrm>
                <a:prstGeom prst="ellipse">
                  <a:avLst/>
                </a:prstGeom>
                <a:solidFill>
                  <a:srgbClr val="e9eeee"/>
                </a:solidFill>
                <a:ln w="120650">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298" name="Oval 66"/>
                <p:cNvSpPr/>
                <p:nvPr/>
              </p:nvSpPr>
              <p:spPr>
                <a:xfrm>
                  <a:off x="8920800" y="5222880"/>
                  <a:ext cx="221760" cy="221760"/>
                </a:xfrm>
                <a:prstGeom prst="ellipse">
                  <a:avLst/>
                </a:prstGeom>
                <a:solidFill>
                  <a:schemeClr val="bg1"/>
                </a:solidFill>
                <a:ln>
                  <a:solidFill>
                    <a:srgbClr val="aeaeae"/>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pic>
            <p:nvPicPr>
              <p:cNvPr id="1299" name="Graphic 86" descr="Tools outline"/>
              <p:cNvPicPr/>
              <p:nvPr/>
            </p:nvPicPr>
            <p:blipFill>
              <a:blip r:embed="rId3"/>
              <a:stretch/>
            </p:blipFill>
            <p:spPr>
              <a:xfrm>
                <a:off x="9968400" y="4632120"/>
                <a:ext cx="1403640" cy="1403640"/>
              </a:xfrm>
              <a:prstGeom prst="rect">
                <a:avLst/>
              </a:prstGeom>
              <a:ln w="0">
                <a:noFill/>
              </a:ln>
            </p:spPr>
          </p:pic>
        </p:grpSp>
        <p:grpSp>
          <p:nvGrpSpPr>
            <p:cNvPr id="1300" name="Group 89"/>
            <p:cNvGrpSpPr/>
            <p:nvPr/>
          </p:nvGrpSpPr>
          <p:grpSpPr>
            <a:xfrm>
              <a:off x="1151640" y="3631680"/>
              <a:ext cx="3512160" cy="3404880"/>
              <a:chOff x="1151640" y="3631680"/>
              <a:chExt cx="3512160" cy="3404880"/>
            </a:xfrm>
          </p:grpSpPr>
          <p:grpSp>
            <p:nvGrpSpPr>
              <p:cNvPr id="1301" name="Group 44"/>
              <p:cNvGrpSpPr/>
              <p:nvPr/>
            </p:nvGrpSpPr>
            <p:grpSpPr>
              <a:xfrm>
                <a:off x="1151640" y="3631680"/>
                <a:ext cx="3512160" cy="3404880"/>
                <a:chOff x="1151640" y="3631680"/>
                <a:chExt cx="3512160" cy="3404880"/>
              </a:xfrm>
            </p:grpSpPr>
            <p:grpSp>
              <p:nvGrpSpPr>
                <p:cNvPr id="1302" name="Group 45"/>
                <p:cNvGrpSpPr/>
                <p:nvPr/>
              </p:nvGrpSpPr>
              <p:grpSpPr>
                <a:xfrm>
                  <a:off x="1151640" y="3631680"/>
                  <a:ext cx="3404880" cy="3404880"/>
                  <a:chOff x="1151640" y="3631680"/>
                  <a:chExt cx="3404880" cy="3404880"/>
                </a:xfrm>
              </p:grpSpPr>
              <p:sp>
                <p:nvSpPr>
                  <p:cNvPr id="1303" name="Oval 50"/>
                  <p:cNvSpPr/>
                  <p:nvPr/>
                </p:nvSpPr>
                <p:spPr>
                  <a:xfrm rot="10800000">
                    <a:off x="1151640" y="3631680"/>
                    <a:ext cx="3404880" cy="3404880"/>
                  </a:xfrm>
                  <a:prstGeom prst="ellipse">
                    <a:avLst/>
                  </a:prstGeom>
                  <a:noFill/>
                  <a:ln w="9525">
                    <a:solidFill>
                      <a:srgbClr val="00ebd0"/>
                    </a:solidFill>
                    <a:prstDash val="dashDot"/>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304" name="Chord 13"/>
                  <p:cNvSpPr/>
                  <p:nvPr/>
                </p:nvSpPr>
                <p:spPr>
                  <a:xfrm rot="10800000">
                    <a:off x="1876320" y="3631680"/>
                    <a:ext cx="2680200" cy="3403080"/>
                  </a:xfrm>
                  <a:custGeom>
                    <a:avLst/>
                    <a:gdLst>
                      <a:gd name="textAreaLeft" fmla="*/ 0 w 2680200"/>
                      <a:gd name="textAreaRight" fmla="*/ 2680560 w 2680200"/>
                      <a:gd name="textAreaTop" fmla="*/ 0 h 3403080"/>
                      <a:gd name="textAreaBottom" fmla="*/ 3403440 h 3403080"/>
                    </a:gdLst>
                    <a:ahLst/>
                    <a:rect l="textAreaLeft" t="textAreaTop" r="textAreaRight" b="textAreaBottom"/>
                    <a:pathLst>
                      <a:path w="1839183" h="2335170">
                        <a:moveTo>
                          <a:pt x="1839183" y="2152218"/>
                        </a:moveTo>
                        <a:lnTo>
                          <a:pt x="1829614" y="2141183"/>
                        </a:lnTo>
                        <a:cubicBezTo>
                          <a:pt x="1355246" y="2452820"/>
                          <a:pt x="726286" y="2382976"/>
                          <a:pt x="331844" y="1974861"/>
                        </a:cubicBezTo>
                        <a:cubicBezTo>
                          <a:pt x="-62598" y="1566746"/>
                          <a:pt x="-110978" y="935772"/>
                          <a:pt x="216636" y="472294"/>
                        </a:cubicBezTo>
                        <a:cubicBezTo>
                          <a:pt x="544250" y="8816"/>
                          <a:pt x="1155210" y="-156097"/>
                          <a:pt x="1762983" y="171018"/>
                        </a:cubicBezTo>
                      </a:path>
                    </a:pathLst>
                  </a:custGeom>
                  <a:noFill/>
                  <a:ln>
                    <a:solidFill>
                      <a:srgbClr val="00ebd0"/>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1305" name="Chord 46"/>
                <p:cNvSpPr/>
                <p:nvPr/>
              </p:nvSpPr>
              <p:spPr>
                <a:xfrm rot="5400000">
                  <a:off x="1450080" y="3930480"/>
                  <a:ext cx="2806560" cy="2806560"/>
                </a:xfrm>
                <a:prstGeom prst="chord">
                  <a:avLst>
                    <a:gd name="adj1" fmla="val 2700000"/>
                    <a:gd name="adj2" fmla="val 1782405"/>
                  </a:avLst>
                </a:prstGeom>
                <a:solidFill>
                  <a:srgbClr val="00ebd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306" name="Chord 47"/>
                <p:cNvSpPr/>
                <p:nvPr/>
              </p:nvSpPr>
              <p:spPr>
                <a:xfrm rot="10800000">
                  <a:off x="1450440" y="3930840"/>
                  <a:ext cx="2806560" cy="2806560"/>
                </a:xfrm>
                <a:prstGeom prst="chord">
                  <a:avLst>
                    <a:gd name="adj1" fmla="val 3039563"/>
                    <a:gd name="adj2" fmla="val 18170687"/>
                  </a:avLst>
                </a:prstGeom>
                <a:solidFill>
                  <a:srgbClr val="dddfdf"/>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307" name="Oval 48"/>
                <p:cNvSpPr/>
                <p:nvPr/>
              </p:nvSpPr>
              <p:spPr>
                <a:xfrm>
                  <a:off x="1760400" y="4240800"/>
                  <a:ext cx="2186280" cy="2186280"/>
                </a:xfrm>
                <a:prstGeom prst="ellipse">
                  <a:avLst/>
                </a:prstGeom>
                <a:solidFill>
                  <a:srgbClr val="e9eeee"/>
                </a:solidFill>
                <a:ln w="120650">
                  <a:solidFill>
                    <a:srgbClr val="ffffff"/>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308" name="Oval 49"/>
                <p:cNvSpPr/>
                <p:nvPr/>
              </p:nvSpPr>
              <p:spPr>
                <a:xfrm>
                  <a:off x="4442040" y="5222880"/>
                  <a:ext cx="221760" cy="221760"/>
                </a:xfrm>
                <a:prstGeom prst="ellipse">
                  <a:avLst/>
                </a:prstGeom>
                <a:solidFill>
                  <a:schemeClr val="bg1"/>
                </a:solidFill>
                <a:ln>
                  <a:solidFill>
                    <a:srgbClr val="00ebd0"/>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pic>
            <p:nvPicPr>
              <p:cNvPr id="1309" name="Graphic 87" descr="Head with gears outline"/>
              <p:cNvPicPr/>
              <p:nvPr/>
            </p:nvPicPr>
            <p:blipFill>
              <a:blip r:embed="rId4"/>
              <a:stretch/>
            </p:blipFill>
            <p:spPr>
              <a:xfrm>
                <a:off x="2205720" y="4632120"/>
                <a:ext cx="1403640" cy="1403640"/>
              </a:xfrm>
              <a:prstGeom prst="rect">
                <a:avLst/>
              </a:prstGeom>
              <a:ln w="0">
                <a:noFill/>
              </a:ln>
            </p:spPr>
          </p:pic>
        </p:grpSp>
        <p:sp>
          <p:nvSpPr>
            <p:cNvPr id="1310" name="Oval 99"/>
            <p:cNvSpPr/>
            <p:nvPr/>
          </p:nvSpPr>
          <p:spPr>
            <a:xfrm>
              <a:off x="12291120" y="5222160"/>
              <a:ext cx="221760" cy="221760"/>
            </a:xfrm>
            <a:prstGeom prst="ellipse">
              <a:avLst/>
            </a:prstGeom>
            <a:solidFill>
              <a:schemeClr val="bg1"/>
            </a:solidFill>
            <a:ln>
              <a:solidFill>
                <a:srgbClr val="aeaeae"/>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1311" name="Título 5"/>
          <p:cNvSpPr/>
          <p:nvPr/>
        </p:nvSpPr>
        <p:spPr>
          <a:xfrm>
            <a:off x="864000" y="76680"/>
            <a:ext cx="12384000" cy="108756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Como ser uma liderança inclusiva?</a:t>
            </a:r>
            <a:endParaRPr b="0" lang="pt-BR" sz="4050" spc="-1" strike="noStrike">
              <a:solidFill>
                <a:srgbClr val="000000"/>
              </a:solidFill>
              <a:latin typeface="Arial"/>
            </a:endParaRPr>
          </a:p>
        </p:txBody>
      </p:sp>
      <p:cxnSp>
        <p:nvCxnSpPr>
          <p:cNvPr id="1312" name="Straight Connector 94"/>
          <p:cNvCxnSpPr>
            <a:stCxn id="1308" idx="6"/>
            <a:endCxn id="1288" idx="2"/>
          </p:cNvCxnSpPr>
          <p:nvPr/>
        </p:nvCxnSpPr>
        <p:spPr>
          <a:xfrm>
            <a:off x="4663800" y="5333760"/>
            <a:ext cx="325800" cy="360"/>
          </a:xfrm>
          <a:prstGeom prst="straightConnector1">
            <a:avLst/>
          </a:prstGeom>
          <a:ln w="28575">
            <a:solidFill>
              <a:srgbClr val="00ebd0"/>
            </a:solidFill>
            <a:round/>
          </a:ln>
        </p:spPr>
      </p:cxnSp>
      <p:sp>
        <p:nvSpPr>
          <p:cNvPr id="1313" name="CaixaDeTexto 11"/>
          <p:cNvSpPr/>
          <p:nvPr/>
        </p:nvSpPr>
        <p:spPr>
          <a:xfrm>
            <a:off x="1866960" y="7140600"/>
            <a:ext cx="194580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2800" spc="-1" strike="noStrike">
                <a:solidFill>
                  <a:srgbClr val="000000"/>
                </a:solidFill>
                <a:latin typeface="Calibri"/>
              </a:rPr>
              <a:t>Consciência</a:t>
            </a:r>
            <a:endParaRPr b="0" lang="pt-BR" sz="2800" spc="-1" strike="noStrike">
              <a:solidFill>
                <a:srgbClr val="000000"/>
              </a:solidFill>
              <a:latin typeface="Arial"/>
            </a:endParaRPr>
          </a:p>
        </p:txBody>
      </p:sp>
      <p:sp>
        <p:nvSpPr>
          <p:cNvPr id="1314" name="CaixaDeTexto 12"/>
          <p:cNvSpPr/>
          <p:nvPr/>
        </p:nvSpPr>
        <p:spPr>
          <a:xfrm>
            <a:off x="5819400" y="7140600"/>
            <a:ext cx="194580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2800" spc="-1" strike="noStrike">
                <a:solidFill>
                  <a:srgbClr val="000000"/>
                </a:solidFill>
                <a:latin typeface="Calibri"/>
              </a:rPr>
              <a:t>Letramento</a:t>
            </a:r>
            <a:endParaRPr b="0" lang="pt-BR" sz="2800" spc="-1" strike="noStrike">
              <a:solidFill>
                <a:srgbClr val="000000"/>
              </a:solidFill>
              <a:latin typeface="Arial"/>
            </a:endParaRPr>
          </a:p>
        </p:txBody>
      </p:sp>
      <p:sp>
        <p:nvSpPr>
          <p:cNvPr id="1315" name="CaixaDeTexto 14"/>
          <p:cNvSpPr/>
          <p:nvPr/>
        </p:nvSpPr>
        <p:spPr>
          <a:xfrm>
            <a:off x="9720000" y="7140600"/>
            <a:ext cx="194580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2800" spc="-1" strike="noStrike">
                <a:solidFill>
                  <a:srgbClr val="000000"/>
                </a:solidFill>
                <a:latin typeface="Calibri"/>
              </a:rPr>
              <a:t>Aplicação</a:t>
            </a:r>
            <a:endParaRPr b="0" lang="pt-BR" sz="2800" spc="-1" strike="noStrike">
              <a:solidFill>
                <a:srgbClr val="000000"/>
              </a:solidFill>
              <a:latin typeface="Arial"/>
            </a:endParaRPr>
          </a:p>
        </p:txBody>
      </p:sp>
      <p:sp>
        <p:nvSpPr>
          <p:cNvPr id="1316" name="CaixaDeTexto 15"/>
          <p:cNvSpPr/>
          <p:nvPr/>
        </p:nvSpPr>
        <p:spPr>
          <a:xfrm>
            <a:off x="13606560" y="7140600"/>
            <a:ext cx="1945800" cy="516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2800" spc="-1" strike="noStrike">
                <a:solidFill>
                  <a:srgbClr val="000000"/>
                </a:solidFill>
                <a:latin typeface="Calibri"/>
              </a:rPr>
              <a:t>Avaliação</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Título 5"/>
          <p:cNvSpPr/>
          <p:nvPr/>
        </p:nvSpPr>
        <p:spPr>
          <a:xfrm>
            <a:off x="751320" y="174960"/>
            <a:ext cx="7136640" cy="10152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Consciência</a:t>
            </a:r>
            <a:endParaRPr b="0" lang="pt-BR" sz="4050" spc="-1" strike="noStrike">
              <a:solidFill>
                <a:srgbClr val="000000"/>
              </a:solidFill>
              <a:latin typeface="Arial"/>
            </a:endParaRPr>
          </a:p>
        </p:txBody>
      </p:sp>
      <p:sp>
        <p:nvSpPr>
          <p:cNvPr id="1318" name="CaixaDeTexto 9"/>
          <p:cNvSpPr/>
          <p:nvPr/>
        </p:nvSpPr>
        <p:spPr>
          <a:xfrm>
            <a:off x="10105200" y="3309840"/>
            <a:ext cx="6599160" cy="4841280"/>
          </a:xfrm>
          <a:prstGeom prst="rect">
            <a:avLst/>
          </a:prstGeom>
          <a:noFill/>
          <a:ln w="0">
            <a:noFill/>
          </a:ln>
        </p:spPr>
        <p:style>
          <a:lnRef idx="0"/>
          <a:fillRef idx="0"/>
          <a:effectRef idx="0"/>
          <a:fontRef idx="minor"/>
        </p:style>
        <p:txBody>
          <a:bodyPr lIns="90000" rIns="90000" tIns="45000" bIns="45000" anchor="t">
            <a:spAutoFit/>
          </a:bodyPr>
          <a:p>
            <a:pPr>
              <a:lnSpc>
                <a:spcPct val="150000"/>
              </a:lnSpc>
              <a:spcBef>
                <a:spcPts val="1800"/>
              </a:spcBef>
            </a:pPr>
            <a:r>
              <a:rPr b="0" lang="pt-BR" sz="3300" spc="-1" strike="noStrike">
                <a:solidFill>
                  <a:srgbClr val="000000"/>
                </a:solidFill>
                <a:latin typeface="Calibri"/>
                <a:ea typeface="Roboto"/>
              </a:rPr>
              <a:t>Reconhecer a importância da inclusão é o primeiro passo para a mudança.</a:t>
            </a:r>
            <a:endParaRPr b="0" lang="pt-BR" sz="3300" spc="-1" strike="noStrike">
              <a:solidFill>
                <a:srgbClr val="000000"/>
              </a:solidFill>
              <a:latin typeface="Arial"/>
            </a:endParaRPr>
          </a:p>
          <a:p>
            <a:pPr>
              <a:lnSpc>
                <a:spcPct val="150000"/>
              </a:lnSpc>
              <a:spcBef>
                <a:spcPts val="1800"/>
              </a:spcBef>
            </a:pPr>
            <a:r>
              <a:rPr b="0" lang="pt-BR" sz="3300" spc="-1" strike="noStrike">
                <a:solidFill>
                  <a:srgbClr val="000000"/>
                </a:solidFill>
                <a:latin typeface="Calibri"/>
                <a:ea typeface="Roboto"/>
              </a:rPr>
              <a:t>Os líderes devem entender como a inclusão impacta a dinâmica da equipe.</a:t>
            </a:r>
            <a:endParaRPr b="0" lang="pt-BR" sz="3300" spc="-1" strike="noStrike">
              <a:solidFill>
                <a:srgbClr val="000000"/>
              </a:solidFill>
              <a:latin typeface="Arial"/>
            </a:endParaRPr>
          </a:p>
        </p:txBody>
      </p:sp>
      <p:pic>
        <p:nvPicPr>
          <p:cNvPr id="1319" name="Picture 22" descr="Puzzles in brain"/>
          <p:cNvPicPr/>
          <p:nvPr/>
        </p:nvPicPr>
        <p:blipFill>
          <a:blip r:embed="rId1"/>
          <a:srcRect l="18193" t="0" r="22048" b="0"/>
          <a:stretch/>
        </p:blipFill>
        <p:spPr>
          <a:xfrm>
            <a:off x="1044000" y="1470960"/>
            <a:ext cx="7644240" cy="852768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0" name="Picture 20" descr="Floating PPE mask and school supplies"/>
          <p:cNvPicPr/>
          <p:nvPr/>
        </p:nvPicPr>
        <p:blipFill>
          <a:blip r:embed="rId1"/>
          <a:srcRect l="17957" t="0" r="14725" b="0"/>
          <a:stretch/>
        </p:blipFill>
        <p:spPr>
          <a:xfrm>
            <a:off x="1047960" y="1215720"/>
            <a:ext cx="8145000" cy="9070920"/>
          </a:xfrm>
          <a:prstGeom prst="rect">
            <a:avLst/>
          </a:prstGeom>
          <a:ln w="0">
            <a:noFill/>
          </a:ln>
        </p:spPr>
      </p:pic>
      <p:sp>
        <p:nvSpPr>
          <p:cNvPr id="1321" name="Título 5"/>
          <p:cNvSpPr/>
          <p:nvPr/>
        </p:nvSpPr>
        <p:spPr>
          <a:xfrm>
            <a:off x="719280" y="164880"/>
            <a:ext cx="7136640" cy="10152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Letramento</a:t>
            </a:r>
            <a:endParaRPr b="0" lang="pt-BR" sz="4050" spc="-1" strike="noStrike">
              <a:solidFill>
                <a:srgbClr val="000000"/>
              </a:solidFill>
              <a:latin typeface="Arial"/>
            </a:endParaRPr>
          </a:p>
        </p:txBody>
      </p:sp>
      <p:sp>
        <p:nvSpPr>
          <p:cNvPr id="1322" name="CaixaDeTexto 9"/>
          <p:cNvSpPr/>
          <p:nvPr/>
        </p:nvSpPr>
        <p:spPr>
          <a:xfrm>
            <a:off x="10105200" y="3309840"/>
            <a:ext cx="6455160" cy="4841280"/>
          </a:xfrm>
          <a:prstGeom prst="rect">
            <a:avLst/>
          </a:prstGeom>
          <a:noFill/>
          <a:ln w="0">
            <a:noFill/>
          </a:ln>
        </p:spPr>
        <p:style>
          <a:lnRef idx="0"/>
          <a:fillRef idx="0"/>
          <a:effectRef idx="0"/>
          <a:fontRef idx="minor"/>
        </p:style>
        <p:txBody>
          <a:bodyPr lIns="90000" rIns="90000" tIns="45000" bIns="45000" anchor="t">
            <a:spAutoFit/>
          </a:bodyPr>
          <a:p>
            <a:pPr>
              <a:lnSpc>
                <a:spcPct val="150000"/>
              </a:lnSpc>
              <a:spcBef>
                <a:spcPts val="1800"/>
              </a:spcBef>
            </a:pPr>
            <a:r>
              <a:rPr b="0" lang="pt-BR" sz="3300" spc="-1" strike="noStrike">
                <a:solidFill>
                  <a:srgbClr val="000000"/>
                </a:solidFill>
                <a:latin typeface="Calibri"/>
                <a:ea typeface="Roboto"/>
              </a:rPr>
              <a:t>Promover letramento focado em inclusão e diversidade ajudará a conscientizar todos os membros da equipe.</a:t>
            </a:r>
            <a:endParaRPr b="0" lang="pt-BR" sz="3300" spc="-1" strike="noStrike">
              <a:solidFill>
                <a:srgbClr val="000000"/>
              </a:solidFill>
              <a:latin typeface="Arial"/>
            </a:endParaRPr>
          </a:p>
          <a:p>
            <a:pPr>
              <a:lnSpc>
                <a:spcPct val="150000"/>
              </a:lnSpc>
              <a:spcBef>
                <a:spcPts val="1800"/>
              </a:spcBef>
            </a:pPr>
            <a:r>
              <a:rPr b="0" lang="pt-BR" sz="3300" spc="-1" strike="noStrike">
                <a:solidFill>
                  <a:srgbClr val="000000"/>
                </a:solidFill>
                <a:latin typeface="Calibri"/>
                <a:ea typeface="Roboto"/>
              </a:rPr>
              <a:t>Esse letramento pode ser por meio de workshops e palestras.</a:t>
            </a:r>
            <a:endParaRPr b="0" lang="pt-BR" sz="3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0" name="PlaceHolder 1"/>
          <p:cNvSpPr>
            <a:spLocks noGrp="1"/>
          </p:cNvSpPr>
          <p:nvPr>
            <p:ph type="sldNum" idx="11"/>
          </p:nvPr>
        </p:nvSpPr>
        <p:spPr>
          <a:xfrm>
            <a:off x="16671960" y="10837080"/>
            <a:ext cx="824400" cy="555480"/>
          </a:xfrm>
          <a:prstGeom prst="rect">
            <a:avLst/>
          </a:prstGeom>
          <a:noFill/>
          <a:ln w="0">
            <a:noFill/>
          </a:ln>
        </p:spPr>
        <p:txBody>
          <a:bodyPr lIns="90000" rIns="90000" tIns="45000" bIns="45000" anchor="t">
            <a:noAutofit/>
          </a:bodyPr>
          <a:lstStyle>
            <a:lvl1pPr indent="0">
              <a:lnSpc>
                <a:spcPct val="100000"/>
              </a:lnSpc>
              <a:buNone/>
              <a:defRPr b="0" lang="pt-BR" sz="2200" spc="-1" strike="noStrike">
                <a:solidFill>
                  <a:srgbClr val="808080"/>
                </a:solidFill>
                <a:latin typeface="Arial"/>
              </a:defRPr>
            </a:lvl1pPr>
          </a:lstStyle>
          <a:p>
            <a:pPr indent="0">
              <a:lnSpc>
                <a:spcPct val="100000"/>
              </a:lnSpc>
              <a:buNone/>
            </a:pPr>
            <a:fld id="{439CAFBD-F763-4C9C-9C70-7C09F8049A1D}" type="slidenum">
              <a:rPr b="0" lang="pt-BR" sz="2200" spc="-1" strike="noStrike">
                <a:solidFill>
                  <a:srgbClr val="808080"/>
                </a:solidFill>
                <a:latin typeface="Arial"/>
              </a:rPr>
              <a:t>4</a:t>
            </a:fld>
            <a:endParaRPr b="0" lang="pt-BR" sz="2200" spc="-1" strike="noStrike">
              <a:solidFill>
                <a:srgbClr val="000000"/>
              </a:solidFill>
              <a:latin typeface="Times New Roman"/>
            </a:endParaRPr>
          </a:p>
        </p:txBody>
      </p:sp>
      <p:sp>
        <p:nvSpPr>
          <p:cNvPr id="811" name="Rectangle 3"/>
          <p:cNvSpPr/>
          <p:nvPr/>
        </p:nvSpPr>
        <p:spPr>
          <a:xfrm>
            <a:off x="2553120" y="8599320"/>
            <a:ext cx="13215960" cy="14403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spcBef>
                <a:spcPts val="961"/>
              </a:spcBef>
              <a:tabLst>
                <a:tab algn="l" pos="0"/>
              </a:tabLst>
            </a:pPr>
            <a:r>
              <a:rPr b="0" lang="pt-BR" sz="4800" spc="-1" strike="noStrike">
                <a:solidFill>
                  <a:srgbClr val="000000"/>
                </a:solidFill>
                <a:latin typeface="Calibri"/>
              </a:rPr>
              <a:t>Mario Sérgio Cortella</a:t>
            </a:r>
            <a:endParaRPr b="0" lang="pt-BR" sz="4800" spc="-1" strike="noStrike">
              <a:solidFill>
                <a:srgbClr val="000000"/>
              </a:solidFill>
              <a:latin typeface="Arial"/>
            </a:endParaRPr>
          </a:p>
        </p:txBody>
      </p:sp>
      <p:pic>
        <p:nvPicPr>
          <p:cNvPr id="812" name="Imagem 2" descr="Resultado de imagem para mario sergio cortella"/>
          <p:cNvPicPr/>
          <p:nvPr/>
        </p:nvPicPr>
        <p:blipFill>
          <a:blip r:embed="rId1"/>
          <a:stretch/>
        </p:blipFill>
        <p:spPr>
          <a:xfrm>
            <a:off x="2553120" y="1740960"/>
            <a:ext cx="13181760" cy="6912360"/>
          </a:xfrm>
          <a:prstGeom prst="rect">
            <a:avLst/>
          </a:prstGeom>
          <a:ln w="0">
            <a:noFill/>
          </a:ln>
        </p:spPr>
      </p:pic>
      <p:sp>
        <p:nvSpPr>
          <p:cNvPr id="813" name="Caixa de Texto 2"/>
          <p:cNvSpPr/>
          <p:nvPr/>
        </p:nvSpPr>
        <p:spPr>
          <a:xfrm>
            <a:off x="2561760" y="1740960"/>
            <a:ext cx="6437880" cy="6907320"/>
          </a:xfrm>
          <a:prstGeom prst="rect">
            <a:avLst/>
          </a:prstGeom>
          <a:noFill/>
          <a:ln w="9525">
            <a:noFill/>
          </a:ln>
        </p:spPr>
        <p:style>
          <a:lnRef idx="0"/>
          <a:fillRef idx="0"/>
          <a:effectRef idx="0"/>
          <a:fontRef idx="minor"/>
        </p:style>
        <p:txBody>
          <a:bodyPr lIns="182880" rIns="182880" tIns="91440" bIns="91440" anchor="t">
            <a:spAutoFit/>
          </a:bodyPr>
          <a:p>
            <a:pPr>
              <a:lnSpc>
                <a:spcPct val="115000"/>
              </a:lnSpc>
              <a:spcAft>
                <a:spcPts val="2001"/>
              </a:spcAft>
            </a:pPr>
            <a:r>
              <a:rPr b="1" lang="pt-BR" sz="4800" spc="-1" strike="noStrike">
                <a:solidFill>
                  <a:srgbClr val="ffffff"/>
                </a:solidFill>
                <a:latin typeface="Calibri"/>
                <a:ea typeface="Times New Roman"/>
              </a:rPr>
              <a:t>“</a:t>
            </a:r>
            <a:r>
              <a:rPr b="1" lang="pt-BR" sz="4800" spc="-1" strike="noStrike">
                <a:solidFill>
                  <a:srgbClr val="ffffff"/>
                </a:solidFill>
                <a:latin typeface="Calibri"/>
                <a:ea typeface="Times New Roman"/>
              </a:rPr>
              <a:t>Os tempos são, de fato, turbulentos e as mudanças velozes; nessa circunstância, não se prepara alguém para ir a algum lugar, mas para que ele tenha condições ir.”</a:t>
            </a:r>
            <a:endParaRPr b="0" lang="pt-BR"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3" name="Picture 16" descr="Pastel checklist and pencil"/>
          <p:cNvPicPr/>
          <p:nvPr/>
        </p:nvPicPr>
        <p:blipFill>
          <a:blip r:embed="rId1"/>
          <a:srcRect l="16554" t="0" r="9958" b="0"/>
          <a:stretch/>
        </p:blipFill>
        <p:spPr>
          <a:xfrm>
            <a:off x="1045800" y="1215720"/>
            <a:ext cx="7975440" cy="8887680"/>
          </a:xfrm>
          <a:prstGeom prst="rect">
            <a:avLst/>
          </a:prstGeom>
          <a:ln w="0">
            <a:noFill/>
          </a:ln>
        </p:spPr>
      </p:pic>
      <p:sp>
        <p:nvSpPr>
          <p:cNvPr id="1324" name="Título 5"/>
          <p:cNvSpPr/>
          <p:nvPr/>
        </p:nvSpPr>
        <p:spPr>
          <a:xfrm>
            <a:off x="741240" y="110520"/>
            <a:ext cx="7136640" cy="10152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Aplicação</a:t>
            </a:r>
            <a:endParaRPr b="0" lang="pt-BR" sz="4050" spc="-1" strike="noStrike">
              <a:solidFill>
                <a:srgbClr val="000000"/>
              </a:solidFill>
              <a:latin typeface="Arial"/>
            </a:endParaRPr>
          </a:p>
        </p:txBody>
      </p:sp>
      <p:sp>
        <p:nvSpPr>
          <p:cNvPr id="1325" name="CaixaDeTexto 9"/>
          <p:cNvSpPr/>
          <p:nvPr/>
        </p:nvSpPr>
        <p:spPr>
          <a:xfrm>
            <a:off x="10105200" y="3309840"/>
            <a:ext cx="6527160" cy="4841280"/>
          </a:xfrm>
          <a:prstGeom prst="rect">
            <a:avLst/>
          </a:prstGeom>
          <a:noFill/>
          <a:ln w="0">
            <a:noFill/>
          </a:ln>
        </p:spPr>
        <p:style>
          <a:lnRef idx="0"/>
          <a:fillRef idx="0"/>
          <a:effectRef idx="0"/>
          <a:fontRef idx="minor"/>
        </p:style>
        <p:txBody>
          <a:bodyPr lIns="90000" rIns="90000" tIns="45000" bIns="45000" anchor="t">
            <a:spAutoFit/>
          </a:bodyPr>
          <a:p>
            <a:pPr>
              <a:lnSpc>
                <a:spcPct val="150000"/>
              </a:lnSpc>
              <a:spcBef>
                <a:spcPts val="1800"/>
              </a:spcBef>
            </a:pPr>
            <a:r>
              <a:rPr b="0" lang="pt-BR" sz="3300" spc="-1" strike="noStrike">
                <a:solidFill>
                  <a:srgbClr val="000000"/>
                </a:solidFill>
                <a:latin typeface="Calibri"/>
                <a:ea typeface="Roboto"/>
              </a:rPr>
              <a:t>Incorporar práticas inclusivas como parte do cotidiano é essencial.</a:t>
            </a:r>
            <a:endParaRPr b="0" lang="pt-BR" sz="3300" spc="-1" strike="noStrike">
              <a:solidFill>
                <a:srgbClr val="000000"/>
              </a:solidFill>
              <a:latin typeface="Arial"/>
            </a:endParaRPr>
          </a:p>
          <a:p>
            <a:pPr>
              <a:lnSpc>
                <a:spcPct val="150000"/>
              </a:lnSpc>
              <a:spcBef>
                <a:spcPts val="1800"/>
              </a:spcBef>
            </a:pPr>
            <a:r>
              <a:rPr b="0" lang="pt-BR" sz="3300" spc="-1" strike="noStrike">
                <a:solidFill>
                  <a:srgbClr val="000000"/>
                </a:solidFill>
                <a:latin typeface="Calibri"/>
                <a:ea typeface="Roboto"/>
              </a:rPr>
              <a:t>Isso envolve aplicar práticas de inclusão e gestão de equipe de forma contínua e integrada às atividades diárias.</a:t>
            </a:r>
            <a:endParaRPr b="0" lang="pt-BR" sz="3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6" name="Título 5"/>
          <p:cNvSpPr/>
          <p:nvPr/>
        </p:nvSpPr>
        <p:spPr>
          <a:xfrm>
            <a:off x="727560" y="144000"/>
            <a:ext cx="7136640" cy="101520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Avaliação</a:t>
            </a:r>
            <a:endParaRPr b="0" lang="pt-BR" sz="4050" spc="-1" strike="noStrike">
              <a:solidFill>
                <a:srgbClr val="000000"/>
              </a:solidFill>
              <a:latin typeface="Arial"/>
            </a:endParaRPr>
          </a:p>
        </p:txBody>
      </p:sp>
      <p:sp>
        <p:nvSpPr>
          <p:cNvPr id="1327" name="CaixaDeTexto 9"/>
          <p:cNvSpPr/>
          <p:nvPr/>
        </p:nvSpPr>
        <p:spPr>
          <a:xfrm>
            <a:off x="10105200" y="3309840"/>
            <a:ext cx="6671160" cy="4841280"/>
          </a:xfrm>
          <a:prstGeom prst="rect">
            <a:avLst/>
          </a:prstGeom>
          <a:noFill/>
          <a:ln w="0">
            <a:noFill/>
          </a:ln>
        </p:spPr>
        <p:style>
          <a:lnRef idx="0"/>
          <a:fillRef idx="0"/>
          <a:effectRef idx="0"/>
          <a:fontRef idx="minor"/>
        </p:style>
        <p:txBody>
          <a:bodyPr lIns="90000" rIns="90000" tIns="45000" bIns="45000" anchor="t">
            <a:spAutoFit/>
          </a:bodyPr>
          <a:p>
            <a:pPr>
              <a:lnSpc>
                <a:spcPct val="150000"/>
              </a:lnSpc>
              <a:spcBef>
                <a:spcPts val="1800"/>
              </a:spcBef>
            </a:pPr>
            <a:r>
              <a:rPr b="0" lang="pt-BR" sz="3300" spc="-1" strike="noStrike">
                <a:solidFill>
                  <a:srgbClr val="000000"/>
                </a:solidFill>
                <a:latin typeface="Calibri"/>
                <a:ea typeface="Roboto"/>
              </a:rPr>
              <a:t>Revisar e ajustar regularmente as práticas de inclusão assegura que a equipe esteja sempre avançando.</a:t>
            </a:r>
            <a:endParaRPr b="0" lang="pt-BR" sz="3300" spc="-1" strike="noStrike">
              <a:solidFill>
                <a:srgbClr val="000000"/>
              </a:solidFill>
              <a:latin typeface="Arial"/>
            </a:endParaRPr>
          </a:p>
          <a:p>
            <a:pPr>
              <a:lnSpc>
                <a:spcPct val="150000"/>
              </a:lnSpc>
              <a:spcBef>
                <a:spcPts val="1800"/>
              </a:spcBef>
            </a:pPr>
            <a:r>
              <a:rPr b="0" lang="pt-BR" sz="3300" spc="-1" strike="noStrike">
                <a:solidFill>
                  <a:srgbClr val="000000"/>
                </a:solidFill>
                <a:latin typeface="Calibri"/>
                <a:ea typeface="Roboto"/>
              </a:rPr>
              <a:t>É importante coletar feedback e realizar pesquisas para identificar áreas de melhoria.</a:t>
            </a:r>
            <a:endParaRPr b="0" lang="pt-BR" sz="3300" spc="-1" strike="noStrike">
              <a:solidFill>
                <a:srgbClr val="000000"/>
              </a:solidFill>
              <a:latin typeface="Arial"/>
            </a:endParaRPr>
          </a:p>
        </p:txBody>
      </p:sp>
      <p:pic>
        <p:nvPicPr>
          <p:cNvPr id="1328" name="Picture 6" descr="3D chart graphics"/>
          <p:cNvPicPr/>
          <p:nvPr/>
        </p:nvPicPr>
        <p:blipFill>
          <a:blip r:embed="rId1"/>
          <a:srcRect l="40068" t="1242" r="5176" b="2412"/>
          <a:stretch/>
        </p:blipFill>
        <p:spPr>
          <a:xfrm>
            <a:off x="1223280" y="1542960"/>
            <a:ext cx="7740360" cy="859968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9" name="Gráfico 10" descr=""/>
          <p:cNvPicPr/>
          <p:nvPr/>
        </p:nvPicPr>
        <p:blipFill>
          <a:blip r:embed="rId1"/>
          <a:stretch/>
        </p:blipFill>
        <p:spPr>
          <a:xfrm flipH="1">
            <a:off x="6211440" y="2917440"/>
            <a:ext cx="5460480" cy="6788880"/>
          </a:xfrm>
          <a:prstGeom prst="rect">
            <a:avLst/>
          </a:prstGeom>
          <a:ln w="0">
            <a:noFill/>
          </a:ln>
        </p:spPr>
      </p:pic>
      <p:sp>
        <p:nvSpPr>
          <p:cNvPr id="1330" name="CaixaDeTexto 11"/>
          <p:cNvSpPr/>
          <p:nvPr/>
        </p:nvSpPr>
        <p:spPr>
          <a:xfrm>
            <a:off x="12293280" y="5630040"/>
            <a:ext cx="43394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3600" spc="-1" strike="noStrike">
                <a:solidFill>
                  <a:srgbClr val="85709b"/>
                </a:solidFill>
                <a:latin typeface="Calibri"/>
              </a:rPr>
              <a:t>OPORTUNIDADE</a:t>
            </a:r>
            <a:endParaRPr b="0" lang="pt-BR" sz="3600" spc="-1" strike="noStrike">
              <a:solidFill>
                <a:srgbClr val="000000"/>
              </a:solidFill>
              <a:latin typeface="Arial"/>
            </a:endParaRPr>
          </a:p>
        </p:txBody>
      </p:sp>
      <p:sp>
        <p:nvSpPr>
          <p:cNvPr id="1331" name="CaixaDeTexto 12"/>
          <p:cNvSpPr/>
          <p:nvPr/>
        </p:nvSpPr>
        <p:spPr>
          <a:xfrm>
            <a:off x="2280600" y="5630040"/>
            <a:ext cx="30812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pt-BR" sz="3600" spc="-1" strike="noStrike">
                <a:solidFill>
                  <a:srgbClr val="dd6b5b"/>
                </a:solidFill>
                <a:latin typeface="Calibri"/>
              </a:rPr>
              <a:t>AMEAÇA</a:t>
            </a:r>
            <a:endParaRPr b="0" lang="pt-BR" sz="3600" spc="-1" strike="noStrike">
              <a:solidFill>
                <a:srgbClr val="000000"/>
              </a:solidFill>
              <a:latin typeface="Arial"/>
            </a:endParaRPr>
          </a:p>
        </p:txBody>
      </p:sp>
      <p:sp>
        <p:nvSpPr>
          <p:cNvPr id="1332" name="Título 5"/>
          <p:cNvSpPr/>
          <p:nvPr/>
        </p:nvSpPr>
        <p:spPr>
          <a:xfrm>
            <a:off x="727560" y="118800"/>
            <a:ext cx="16427520" cy="9230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Como vemos a mudança?</a:t>
            </a:r>
            <a:endParaRPr b="0" lang="pt-BR" sz="405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51" dur="indefinite" restart="never" nodeType="tmRoot">
          <p:childTnLst>
            <p:seq>
              <p:cTn id="452" dur="indefinite" nodeType="mainSeq">
                <p:childTnLst>
                  <p:par>
                    <p:cTn id="453" fill="hold">
                      <p:stCondLst>
                        <p:cond delay="0"/>
                      </p:stCondLst>
                      <p:childTnLst>
                        <p:par>
                          <p:cTn id="454" fill="hold">
                            <p:stCondLst>
                              <p:cond delay="0"/>
                            </p:stCondLst>
                            <p:childTnLst>
                              <p:par>
                                <p:cTn id="455" nodeType="withEffect" fill="hold" presetClass="entr" presetID="2" presetSubtype="8">
                                  <p:stCondLst>
                                    <p:cond delay="0"/>
                                  </p:stCondLst>
                                  <p:childTnLst>
                                    <p:set>
                                      <p:cBhvr>
                                        <p:cTn id="456" dur="1" fill="hold">
                                          <p:stCondLst>
                                            <p:cond delay="0"/>
                                          </p:stCondLst>
                                        </p:cTn>
                                        <p:tgtEl>
                                          <p:spTgt spid="1331"/>
                                        </p:tgtEl>
                                        <p:attrNameLst>
                                          <p:attrName>style.visibility</p:attrName>
                                        </p:attrNameLst>
                                      </p:cBhvr>
                                      <p:to>
                                        <p:strVal val="visible"/>
                                      </p:to>
                                    </p:set>
                                    <p:anim calcmode="lin" valueType="num">
                                      <p:cBhvr additive="repl">
                                        <p:cTn id="457" dur="500" fill="hold"/>
                                        <p:tgtEl>
                                          <p:spTgt spid="1331"/>
                                        </p:tgtEl>
                                        <p:attrNameLst>
                                          <p:attrName>ppt_x</p:attrName>
                                        </p:attrNameLst>
                                      </p:cBhvr>
                                      <p:tavLst>
                                        <p:tav tm="0">
                                          <p:val>
                                            <p:strVal val="0-#ppt_w/2"/>
                                          </p:val>
                                        </p:tav>
                                        <p:tav tm="100000">
                                          <p:val>
                                            <p:strVal val="#ppt_x"/>
                                          </p:val>
                                        </p:tav>
                                      </p:tavLst>
                                    </p:anim>
                                    <p:anim calcmode="lin" valueType="num">
                                      <p:cBhvr additive="repl">
                                        <p:cTn id="458" dur="500" fill="hold"/>
                                        <p:tgtEl>
                                          <p:spTgt spid="1331"/>
                                        </p:tgtEl>
                                        <p:attrNameLst>
                                          <p:attrName>ppt_y</p:attrName>
                                        </p:attrNameLst>
                                      </p:cBhvr>
                                      <p:tavLst>
                                        <p:tav tm="0">
                                          <p:val>
                                            <p:strVal val="#ppt_y"/>
                                          </p:val>
                                        </p:tav>
                                        <p:tav tm="100000">
                                          <p:val>
                                            <p:strVal val="#ppt_y"/>
                                          </p:val>
                                        </p:tav>
                                      </p:tavLst>
                                    </p:anim>
                                  </p:childTnLst>
                                </p:cTn>
                              </p:par>
                              <p:par>
                                <p:cTn id="459" nodeType="withEffect" fill="hold" presetClass="entr" presetID="2" presetSubtype="4">
                                  <p:stCondLst>
                                    <p:cond delay="0"/>
                                  </p:stCondLst>
                                  <p:childTnLst>
                                    <p:set>
                                      <p:cBhvr>
                                        <p:cTn id="460" dur="1" fill="hold">
                                          <p:stCondLst>
                                            <p:cond delay="0"/>
                                          </p:stCondLst>
                                        </p:cTn>
                                        <p:tgtEl>
                                          <p:spTgt spid="1329"/>
                                        </p:tgtEl>
                                        <p:attrNameLst>
                                          <p:attrName>style.visibility</p:attrName>
                                        </p:attrNameLst>
                                      </p:cBhvr>
                                      <p:to>
                                        <p:strVal val="visible"/>
                                      </p:to>
                                    </p:set>
                                    <p:anim calcmode="lin" valueType="num">
                                      <p:cBhvr additive="repl">
                                        <p:cTn id="461" dur="500" fill="hold"/>
                                        <p:tgtEl>
                                          <p:spTgt spid="1329"/>
                                        </p:tgtEl>
                                        <p:attrNameLst>
                                          <p:attrName>ppt_x</p:attrName>
                                        </p:attrNameLst>
                                      </p:cBhvr>
                                      <p:tavLst>
                                        <p:tav tm="0">
                                          <p:val>
                                            <p:strVal val="#ppt_x"/>
                                          </p:val>
                                        </p:tav>
                                        <p:tav tm="100000">
                                          <p:val>
                                            <p:strVal val="#ppt_x"/>
                                          </p:val>
                                        </p:tav>
                                      </p:tavLst>
                                    </p:anim>
                                    <p:anim calcmode="lin" valueType="num">
                                      <p:cBhvr additive="repl">
                                        <p:cTn id="462" dur="500" fill="hold"/>
                                        <p:tgtEl>
                                          <p:spTgt spid="1329"/>
                                        </p:tgtEl>
                                        <p:attrNameLst>
                                          <p:attrName>ppt_y</p:attrName>
                                        </p:attrNameLst>
                                      </p:cBhvr>
                                      <p:tavLst>
                                        <p:tav tm="0">
                                          <p:val>
                                            <p:strVal val="1+#ppt_h/2"/>
                                          </p:val>
                                        </p:tav>
                                        <p:tav tm="100000">
                                          <p:val>
                                            <p:strVal val="#ppt_y"/>
                                          </p:val>
                                        </p:tav>
                                      </p:tavLst>
                                    </p:anim>
                                  </p:childTnLst>
                                </p:cTn>
                              </p:par>
                              <p:par>
                                <p:cTn id="463" nodeType="withEffect" fill="hold" presetClass="entr" presetID="2" presetSubtype="2">
                                  <p:stCondLst>
                                    <p:cond delay="0"/>
                                  </p:stCondLst>
                                  <p:childTnLst>
                                    <p:set>
                                      <p:cBhvr>
                                        <p:cTn id="464" dur="1" fill="hold">
                                          <p:stCondLst>
                                            <p:cond delay="0"/>
                                          </p:stCondLst>
                                        </p:cTn>
                                        <p:tgtEl>
                                          <p:spTgt spid="1330"/>
                                        </p:tgtEl>
                                        <p:attrNameLst>
                                          <p:attrName>style.visibility</p:attrName>
                                        </p:attrNameLst>
                                      </p:cBhvr>
                                      <p:to>
                                        <p:strVal val="visible"/>
                                      </p:to>
                                    </p:set>
                                    <p:anim calcmode="lin" valueType="num">
                                      <p:cBhvr additive="repl">
                                        <p:cTn id="465" dur="500" fill="hold"/>
                                        <p:tgtEl>
                                          <p:spTgt spid="1330"/>
                                        </p:tgtEl>
                                        <p:attrNameLst>
                                          <p:attrName>ppt_x</p:attrName>
                                        </p:attrNameLst>
                                      </p:cBhvr>
                                      <p:tavLst>
                                        <p:tav tm="0">
                                          <p:val>
                                            <p:strVal val="1+#ppt_w/2"/>
                                          </p:val>
                                        </p:tav>
                                        <p:tav tm="100000">
                                          <p:val>
                                            <p:strVal val="#ppt_x"/>
                                          </p:val>
                                        </p:tav>
                                      </p:tavLst>
                                    </p:anim>
                                    <p:anim calcmode="lin" valueType="num">
                                      <p:cBhvr additive="repl">
                                        <p:cTn id="466" dur="500" fill="hold"/>
                                        <p:tgtEl>
                                          <p:spTgt spid="13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Title 2"/>
          <p:cNvSpPr/>
          <p:nvPr/>
        </p:nvSpPr>
        <p:spPr>
          <a:xfrm>
            <a:off x="719280" y="-531000"/>
            <a:ext cx="7056360" cy="22856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Resistência à mudança</a:t>
            </a:r>
            <a:endParaRPr b="0" lang="pt-BR" sz="4050" spc="-1" strike="noStrike">
              <a:solidFill>
                <a:srgbClr val="000000"/>
              </a:solidFill>
              <a:latin typeface="Arial"/>
            </a:endParaRPr>
          </a:p>
        </p:txBody>
      </p:sp>
      <p:sp>
        <p:nvSpPr>
          <p:cNvPr id="1334" name="TextBox 7"/>
          <p:cNvSpPr/>
          <p:nvPr/>
        </p:nvSpPr>
        <p:spPr>
          <a:xfrm>
            <a:off x="10080000" y="3143160"/>
            <a:ext cx="6552360" cy="557028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pt-BR" sz="3000" spc="-1" strike="noStrike">
                <a:solidFill>
                  <a:srgbClr val="595959"/>
                </a:solidFill>
                <a:latin typeface="Calibri"/>
                <a:ea typeface="Roboto"/>
              </a:rPr>
              <a:t>A mudança frequentemente encontra resistência. Poucas pessoas realmente querem mudar, embora muitas digam que querem. </a:t>
            </a:r>
            <a:endParaRPr b="0" lang="pt-BR" sz="3000" spc="-1" strike="noStrike">
              <a:solidFill>
                <a:srgbClr val="000000"/>
              </a:solidFill>
              <a:latin typeface="Arial"/>
            </a:endParaRPr>
          </a:p>
          <a:p>
            <a:pPr>
              <a:lnSpc>
                <a:spcPct val="150000"/>
              </a:lnSpc>
            </a:pPr>
            <a:endParaRPr b="0" lang="pt-BR" sz="3000" spc="-1" strike="noStrike">
              <a:solidFill>
                <a:srgbClr val="000000"/>
              </a:solidFill>
              <a:latin typeface="Arial"/>
            </a:endParaRPr>
          </a:p>
          <a:p>
            <a:pPr>
              <a:lnSpc>
                <a:spcPct val="150000"/>
              </a:lnSpc>
            </a:pPr>
            <a:r>
              <a:rPr b="0" lang="pt-BR" sz="3000" spc="-1" strike="noStrike">
                <a:solidFill>
                  <a:srgbClr val="595959"/>
                </a:solidFill>
                <a:latin typeface="Calibri"/>
                <a:ea typeface="Roboto"/>
              </a:rPr>
              <a:t>Os líderes devem estar preparados para essa resistência e encontrar maneiras de incentivar a equipe a abraçar a mudança.</a:t>
            </a:r>
            <a:endParaRPr b="0" lang="pt-BR" sz="3000" spc="-1" strike="noStrike">
              <a:solidFill>
                <a:srgbClr val="000000"/>
              </a:solidFill>
              <a:latin typeface="Arial"/>
            </a:endParaRPr>
          </a:p>
        </p:txBody>
      </p:sp>
      <p:grpSp>
        <p:nvGrpSpPr>
          <p:cNvPr id="1335" name="Group 11"/>
          <p:cNvGrpSpPr/>
          <p:nvPr/>
        </p:nvGrpSpPr>
        <p:grpSpPr>
          <a:xfrm>
            <a:off x="741600" y="2302200"/>
            <a:ext cx="8367840" cy="6924600"/>
            <a:chOff x="741600" y="2302200"/>
            <a:chExt cx="8367840" cy="6924600"/>
          </a:xfrm>
        </p:grpSpPr>
        <p:pic>
          <p:nvPicPr>
            <p:cNvPr id="1336" name="Picture 8" descr=""/>
            <p:cNvPicPr/>
            <p:nvPr/>
          </p:nvPicPr>
          <p:blipFill>
            <a:blip r:embed="rId1"/>
            <a:stretch/>
          </p:blipFill>
          <p:spPr>
            <a:xfrm>
              <a:off x="741600" y="2302200"/>
              <a:ext cx="8367840" cy="6924600"/>
            </a:xfrm>
            <a:prstGeom prst="rect">
              <a:avLst/>
            </a:prstGeom>
            <a:ln w="0">
              <a:noFill/>
            </a:ln>
          </p:spPr>
        </p:pic>
        <p:sp>
          <p:nvSpPr>
            <p:cNvPr id="1337" name="Rectangle 9"/>
            <p:cNvSpPr/>
            <p:nvPr/>
          </p:nvSpPr>
          <p:spPr>
            <a:xfrm>
              <a:off x="2629080" y="2873520"/>
              <a:ext cx="3200040" cy="456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400" spc="-1" strike="noStrike">
                  <a:solidFill>
                    <a:srgbClr val="595959"/>
                  </a:solidFill>
                  <a:latin typeface="BancoDoBrasil Titulos 2"/>
                </a:rPr>
                <a:t>Quem quer mudança?</a:t>
              </a:r>
              <a:endParaRPr b="0" lang="pt-BR" sz="2400" spc="-1" strike="noStrike">
                <a:solidFill>
                  <a:srgbClr val="000000"/>
                </a:solidFill>
                <a:latin typeface="Arial"/>
              </a:endParaRPr>
            </a:p>
          </p:txBody>
        </p:sp>
        <p:sp>
          <p:nvSpPr>
            <p:cNvPr id="1338" name="Rectangle 10"/>
            <p:cNvSpPr/>
            <p:nvPr/>
          </p:nvSpPr>
          <p:spPr>
            <a:xfrm>
              <a:off x="2643120" y="6310800"/>
              <a:ext cx="3200040" cy="456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400" spc="-1" strike="noStrike">
                  <a:solidFill>
                    <a:srgbClr val="595959"/>
                  </a:solidFill>
                  <a:latin typeface="BancoDoBrasil Titulos 2"/>
                </a:rPr>
                <a:t>Quem quer mudar?</a:t>
              </a:r>
              <a:endParaRPr b="0" lang="pt-BR" sz="2400" spc="-1" strike="noStrike">
                <a:solidFill>
                  <a:srgbClr val="000000"/>
                </a:solidFill>
                <a:latin typeface="Arial"/>
              </a:endParaRPr>
            </a:p>
          </p:txBody>
        </p:sp>
      </p:grpSp>
      <p:sp>
        <p:nvSpPr>
          <p:cNvPr id="1339" name="Retângulo 1"/>
          <p:cNvSpPr/>
          <p:nvPr/>
        </p:nvSpPr>
        <p:spPr>
          <a:xfrm>
            <a:off x="741600" y="5779440"/>
            <a:ext cx="8367840" cy="3539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spTree>
  </p:cSld>
  <mc:AlternateContent>
    <mc:Choice Requires="p14">
      <p:transition spd="slow" p14:dur="2000"/>
    </mc:Choice>
    <mc:Fallback>
      <p:transition spd="slow"/>
    </mc:Fallback>
  </mc:AlternateContent>
  <p:timing>
    <p:tnLst>
      <p:par>
        <p:cTn id="467" dur="indefinite" restart="never" nodeType="tmRoot">
          <p:childTnLst>
            <p:seq>
              <p:cTn id="468" dur="indefinite" nodeType="mainSeq">
                <p:childTnLst>
                  <p:par>
                    <p:cTn id="469" fill="hold">
                      <p:stCondLst>
                        <p:cond delay="indefinite"/>
                      </p:stCondLst>
                      <p:childTnLst>
                        <p:par>
                          <p:cTn id="470" fill="hold">
                            <p:stCondLst>
                              <p:cond delay="0"/>
                            </p:stCondLst>
                            <p:childTnLst>
                              <p:par>
                                <p:cTn id="471" nodeType="clickEffect" fill="hold" presetClass="exit" presetID="1">
                                  <p:stCondLst>
                                    <p:cond delay="0"/>
                                  </p:stCondLst>
                                  <p:childTnLst>
                                    <p:set>
                                      <p:cBhvr>
                                        <p:cTn id="472" dur="1" fill="hold">
                                          <p:stCondLst>
                                            <p:cond delay="0"/>
                                          </p:stCondLst>
                                        </p:cTn>
                                        <p:tgtEl>
                                          <p:spTgt spid="13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40" name="Group 1"/>
          <p:cNvGrpSpPr/>
          <p:nvPr/>
        </p:nvGrpSpPr>
        <p:grpSpPr>
          <a:xfrm>
            <a:off x="9466200" y="1830960"/>
            <a:ext cx="7886520" cy="2640600"/>
            <a:chOff x="9466200" y="1830960"/>
            <a:chExt cx="7886520" cy="2640600"/>
          </a:xfrm>
        </p:grpSpPr>
        <p:sp>
          <p:nvSpPr>
            <p:cNvPr id="1341" name="Freeform: Shape 27"/>
            <p:cNvSpPr/>
            <p:nvPr/>
          </p:nvSpPr>
          <p:spPr>
            <a:xfrm>
              <a:off x="11939760" y="2095200"/>
              <a:ext cx="5412960" cy="2112480"/>
            </a:xfrm>
            <a:custGeom>
              <a:avLst/>
              <a:gdLst>
                <a:gd name="textAreaLeft" fmla="*/ 0 w 5412960"/>
                <a:gd name="textAreaRight" fmla="*/ 5413320 w 5412960"/>
                <a:gd name="textAreaTop" fmla="*/ 0 h 2112480"/>
                <a:gd name="textAreaBottom" fmla="*/ 2112840 h 2112480"/>
              </a:gdLst>
              <a:ahLst/>
              <a:rect l="textAreaLeft" t="textAreaTop" r="textAreaRight" b="textAreaBottom"/>
              <a:pathLst>
                <a:path w="1408561" h="3608832">
                  <a:moveTo>
                    <a:pt x="1408561" y="601485"/>
                  </a:moveTo>
                  <a:lnTo>
                    <a:pt x="1408561" y="3007347"/>
                  </a:lnTo>
                  <a:cubicBezTo>
                    <a:pt x="1408561" y="3339537"/>
                    <a:pt x="1367536" y="3608831"/>
                    <a:pt x="1316930" y="3608831"/>
                  </a:cubicBezTo>
                  <a:lnTo>
                    <a:pt x="0" y="3608831"/>
                  </a:lnTo>
                  <a:lnTo>
                    <a:pt x="0" y="3608831"/>
                  </a:lnTo>
                  <a:lnTo>
                    <a:pt x="0" y="1"/>
                  </a:lnTo>
                  <a:lnTo>
                    <a:pt x="0" y="1"/>
                  </a:lnTo>
                  <a:lnTo>
                    <a:pt x="1316930" y="1"/>
                  </a:lnTo>
                  <a:cubicBezTo>
                    <a:pt x="1367536" y="1"/>
                    <a:pt x="1408561" y="269295"/>
                    <a:pt x="1408561" y="601485"/>
                  </a:cubicBezTo>
                  <a:close/>
                </a:path>
              </a:pathLst>
            </a:custGeom>
            <a:noFill/>
            <a:ln>
              <a:noFill/>
            </a:ln>
          </p:spPr>
          <p:style>
            <a:lnRef idx="2"/>
            <a:fillRef idx="0"/>
            <a:effectRef idx="0">
              <a:schemeClr val="accent1">
                <a:alpha val="90000"/>
                <a:tint val="40000"/>
                <a:hueOff val="0"/>
                <a:satOff val="0"/>
                <a:lumOff val="0"/>
                <a:alphaOff val="0"/>
              </a:schemeClr>
            </a:effectRef>
            <a:fontRef idx="minor"/>
          </p:style>
          <p:txBody>
            <a:bodyPr numCol="1" spcCol="1440" lIns="371520" rIns="474480" tIns="288720" bIns="288720" anchor="ctr">
              <a:noAutofit/>
            </a:bodyPr>
            <a:p>
              <a:pPr lvl="1" marL="771480" indent="-514440">
                <a:lnSpc>
                  <a:spcPct val="90000"/>
                </a:lnSpc>
                <a:spcAft>
                  <a:spcPts val="479"/>
                </a:spcAft>
                <a:buClr>
                  <a:srgbClr val="595959"/>
                </a:buClr>
                <a:buFont typeface="Calibri"/>
                <a:buAutoNum type="arabicPeriod" startAt="2"/>
              </a:pPr>
              <a:r>
                <a:rPr b="0" lang="pt-BR" sz="3200" spc="-1" strike="noStrike">
                  <a:solidFill>
                    <a:srgbClr val="595959"/>
                  </a:solidFill>
                  <a:latin typeface="Calibri"/>
                </a:rPr>
                <a:t>Comunicação da estratégia</a:t>
              </a:r>
              <a:endParaRPr b="0" lang="pt-BR" sz="3200" spc="-1" strike="noStrike">
                <a:solidFill>
                  <a:srgbClr val="000000"/>
                </a:solidFill>
                <a:latin typeface="Arial"/>
              </a:endParaRPr>
            </a:p>
          </p:txBody>
        </p:sp>
        <p:sp>
          <p:nvSpPr>
            <p:cNvPr id="1342" name="Freeform: Shape 28"/>
            <p:cNvSpPr/>
            <p:nvPr/>
          </p:nvSpPr>
          <p:spPr>
            <a:xfrm>
              <a:off x="9466200" y="1830960"/>
              <a:ext cx="2640240" cy="2640600"/>
            </a:xfrm>
            <a:custGeom>
              <a:avLst/>
              <a:gdLst>
                <a:gd name="textAreaLeft" fmla="*/ 0 w 2640240"/>
                <a:gd name="textAreaRight" fmla="*/ 2640600 w 2640240"/>
                <a:gd name="textAreaTop" fmla="*/ 0 h 2640600"/>
                <a:gd name="textAreaBottom" fmla="*/ 2640960 h 2640600"/>
              </a:gdLst>
              <a:ahLst/>
              <a:rect l="textAreaLeft" t="textAreaTop" r="textAreaRight" b="textAreaBottom"/>
              <a:pathLst>
                <a:path w="2029968" h="1760701">
                  <a:moveTo>
                    <a:pt x="0" y="293456"/>
                  </a:moveTo>
                  <a:cubicBezTo>
                    <a:pt x="0" y="131385"/>
                    <a:pt x="131385" y="0"/>
                    <a:pt x="293456" y="0"/>
                  </a:cubicBezTo>
                  <a:lnTo>
                    <a:pt x="1736512" y="0"/>
                  </a:lnTo>
                  <a:cubicBezTo>
                    <a:pt x="1898583" y="0"/>
                    <a:pt x="2029968" y="131385"/>
                    <a:pt x="2029968" y="293456"/>
                  </a:cubicBezTo>
                  <a:lnTo>
                    <a:pt x="2029968" y="1467245"/>
                  </a:lnTo>
                  <a:cubicBezTo>
                    <a:pt x="2029968" y="1629316"/>
                    <a:pt x="1898583" y="1760701"/>
                    <a:pt x="1736512" y="1760701"/>
                  </a:cubicBezTo>
                  <a:lnTo>
                    <a:pt x="293456" y="1760701"/>
                  </a:lnTo>
                  <a:cubicBezTo>
                    <a:pt x="131385" y="1760701"/>
                    <a:pt x="0" y="1629316"/>
                    <a:pt x="0" y="1467245"/>
                  </a:cubicBezTo>
                  <a:lnTo>
                    <a:pt x="0" y="293456"/>
                  </a:lnTo>
                  <a:close/>
                </a:path>
              </a:pathLst>
            </a:custGeom>
            <a:solidFill>
              <a:srgbClr val="99dbea"/>
            </a:solidFill>
            <a:ln>
              <a:noFill/>
            </a:ln>
          </p:spPr>
          <p:style>
            <a:lnRef idx="2"/>
            <a:fillRef idx="0"/>
            <a:effectRef idx="0">
              <a:schemeClr val="accent1">
                <a:hueOff val="0"/>
                <a:satOff val="0"/>
                <a:lumOff val="0"/>
                <a:alphaOff val="0"/>
              </a:schemeClr>
            </a:effectRef>
            <a:fontRef idx="minor"/>
          </p:style>
          <p:txBody>
            <a:bodyPr numCol="1" spcCol="1440" lIns="243360" rIns="243360" tIns="186120" bIns="186120" anchor="b">
              <a:noAutofit/>
            </a:bodyPr>
            <a:p>
              <a:pPr algn="ctr">
                <a:lnSpc>
                  <a:spcPct val="90000"/>
                </a:lnSpc>
                <a:spcAft>
                  <a:spcPts val="1120"/>
                </a:spcAft>
              </a:pPr>
              <a:endParaRPr b="0" lang="en-US" sz="3200" spc="-1" strike="noStrike">
                <a:solidFill>
                  <a:srgbClr val="fedf31"/>
                </a:solidFill>
                <a:latin typeface="Calibri"/>
              </a:endParaRPr>
            </a:p>
          </p:txBody>
        </p:sp>
        <p:pic>
          <p:nvPicPr>
            <p:cNvPr id="1343" name="Graphic 10" descr="Customer review with solid fill"/>
            <p:cNvPicPr/>
            <p:nvPr/>
          </p:nvPicPr>
          <p:blipFill>
            <a:blip r:embed="rId1"/>
            <a:stretch/>
          </p:blipFill>
          <p:spPr>
            <a:xfrm>
              <a:off x="9986400" y="2351520"/>
              <a:ext cx="1599840" cy="1599840"/>
            </a:xfrm>
            <a:prstGeom prst="rect">
              <a:avLst/>
            </a:prstGeom>
            <a:ln w="0">
              <a:noFill/>
            </a:ln>
          </p:spPr>
        </p:pic>
      </p:grpSp>
      <p:grpSp>
        <p:nvGrpSpPr>
          <p:cNvPr id="1344" name="Group 2"/>
          <p:cNvGrpSpPr/>
          <p:nvPr/>
        </p:nvGrpSpPr>
        <p:grpSpPr>
          <a:xfrm>
            <a:off x="1028880" y="1830960"/>
            <a:ext cx="7886160" cy="2640600"/>
            <a:chOff x="1028880" y="1830960"/>
            <a:chExt cx="7886160" cy="2640600"/>
          </a:xfrm>
        </p:grpSpPr>
        <p:sp>
          <p:nvSpPr>
            <p:cNvPr id="1345" name="Freeform: Shape 29"/>
            <p:cNvSpPr/>
            <p:nvPr/>
          </p:nvSpPr>
          <p:spPr>
            <a:xfrm>
              <a:off x="3502080" y="2095200"/>
              <a:ext cx="5412960" cy="2112480"/>
            </a:xfrm>
            <a:custGeom>
              <a:avLst/>
              <a:gdLst>
                <a:gd name="textAreaLeft" fmla="*/ 0 w 5412960"/>
                <a:gd name="textAreaRight" fmla="*/ 5413320 w 5412960"/>
                <a:gd name="textAreaTop" fmla="*/ 0 h 2112480"/>
                <a:gd name="textAreaBottom" fmla="*/ 2112840 h 2112480"/>
              </a:gdLst>
              <a:ahLst/>
              <a:rect l="textAreaLeft" t="textAreaTop" r="textAreaRight" b="textAreaBottom"/>
              <a:pathLst>
                <a:path w="1408561" h="3608832">
                  <a:moveTo>
                    <a:pt x="1408561" y="601485"/>
                  </a:moveTo>
                  <a:lnTo>
                    <a:pt x="1408561" y="3007347"/>
                  </a:lnTo>
                  <a:cubicBezTo>
                    <a:pt x="1408561" y="3339537"/>
                    <a:pt x="1367536" y="3608831"/>
                    <a:pt x="1316930" y="3608831"/>
                  </a:cubicBezTo>
                  <a:lnTo>
                    <a:pt x="0" y="3608831"/>
                  </a:lnTo>
                  <a:lnTo>
                    <a:pt x="0" y="3608831"/>
                  </a:lnTo>
                  <a:lnTo>
                    <a:pt x="0" y="1"/>
                  </a:lnTo>
                  <a:lnTo>
                    <a:pt x="0" y="1"/>
                  </a:lnTo>
                  <a:lnTo>
                    <a:pt x="1316930" y="1"/>
                  </a:lnTo>
                  <a:cubicBezTo>
                    <a:pt x="1367536" y="1"/>
                    <a:pt x="1408561" y="269295"/>
                    <a:pt x="1408561" y="601485"/>
                  </a:cubicBezTo>
                  <a:close/>
                </a:path>
              </a:pathLst>
            </a:custGeom>
            <a:noFill/>
            <a:ln>
              <a:noFill/>
            </a:ln>
          </p:spPr>
          <p:style>
            <a:lnRef idx="2"/>
            <a:fillRef idx="0"/>
            <a:effectRef idx="0">
              <a:schemeClr val="accent1">
                <a:alpha val="90000"/>
                <a:tint val="40000"/>
                <a:hueOff val="0"/>
                <a:satOff val="0"/>
                <a:lumOff val="0"/>
                <a:alphaOff val="0"/>
              </a:schemeClr>
            </a:effectRef>
            <a:fontRef idx="minor"/>
          </p:style>
          <p:txBody>
            <a:bodyPr numCol="1" spcCol="1440" lIns="371520" rIns="474480" tIns="288720" bIns="288720" anchor="ctr">
              <a:noAutofit/>
            </a:bodyPr>
            <a:p>
              <a:pPr lvl="1" marL="771480" indent="-514440">
                <a:lnSpc>
                  <a:spcPct val="90000"/>
                </a:lnSpc>
                <a:spcAft>
                  <a:spcPts val="479"/>
                </a:spcAft>
                <a:buClr>
                  <a:srgbClr val="595959"/>
                </a:buClr>
                <a:buFont typeface="Calibri"/>
                <a:buAutoNum type="arabicPeriod"/>
              </a:pPr>
              <a:r>
                <a:rPr b="0" lang="pt-BR" sz="3200" spc="-1" strike="noStrike">
                  <a:solidFill>
                    <a:srgbClr val="595959"/>
                  </a:solidFill>
                  <a:latin typeface="Calibri"/>
                </a:rPr>
                <a:t>Alinhamento da estratégia com o negócio</a:t>
              </a:r>
              <a:endParaRPr b="0" lang="pt-BR" sz="3200" spc="-1" strike="noStrike">
                <a:solidFill>
                  <a:srgbClr val="000000"/>
                </a:solidFill>
                <a:latin typeface="Arial"/>
              </a:endParaRPr>
            </a:p>
          </p:txBody>
        </p:sp>
        <p:sp>
          <p:nvSpPr>
            <p:cNvPr id="1346" name="Freeform: Shape 30"/>
            <p:cNvSpPr/>
            <p:nvPr/>
          </p:nvSpPr>
          <p:spPr>
            <a:xfrm>
              <a:off x="1028880" y="1830960"/>
              <a:ext cx="2640240" cy="2640600"/>
            </a:xfrm>
            <a:custGeom>
              <a:avLst/>
              <a:gdLst>
                <a:gd name="textAreaLeft" fmla="*/ 0 w 2640240"/>
                <a:gd name="textAreaRight" fmla="*/ 2640600 w 2640240"/>
                <a:gd name="textAreaTop" fmla="*/ 0 h 2640600"/>
                <a:gd name="textAreaBottom" fmla="*/ 2640960 h 2640600"/>
              </a:gdLst>
              <a:ahLst/>
              <a:rect l="textAreaLeft" t="textAreaTop" r="textAreaRight" b="textAreaBottom"/>
              <a:pathLst>
                <a:path w="2029968" h="1760701">
                  <a:moveTo>
                    <a:pt x="0" y="293456"/>
                  </a:moveTo>
                  <a:cubicBezTo>
                    <a:pt x="0" y="131385"/>
                    <a:pt x="131385" y="0"/>
                    <a:pt x="293456" y="0"/>
                  </a:cubicBezTo>
                  <a:lnTo>
                    <a:pt x="1736512" y="0"/>
                  </a:lnTo>
                  <a:cubicBezTo>
                    <a:pt x="1898583" y="0"/>
                    <a:pt x="2029968" y="131385"/>
                    <a:pt x="2029968" y="293456"/>
                  </a:cubicBezTo>
                  <a:lnTo>
                    <a:pt x="2029968" y="1467245"/>
                  </a:lnTo>
                  <a:cubicBezTo>
                    <a:pt x="2029968" y="1629316"/>
                    <a:pt x="1898583" y="1760701"/>
                    <a:pt x="1736512" y="1760701"/>
                  </a:cubicBezTo>
                  <a:lnTo>
                    <a:pt x="293456" y="1760701"/>
                  </a:lnTo>
                  <a:cubicBezTo>
                    <a:pt x="131385" y="1760701"/>
                    <a:pt x="0" y="1629316"/>
                    <a:pt x="0" y="1467245"/>
                  </a:cubicBezTo>
                  <a:lnTo>
                    <a:pt x="0" y="293456"/>
                  </a:lnTo>
                  <a:close/>
                </a:path>
              </a:pathLst>
            </a:custGeom>
            <a:solidFill>
              <a:srgbClr val="63b1db"/>
            </a:solidFill>
            <a:ln>
              <a:noFill/>
            </a:ln>
          </p:spPr>
          <p:style>
            <a:lnRef idx="2"/>
            <a:fillRef idx="0"/>
            <a:effectRef idx="0">
              <a:schemeClr val="accent1">
                <a:hueOff val="0"/>
                <a:satOff val="0"/>
                <a:lumOff val="0"/>
                <a:alphaOff val="0"/>
              </a:schemeClr>
            </a:effectRef>
            <a:fontRef idx="minor"/>
          </p:style>
          <p:txBody>
            <a:bodyPr numCol="1" spcCol="1440" lIns="243360" rIns="243360" tIns="186120" bIns="186120" anchor="b">
              <a:noAutofit/>
            </a:bodyPr>
            <a:p>
              <a:pPr algn="ctr">
                <a:lnSpc>
                  <a:spcPct val="90000"/>
                </a:lnSpc>
                <a:spcAft>
                  <a:spcPts val="1120"/>
                </a:spcAft>
              </a:pPr>
              <a:endParaRPr b="0" lang="en-US" sz="3200" spc="-1" strike="noStrike">
                <a:solidFill>
                  <a:srgbClr val="fedf31"/>
                </a:solidFill>
                <a:latin typeface="Calibri"/>
              </a:endParaRPr>
            </a:p>
          </p:txBody>
        </p:sp>
        <p:pic>
          <p:nvPicPr>
            <p:cNvPr id="1347" name="Graphic 12" descr="Hourglass Finished with solid fill"/>
            <p:cNvPicPr/>
            <p:nvPr/>
          </p:nvPicPr>
          <p:blipFill>
            <a:blip r:embed="rId2"/>
            <a:stretch/>
          </p:blipFill>
          <p:spPr>
            <a:xfrm>
              <a:off x="1549080" y="2351520"/>
              <a:ext cx="1599840" cy="1599840"/>
            </a:xfrm>
            <a:prstGeom prst="rect">
              <a:avLst/>
            </a:prstGeom>
            <a:ln w="0">
              <a:noFill/>
            </a:ln>
          </p:spPr>
        </p:pic>
      </p:grpSp>
      <p:grpSp>
        <p:nvGrpSpPr>
          <p:cNvPr id="1348" name="Group 3"/>
          <p:cNvGrpSpPr/>
          <p:nvPr/>
        </p:nvGrpSpPr>
        <p:grpSpPr>
          <a:xfrm>
            <a:off x="1028880" y="4890240"/>
            <a:ext cx="7783560" cy="2640600"/>
            <a:chOff x="1028880" y="4890240"/>
            <a:chExt cx="7783560" cy="2640600"/>
          </a:xfrm>
        </p:grpSpPr>
        <p:sp>
          <p:nvSpPr>
            <p:cNvPr id="1349" name="Freeform: Shape 22"/>
            <p:cNvSpPr/>
            <p:nvPr/>
          </p:nvSpPr>
          <p:spPr>
            <a:xfrm>
              <a:off x="3399480" y="5154120"/>
              <a:ext cx="5412960" cy="2112480"/>
            </a:xfrm>
            <a:custGeom>
              <a:avLst/>
              <a:gdLst>
                <a:gd name="textAreaLeft" fmla="*/ 0 w 5412960"/>
                <a:gd name="textAreaRight" fmla="*/ 5413320 w 5412960"/>
                <a:gd name="textAreaTop" fmla="*/ 0 h 2112480"/>
                <a:gd name="textAreaBottom" fmla="*/ 2112840 h 2112480"/>
              </a:gdLst>
              <a:ahLst/>
              <a:rect l="textAreaLeft" t="textAreaTop" r="textAreaRight" b="textAreaBottom"/>
              <a:pathLst>
                <a:path w="1408561" h="3608832">
                  <a:moveTo>
                    <a:pt x="1408561" y="601485"/>
                  </a:moveTo>
                  <a:lnTo>
                    <a:pt x="1408561" y="3007347"/>
                  </a:lnTo>
                  <a:cubicBezTo>
                    <a:pt x="1408561" y="3339537"/>
                    <a:pt x="1367536" y="3608831"/>
                    <a:pt x="1316930" y="3608831"/>
                  </a:cubicBezTo>
                  <a:lnTo>
                    <a:pt x="0" y="3608831"/>
                  </a:lnTo>
                  <a:lnTo>
                    <a:pt x="0" y="3608831"/>
                  </a:lnTo>
                  <a:lnTo>
                    <a:pt x="0" y="1"/>
                  </a:lnTo>
                  <a:lnTo>
                    <a:pt x="0" y="1"/>
                  </a:lnTo>
                  <a:lnTo>
                    <a:pt x="1316930" y="1"/>
                  </a:lnTo>
                  <a:cubicBezTo>
                    <a:pt x="1367536" y="1"/>
                    <a:pt x="1408561" y="269295"/>
                    <a:pt x="1408561" y="601485"/>
                  </a:cubicBezTo>
                  <a:close/>
                </a:path>
              </a:pathLst>
            </a:custGeom>
            <a:noFill/>
            <a:ln>
              <a:noFill/>
            </a:ln>
          </p:spPr>
          <p:style>
            <a:lnRef idx="2"/>
            <a:fillRef idx="0"/>
            <a:effectRef idx="0">
              <a:schemeClr val="accent1">
                <a:alpha val="90000"/>
                <a:tint val="40000"/>
                <a:hueOff val="0"/>
                <a:satOff val="0"/>
                <a:lumOff val="0"/>
                <a:alphaOff val="0"/>
              </a:schemeClr>
            </a:effectRef>
            <a:fontRef idx="minor"/>
          </p:style>
          <p:txBody>
            <a:bodyPr numCol="1" spcCol="1440" lIns="371520" rIns="474480" tIns="288720" bIns="288720" anchor="ctr">
              <a:noAutofit/>
            </a:bodyPr>
            <a:p>
              <a:pPr lvl="1" marL="771480" indent="-514440">
                <a:lnSpc>
                  <a:spcPct val="90000"/>
                </a:lnSpc>
                <a:spcAft>
                  <a:spcPts val="479"/>
                </a:spcAft>
                <a:buClr>
                  <a:srgbClr val="595959"/>
                </a:buClr>
                <a:buFont typeface="Calibri"/>
                <a:buAutoNum type="arabicPeriod" startAt="3"/>
              </a:pPr>
              <a:r>
                <a:rPr b="0" lang="pt-BR" sz="3200" spc="-1" strike="noStrike">
                  <a:solidFill>
                    <a:srgbClr val="595959"/>
                  </a:solidFill>
                  <a:latin typeface="Calibri"/>
                </a:rPr>
                <a:t>Obtenção de entendimento e adesão</a:t>
              </a:r>
              <a:endParaRPr b="0" lang="pt-BR" sz="3200" spc="-1" strike="noStrike">
                <a:solidFill>
                  <a:srgbClr val="000000"/>
                </a:solidFill>
                <a:latin typeface="Arial"/>
              </a:endParaRPr>
            </a:p>
          </p:txBody>
        </p:sp>
        <p:sp>
          <p:nvSpPr>
            <p:cNvPr id="1350" name="Freeform: Shape 23"/>
            <p:cNvSpPr/>
            <p:nvPr/>
          </p:nvSpPr>
          <p:spPr>
            <a:xfrm>
              <a:off x="1028880" y="4890240"/>
              <a:ext cx="2640240" cy="2640600"/>
            </a:xfrm>
            <a:custGeom>
              <a:avLst/>
              <a:gdLst>
                <a:gd name="textAreaLeft" fmla="*/ 0 w 2640240"/>
                <a:gd name="textAreaRight" fmla="*/ 2640600 w 2640240"/>
                <a:gd name="textAreaTop" fmla="*/ 0 h 2640600"/>
                <a:gd name="textAreaBottom" fmla="*/ 2640960 h 2640600"/>
              </a:gdLst>
              <a:ahLst/>
              <a:rect l="textAreaLeft" t="textAreaTop" r="textAreaRight" b="textAreaBottom"/>
              <a:pathLst>
                <a:path w="2029968" h="1760701">
                  <a:moveTo>
                    <a:pt x="0" y="293456"/>
                  </a:moveTo>
                  <a:cubicBezTo>
                    <a:pt x="0" y="131385"/>
                    <a:pt x="131385" y="0"/>
                    <a:pt x="293456" y="0"/>
                  </a:cubicBezTo>
                  <a:lnTo>
                    <a:pt x="1736512" y="0"/>
                  </a:lnTo>
                  <a:cubicBezTo>
                    <a:pt x="1898583" y="0"/>
                    <a:pt x="2029968" y="131385"/>
                    <a:pt x="2029968" y="293456"/>
                  </a:cubicBezTo>
                  <a:lnTo>
                    <a:pt x="2029968" y="1467245"/>
                  </a:lnTo>
                  <a:cubicBezTo>
                    <a:pt x="2029968" y="1629316"/>
                    <a:pt x="1898583" y="1760701"/>
                    <a:pt x="1736512" y="1760701"/>
                  </a:cubicBezTo>
                  <a:lnTo>
                    <a:pt x="293456" y="1760701"/>
                  </a:lnTo>
                  <a:cubicBezTo>
                    <a:pt x="131385" y="1760701"/>
                    <a:pt x="0" y="1629316"/>
                    <a:pt x="0" y="1467245"/>
                  </a:cubicBezTo>
                  <a:lnTo>
                    <a:pt x="0" y="293456"/>
                  </a:lnTo>
                  <a:close/>
                </a:path>
              </a:pathLst>
            </a:custGeom>
            <a:solidFill>
              <a:srgbClr val="00ebd0"/>
            </a:solidFill>
            <a:ln>
              <a:noFill/>
            </a:ln>
          </p:spPr>
          <p:style>
            <a:lnRef idx="2"/>
            <a:fillRef idx="0"/>
            <a:effectRef idx="0"/>
            <a:fontRef idx="minor"/>
          </p:style>
          <p:txBody>
            <a:bodyPr numCol="1" spcCol="1440" lIns="243360" rIns="243360" tIns="186120" bIns="186120" anchor="b">
              <a:noAutofit/>
            </a:bodyPr>
            <a:p>
              <a:pPr algn="ctr">
                <a:lnSpc>
                  <a:spcPct val="90000"/>
                </a:lnSpc>
                <a:spcAft>
                  <a:spcPts val="1120"/>
                </a:spcAft>
              </a:pPr>
              <a:endParaRPr b="0" lang="en-US" sz="3200" spc="-1" strike="noStrike">
                <a:solidFill>
                  <a:srgbClr val="fedf31"/>
                </a:solidFill>
                <a:latin typeface="Calibri"/>
              </a:endParaRPr>
            </a:p>
          </p:txBody>
        </p:sp>
        <p:pic>
          <p:nvPicPr>
            <p:cNvPr id="1351" name="Graphic 14" descr="Handshake with solid fill"/>
            <p:cNvPicPr/>
            <p:nvPr/>
          </p:nvPicPr>
          <p:blipFill>
            <a:blip r:embed="rId3"/>
            <a:stretch/>
          </p:blipFill>
          <p:spPr>
            <a:xfrm>
              <a:off x="1343160" y="5204880"/>
              <a:ext cx="2011320" cy="2011320"/>
            </a:xfrm>
            <a:prstGeom prst="rect">
              <a:avLst/>
            </a:prstGeom>
            <a:ln w="0">
              <a:noFill/>
            </a:ln>
          </p:spPr>
        </p:pic>
      </p:grpSp>
      <p:grpSp>
        <p:nvGrpSpPr>
          <p:cNvPr id="1352" name="Group 4"/>
          <p:cNvGrpSpPr/>
          <p:nvPr/>
        </p:nvGrpSpPr>
        <p:grpSpPr>
          <a:xfrm>
            <a:off x="9475200" y="4890240"/>
            <a:ext cx="7783920" cy="2640600"/>
            <a:chOff x="9475200" y="4890240"/>
            <a:chExt cx="7783920" cy="2640600"/>
          </a:xfrm>
        </p:grpSpPr>
        <p:sp>
          <p:nvSpPr>
            <p:cNvPr id="1353" name="Freeform: Shape 24"/>
            <p:cNvSpPr/>
            <p:nvPr/>
          </p:nvSpPr>
          <p:spPr>
            <a:xfrm>
              <a:off x="11846160" y="5154120"/>
              <a:ext cx="5412960" cy="2112480"/>
            </a:xfrm>
            <a:custGeom>
              <a:avLst/>
              <a:gdLst>
                <a:gd name="textAreaLeft" fmla="*/ 0 w 5412960"/>
                <a:gd name="textAreaRight" fmla="*/ 5413320 w 5412960"/>
                <a:gd name="textAreaTop" fmla="*/ 0 h 2112480"/>
                <a:gd name="textAreaBottom" fmla="*/ 2112840 h 2112480"/>
              </a:gdLst>
              <a:ahLst/>
              <a:rect l="textAreaLeft" t="textAreaTop" r="textAreaRight" b="textAreaBottom"/>
              <a:pathLst>
                <a:path w="1408561" h="3608832">
                  <a:moveTo>
                    <a:pt x="1408561" y="601485"/>
                  </a:moveTo>
                  <a:lnTo>
                    <a:pt x="1408561" y="3007347"/>
                  </a:lnTo>
                  <a:cubicBezTo>
                    <a:pt x="1408561" y="3339537"/>
                    <a:pt x="1367536" y="3608831"/>
                    <a:pt x="1316930" y="3608831"/>
                  </a:cubicBezTo>
                  <a:lnTo>
                    <a:pt x="0" y="3608831"/>
                  </a:lnTo>
                  <a:lnTo>
                    <a:pt x="0" y="3608831"/>
                  </a:lnTo>
                  <a:lnTo>
                    <a:pt x="0" y="1"/>
                  </a:lnTo>
                  <a:lnTo>
                    <a:pt x="0" y="1"/>
                  </a:lnTo>
                  <a:lnTo>
                    <a:pt x="1316930" y="1"/>
                  </a:lnTo>
                  <a:cubicBezTo>
                    <a:pt x="1367536" y="1"/>
                    <a:pt x="1408561" y="269295"/>
                    <a:pt x="1408561" y="601485"/>
                  </a:cubicBezTo>
                  <a:close/>
                </a:path>
              </a:pathLst>
            </a:custGeom>
            <a:noFill/>
            <a:ln>
              <a:noFill/>
            </a:ln>
          </p:spPr>
          <p:style>
            <a:lnRef idx="2"/>
            <a:fillRef idx="0"/>
            <a:effectRef idx="0">
              <a:schemeClr val="accent1">
                <a:alpha val="90000"/>
                <a:tint val="40000"/>
                <a:hueOff val="0"/>
                <a:satOff val="0"/>
                <a:lumOff val="0"/>
                <a:alphaOff val="0"/>
              </a:schemeClr>
            </a:effectRef>
            <a:fontRef idx="minor"/>
          </p:style>
          <p:txBody>
            <a:bodyPr numCol="1" spcCol="1440" lIns="371520" rIns="474480" tIns="288720" bIns="288720" anchor="ctr">
              <a:noAutofit/>
            </a:bodyPr>
            <a:p>
              <a:pPr lvl="1" marL="771480" indent="-514440">
                <a:lnSpc>
                  <a:spcPct val="90000"/>
                </a:lnSpc>
                <a:spcAft>
                  <a:spcPts val="479"/>
                </a:spcAft>
                <a:buClr>
                  <a:srgbClr val="595959"/>
                </a:buClr>
                <a:buFont typeface="Calibri"/>
                <a:buAutoNum type="arabicPeriod" startAt="4"/>
              </a:pPr>
              <a:r>
                <a:rPr b="0" lang="pt-BR" sz="3200" spc="-1" strike="noStrike">
                  <a:solidFill>
                    <a:srgbClr val="595959"/>
                  </a:solidFill>
                  <a:latin typeface="Calibri"/>
                </a:rPr>
                <a:t>Percepção da relevância da estratégia </a:t>
              </a:r>
              <a:endParaRPr b="0" lang="pt-BR" sz="3200" spc="-1" strike="noStrike">
                <a:solidFill>
                  <a:srgbClr val="000000"/>
                </a:solidFill>
                <a:latin typeface="Arial"/>
              </a:endParaRPr>
            </a:p>
          </p:txBody>
        </p:sp>
        <p:sp>
          <p:nvSpPr>
            <p:cNvPr id="1354" name="Freeform: Shape 25"/>
            <p:cNvSpPr/>
            <p:nvPr/>
          </p:nvSpPr>
          <p:spPr>
            <a:xfrm>
              <a:off x="9475200" y="4890240"/>
              <a:ext cx="2640240" cy="2640600"/>
            </a:xfrm>
            <a:custGeom>
              <a:avLst/>
              <a:gdLst>
                <a:gd name="textAreaLeft" fmla="*/ 0 w 2640240"/>
                <a:gd name="textAreaRight" fmla="*/ 2640600 w 2640240"/>
                <a:gd name="textAreaTop" fmla="*/ 0 h 2640600"/>
                <a:gd name="textAreaBottom" fmla="*/ 2640960 h 2640600"/>
              </a:gdLst>
              <a:ahLst/>
              <a:rect l="textAreaLeft" t="textAreaTop" r="textAreaRight" b="textAreaBottom"/>
              <a:pathLst>
                <a:path w="2029968" h="1760701">
                  <a:moveTo>
                    <a:pt x="0" y="293456"/>
                  </a:moveTo>
                  <a:cubicBezTo>
                    <a:pt x="0" y="131385"/>
                    <a:pt x="131385" y="0"/>
                    <a:pt x="293456" y="0"/>
                  </a:cubicBezTo>
                  <a:lnTo>
                    <a:pt x="1736512" y="0"/>
                  </a:lnTo>
                  <a:cubicBezTo>
                    <a:pt x="1898583" y="0"/>
                    <a:pt x="2029968" y="131385"/>
                    <a:pt x="2029968" y="293456"/>
                  </a:cubicBezTo>
                  <a:lnTo>
                    <a:pt x="2029968" y="1467245"/>
                  </a:lnTo>
                  <a:cubicBezTo>
                    <a:pt x="2029968" y="1629316"/>
                    <a:pt x="1898583" y="1760701"/>
                    <a:pt x="1736512" y="1760701"/>
                  </a:cubicBezTo>
                  <a:lnTo>
                    <a:pt x="293456" y="1760701"/>
                  </a:lnTo>
                  <a:cubicBezTo>
                    <a:pt x="131385" y="1760701"/>
                    <a:pt x="0" y="1629316"/>
                    <a:pt x="0" y="1467245"/>
                  </a:cubicBezTo>
                  <a:lnTo>
                    <a:pt x="0" y="293456"/>
                  </a:lnTo>
                  <a:close/>
                </a:path>
              </a:pathLst>
            </a:custGeom>
            <a:solidFill>
              <a:srgbClr val="9fa2dd"/>
            </a:solidFill>
            <a:ln>
              <a:noFill/>
            </a:ln>
          </p:spPr>
          <p:style>
            <a:lnRef idx="2"/>
            <a:fillRef idx="0"/>
            <a:effectRef idx="0"/>
            <a:fontRef idx="minor"/>
          </p:style>
          <p:txBody>
            <a:bodyPr numCol="1" spcCol="1440" lIns="243360" rIns="243360" tIns="186120" bIns="186120" anchor="b">
              <a:noAutofit/>
            </a:bodyPr>
            <a:p>
              <a:pPr algn="ctr">
                <a:lnSpc>
                  <a:spcPct val="90000"/>
                </a:lnSpc>
                <a:spcAft>
                  <a:spcPts val="1120"/>
                </a:spcAft>
              </a:pPr>
              <a:endParaRPr b="0" lang="en-US" sz="3200" spc="-1" strike="noStrike">
                <a:solidFill>
                  <a:srgbClr val="fedf31"/>
                </a:solidFill>
                <a:latin typeface="Calibri"/>
              </a:endParaRPr>
            </a:p>
          </p:txBody>
        </p:sp>
        <p:pic>
          <p:nvPicPr>
            <p:cNvPr id="1355" name="Graphic 16" descr="Artificial Intelligence with solid fill"/>
            <p:cNvPicPr/>
            <p:nvPr/>
          </p:nvPicPr>
          <p:blipFill>
            <a:blip r:embed="rId4"/>
            <a:stretch/>
          </p:blipFill>
          <p:spPr>
            <a:xfrm>
              <a:off x="9915480" y="5330520"/>
              <a:ext cx="1760040" cy="1760040"/>
            </a:xfrm>
            <a:prstGeom prst="rect">
              <a:avLst/>
            </a:prstGeom>
            <a:ln w="0">
              <a:noFill/>
            </a:ln>
          </p:spPr>
        </p:pic>
      </p:grpSp>
      <p:sp>
        <p:nvSpPr>
          <p:cNvPr id="1356" name="Título 5"/>
          <p:cNvSpPr/>
          <p:nvPr/>
        </p:nvSpPr>
        <p:spPr>
          <a:xfrm>
            <a:off x="693720" y="212760"/>
            <a:ext cx="16427520" cy="92304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1" lang="pt-BR" sz="4050" spc="-1" strike="noStrike">
                <a:solidFill>
                  <a:srgbClr val="4f81bd"/>
                </a:solidFill>
                <a:latin typeface="Calibri"/>
              </a:rPr>
              <a:t>Desafios da liderança para provocar mudanças</a:t>
            </a:r>
            <a:endParaRPr b="0" lang="pt-BR" sz="4050" spc="-1" strike="noStrike">
              <a:solidFill>
                <a:srgbClr val="000000"/>
              </a:solidFill>
              <a:latin typeface="Arial"/>
            </a:endParaRPr>
          </a:p>
        </p:txBody>
      </p:sp>
      <p:sp>
        <p:nvSpPr>
          <p:cNvPr id="1357" name="CaixaDeTexto 7"/>
          <p:cNvSpPr/>
          <p:nvPr/>
        </p:nvSpPr>
        <p:spPr>
          <a:xfrm>
            <a:off x="1028880" y="8167680"/>
            <a:ext cx="16230240" cy="1293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Aft>
                <a:spcPts val="1800"/>
              </a:spcAft>
              <a:tabLst>
                <a:tab algn="l" pos="0"/>
              </a:tabLst>
            </a:pPr>
            <a:r>
              <a:rPr b="0" lang="pt-BR" sz="3200" spc="-1" strike="noStrike">
                <a:solidFill>
                  <a:srgbClr val="595959"/>
                </a:solidFill>
                <a:latin typeface="Calibri"/>
                <a:ea typeface="Roboto"/>
              </a:rPr>
              <a:t>O líder, como agente de mudanças, compreende seus desafios:</a:t>
            </a:r>
            <a:endParaRPr b="0" lang="pt-BR" sz="3200" spc="-1" strike="noStrike">
              <a:solidFill>
                <a:srgbClr val="000000"/>
              </a:solidFill>
              <a:latin typeface="Arial"/>
            </a:endParaRPr>
          </a:p>
          <a:p>
            <a:pPr algn="ctr">
              <a:lnSpc>
                <a:spcPct val="100000"/>
              </a:lnSpc>
              <a:spcAft>
                <a:spcPts val="1800"/>
              </a:spcAft>
              <a:tabLst>
                <a:tab algn="l" pos="0"/>
              </a:tabLst>
            </a:pPr>
            <a:r>
              <a:rPr b="0" lang="pt-BR" sz="3200" spc="-1" strike="noStrike">
                <a:solidFill>
                  <a:srgbClr val="595959"/>
                </a:solidFill>
                <a:latin typeface="Calibri"/>
                <a:ea typeface="Roboto"/>
              </a:rPr>
              <a:t>Que as estratégias só funcionam quando eles conseguem mudar a mentalidade das pessoas.</a:t>
            </a:r>
            <a:endParaRPr b="0" lang="pt-BR" sz="3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73" dur="indefinite" restart="never" nodeType="tmRoot">
          <p:childTnLst>
            <p:seq>
              <p:cTn id="474" dur="indefinite" nodeType="mainSeq">
                <p:childTnLst>
                  <p:par>
                    <p:cTn id="475" fill="hold">
                      <p:stCondLst>
                        <p:cond delay="0"/>
                      </p:stCondLst>
                      <p:childTnLst>
                        <p:par>
                          <p:cTn id="476" fill="hold">
                            <p:stCondLst>
                              <p:cond delay="0"/>
                            </p:stCondLst>
                            <p:childTnLst>
                              <p:par>
                                <p:cTn id="477" nodeType="afterEffect" fill="hold" presetClass="entr" presetID="10">
                                  <p:stCondLst>
                                    <p:cond delay="0"/>
                                  </p:stCondLst>
                                  <p:childTnLst>
                                    <p:set>
                                      <p:cBhvr>
                                        <p:cTn id="478" dur="1" fill="hold">
                                          <p:stCondLst>
                                            <p:cond delay="0"/>
                                          </p:stCondLst>
                                        </p:cTn>
                                        <p:tgtEl>
                                          <p:spTgt spid="1340"/>
                                        </p:tgtEl>
                                        <p:attrNameLst>
                                          <p:attrName>style.visibility</p:attrName>
                                        </p:attrNameLst>
                                      </p:cBhvr>
                                      <p:to>
                                        <p:strVal val="visible"/>
                                      </p:to>
                                    </p:set>
                                    <p:animEffect filter="fade" transition="in">
                                      <p:cBhvr additive="repl">
                                        <p:cTn id="479" dur="500"/>
                                        <p:tgtEl>
                                          <p:spTgt spid="1340"/>
                                        </p:tgtEl>
                                      </p:cBhvr>
                                    </p:animEffect>
                                  </p:childTnLst>
                                </p:cTn>
                              </p:par>
                            </p:childTnLst>
                          </p:cTn>
                        </p:par>
                        <p:par>
                          <p:cTn id="480" fill="hold">
                            <p:stCondLst>
                              <p:cond delay="500"/>
                            </p:stCondLst>
                            <p:childTnLst>
                              <p:par>
                                <p:cTn id="481" nodeType="afterEffect" fill="hold" presetClass="entr" presetID="10">
                                  <p:stCondLst>
                                    <p:cond delay="0"/>
                                  </p:stCondLst>
                                  <p:childTnLst>
                                    <p:set>
                                      <p:cBhvr>
                                        <p:cTn id="482" dur="1" fill="hold">
                                          <p:stCondLst>
                                            <p:cond delay="0"/>
                                          </p:stCondLst>
                                        </p:cTn>
                                        <p:tgtEl>
                                          <p:spTgt spid="1348"/>
                                        </p:tgtEl>
                                        <p:attrNameLst>
                                          <p:attrName>style.visibility</p:attrName>
                                        </p:attrNameLst>
                                      </p:cBhvr>
                                      <p:to>
                                        <p:strVal val="visible"/>
                                      </p:to>
                                    </p:set>
                                    <p:animEffect filter="fade" transition="in">
                                      <p:cBhvr additive="repl">
                                        <p:cTn id="483" dur="500"/>
                                        <p:tgtEl>
                                          <p:spTgt spid="1348"/>
                                        </p:tgtEl>
                                      </p:cBhvr>
                                    </p:animEffect>
                                  </p:childTnLst>
                                </p:cTn>
                              </p:par>
                            </p:childTnLst>
                          </p:cTn>
                        </p:par>
                        <p:par>
                          <p:cTn id="484" fill="hold">
                            <p:stCondLst>
                              <p:cond delay="1000"/>
                            </p:stCondLst>
                            <p:childTnLst>
                              <p:par>
                                <p:cTn id="485" nodeType="afterEffect" fill="hold" presetClass="entr" presetID="10">
                                  <p:stCondLst>
                                    <p:cond delay="0"/>
                                  </p:stCondLst>
                                  <p:childTnLst>
                                    <p:set>
                                      <p:cBhvr>
                                        <p:cTn id="486" dur="1" fill="hold">
                                          <p:stCondLst>
                                            <p:cond delay="0"/>
                                          </p:stCondLst>
                                        </p:cTn>
                                        <p:tgtEl>
                                          <p:spTgt spid="1344"/>
                                        </p:tgtEl>
                                        <p:attrNameLst>
                                          <p:attrName>style.visibility</p:attrName>
                                        </p:attrNameLst>
                                      </p:cBhvr>
                                      <p:to>
                                        <p:strVal val="visible"/>
                                      </p:to>
                                    </p:set>
                                    <p:animEffect filter="fade" transition="in">
                                      <p:cBhvr additive="repl">
                                        <p:cTn id="487" dur="500"/>
                                        <p:tgtEl>
                                          <p:spTgt spid="1344"/>
                                        </p:tgtEl>
                                      </p:cBhvr>
                                    </p:animEffect>
                                  </p:childTnLst>
                                </p:cTn>
                              </p:par>
                            </p:childTnLst>
                          </p:cTn>
                        </p:par>
                        <p:par>
                          <p:cTn id="488" fill="hold">
                            <p:stCondLst>
                              <p:cond delay="1500"/>
                            </p:stCondLst>
                            <p:childTnLst>
                              <p:par>
                                <p:cTn id="489" nodeType="afterEffect" fill="hold" presetClass="entr" presetID="10">
                                  <p:stCondLst>
                                    <p:cond delay="0"/>
                                  </p:stCondLst>
                                  <p:childTnLst>
                                    <p:set>
                                      <p:cBhvr>
                                        <p:cTn id="490" dur="1" fill="hold">
                                          <p:stCondLst>
                                            <p:cond delay="0"/>
                                          </p:stCondLst>
                                        </p:cTn>
                                        <p:tgtEl>
                                          <p:spTgt spid="1352"/>
                                        </p:tgtEl>
                                        <p:attrNameLst>
                                          <p:attrName>style.visibility</p:attrName>
                                        </p:attrNameLst>
                                      </p:cBhvr>
                                      <p:to>
                                        <p:strVal val="visible"/>
                                      </p:to>
                                    </p:set>
                                    <p:animEffect filter="fade" transition="in">
                                      <p:cBhvr additive="repl">
                                        <p:cTn id="491" dur="500"/>
                                        <p:tgtEl>
                                          <p:spTgt spid="1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6" name="Diagram6"/>
          <p:cNvGraphicFramePr/>
          <p:nvPr>
            <p:extLst>
              <p:ext uri="{D42A27DB-BD31-4B8C-83A1-F6EECF244321}">
                <p14:modId xmlns:p14="http://schemas.microsoft.com/office/powerpoint/2010/main" val="871297012"/>
              </p:ext>
            </p:extLst>
          </p:nvPr>
        </p:nvGraphicFramePr>
        <p:xfrm>
          <a:off x="3048120" y="1254960"/>
          <a:ext cx="12191760" cy="8640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358"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Conteúdo da disciplina</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Rectangle 7"/>
          <p:cNvSpPr/>
          <p:nvPr/>
        </p:nvSpPr>
        <p:spPr>
          <a:xfrm>
            <a:off x="5514480" y="1378440"/>
            <a:ext cx="7225920" cy="1757520"/>
          </a:xfrm>
          <a:prstGeom prst="rect">
            <a:avLst/>
          </a:prstGeom>
          <a:gradFill rotWithShape="0">
            <a:gsLst>
              <a:gs pos="0">
                <a:srgbClr val="ffffff"/>
              </a:gs>
              <a:gs pos="100000">
                <a:srgbClr val="595959"/>
              </a:gs>
            </a:gsLst>
            <a:path path="circle">
              <a:fillToRect l="50000" t="50000" r="50000" b="50000"/>
            </a:path>
          </a:gradFill>
          <a:ln>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1">
            <a:schemeClr val="accent2"/>
          </a:lnRef>
          <a:fillRef idx="1002">
            <a:schemeClr val="lt1"/>
          </a:fillRef>
          <a:effectRef idx="1">
            <a:schemeClr val="accent2"/>
          </a:effectRef>
          <a:fontRef idx="minor"/>
        </p:style>
        <p:txBody>
          <a:bodyPr wrap="none" lIns="181080" rIns="181080" tIns="88920" bIns="88920" anchor="ctr">
            <a:noAutofit/>
          </a:bodyPr>
          <a:p>
            <a:pPr marL="1202400" indent="-571320">
              <a:lnSpc>
                <a:spcPct val="90000"/>
              </a:lnSpc>
              <a:tabLst>
                <a:tab algn="l" pos="0"/>
              </a:tabLst>
            </a:pPr>
            <a:r>
              <a:rPr b="1" lang="pt-BR" sz="3200" spc="-1" strike="noStrike">
                <a:solidFill>
                  <a:schemeClr val="dk1"/>
                </a:solidFill>
                <a:latin typeface="Calibri"/>
              </a:rPr>
              <a:t>VISÃO/ MISSÃO/ VALORES</a:t>
            </a:r>
            <a:endParaRPr b="0" lang="pt-BR" sz="3200" spc="-1" strike="noStrike">
              <a:solidFill>
                <a:srgbClr val="000000"/>
              </a:solidFill>
              <a:latin typeface="Arial"/>
            </a:endParaRPr>
          </a:p>
          <a:p>
            <a:pPr lvl="1" marL="1202400" indent="-571320">
              <a:lnSpc>
                <a:spcPct val="90000"/>
              </a:lnSpc>
              <a:buClr>
                <a:srgbClr val="000000"/>
              </a:buClr>
              <a:buFont typeface="Wingdings" charset="2"/>
              <a:buChar char=""/>
              <a:tabLst>
                <a:tab algn="l" pos="0"/>
              </a:tabLst>
            </a:pPr>
            <a:r>
              <a:rPr b="1" lang="pt-BR" sz="2800" spc="-1" strike="noStrike">
                <a:solidFill>
                  <a:schemeClr val="dk1"/>
                </a:solidFill>
                <a:latin typeface="Calibri"/>
              </a:rPr>
              <a:t>Porque existimos</a:t>
            </a:r>
            <a:endParaRPr b="0" lang="pt-BR" sz="2800" spc="-1" strike="noStrike">
              <a:solidFill>
                <a:srgbClr val="000000"/>
              </a:solidFill>
              <a:latin typeface="Arial"/>
            </a:endParaRPr>
          </a:p>
          <a:p>
            <a:pPr lvl="1" marL="1202400" indent="-571320">
              <a:lnSpc>
                <a:spcPct val="90000"/>
              </a:lnSpc>
              <a:buClr>
                <a:srgbClr val="000000"/>
              </a:buClr>
              <a:buFont typeface="Wingdings" charset="2"/>
              <a:buChar char=""/>
              <a:tabLst>
                <a:tab algn="l" pos="0"/>
              </a:tabLst>
            </a:pPr>
            <a:r>
              <a:rPr b="1" lang="pt-BR" sz="2800" spc="-1" strike="noStrike">
                <a:solidFill>
                  <a:schemeClr val="dk1"/>
                </a:solidFill>
                <a:latin typeface="Calibri"/>
              </a:rPr>
              <a:t>O que queremos ser</a:t>
            </a:r>
            <a:endParaRPr b="0" lang="pt-BR" sz="2800" spc="-1" strike="noStrike">
              <a:solidFill>
                <a:srgbClr val="000000"/>
              </a:solidFill>
              <a:latin typeface="Arial"/>
            </a:endParaRPr>
          </a:p>
          <a:p>
            <a:pPr lvl="1" marL="1202400" indent="-571320">
              <a:lnSpc>
                <a:spcPct val="90000"/>
              </a:lnSpc>
              <a:buClr>
                <a:srgbClr val="000000"/>
              </a:buClr>
              <a:buFont typeface="Wingdings" charset="2"/>
              <a:buChar char=""/>
              <a:tabLst>
                <a:tab algn="l" pos="0"/>
              </a:tabLst>
            </a:pPr>
            <a:r>
              <a:rPr b="1" lang="pt-BR" sz="2800" spc="-1" strike="noStrike">
                <a:solidFill>
                  <a:schemeClr val="dk1"/>
                </a:solidFill>
                <a:latin typeface="Calibri"/>
              </a:rPr>
              <a:t>Em que acreditamos</a:t>
            </a:r>
            <a:endParaRPr b="0" lang="pt-BR" sz="2800" spc="-1" strike="noStrike">
              <a:solidFill>
                <a:srgbClr val="000000"/>
              </a:solidFill>
              <a:latin typeface="Arial"/>
            </a:endParaRPr>
          </a:p>
        </p:txBody>
      </p:sp>
      <p:sp>
        <p:nvSpPr>
          <p:cNvPr id="1360" name="Rectangle 8"/>
          <p:cNvSpPr/>
          <p:nvPr/>
        </p:nvSpPr>
        <p:spPr>
          <a:xfrm>
            <a:off x="4331520" y="3152160"/>
            <a:ext cx="9591480" cy="1364760"/>
          </a:xfrm>
          <a:prstGeom prst="rect">
            <a:avLst/>
          </a:prstGeom>
          <a:gradFill rotWithShape="0">
            <a:gsLst>
              <a:gs pos="0">
                <a:srgbClr val="ffffff"/>
              </a:gs>
              <a:gs pos="100000">
                <a:srgbClr val="595959"/>
              </a:gs>
            </a:gsLst>
            <a:path path="circle">
              <a:fillToRect l="50000" t="50000" r="50000" b="50000"/>
            </a:path>
          </a:gradFill>
          <a:ln>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1">
            <a:schemeClr val="accent2"/>
          </a:lnRef>
          <a:fillRef idx="1002">
            <a:schemeClr val="lt1"/>
          </a:fillRef>
          <a:effectRef idx="1">
            <a:schemeClr val="accent2"/>
          </a:effectRef>
          <a:fontRef idx="minor"/>
        </p:style>
        <p:txBody>
          <a:bodyPr wrap="none" lIns="181080" rIns="181080" tIns="88920" bIns="88920" anchor="ctr">
            <a:noAutofit/>
          </a:bodyPr>
          <a:p>
            <a:pPr marL="2387520" indent="-571320">
              <a:lnSpc>
                <a:spcPct val="100000"/>
              </a:lnSpc>
              <a:tabLst>
                <a:tab algn="l" pos="0"/>
              </a:tabLst>
            </a:pPr>
            <a:r>
              <a:rPr b="1" lang="pt-BR" sz="3200" spc="-1" strike="noStrike">
                <a:solidFill>
                  <a:schemeClr val="dk1"/>
                </a:solidFill>
                <a:latin typeface="Calibri"/>
              </a:rPr>
              <a:t>ESTRATÉGIA</a:t>
            </a:r>
            <a:endParaRPr b="0" lang="pt-BR" sz="3200" spc="-1" strike="noStrike">
              <a:solidFill>
                <a:srgbClr val="000000"/>
              </a:solidFill>
              <a:latin typeface="Arial"/>
            </a:endParaRPr>
          </a:p>
          <a:p>
            <a:pPr marL="2387520" indent="-571320">
              <a:lnSpc>
                <a:spcPct val="100000"/>
              </a:lnSpc>
              <a:buClr>
                <a:srgbClr val="000000"/>
              </a:buClr>
              <a:buFont typeface="Wingdings" charset="2"/>
              <a:buChar char=""/>
              <a:tabLst>
                <a:tab algn="l" pos="0"/>
              </a:tabLst>
            </a:pPr>
            <a:r>
              <a:rPr b="1" lang="pt-BR" sz="2800" spc="-1" strike="noStrike">
                <a:solidFill>
                  <a:schemeClr val="dk1"/>
                </a:solidFill>
                <a:latin typeface="Calibri"/>
              </a:rPr>
              <a:t>Nosso plano de jogo</a:t>
            </a:r>
            <a:endParaRPr b="0" lang="pt-BR" sz="2800" spc="-1" strike="noStrike">
              <a:solidFill>
                <a:srgbClr val="000000"/>
              </a:solidFill>
              <a:latin typeface="Arial"/>
            </a:endParaRPr>
          </a:p>
        </p:txBody>
      </p:sp>
      <p:sp>
        <p:nvSpPr>
          <p:cNvPr id="1361" name="Rectangle 4"/>
          <p:cNvSpPr/>
          <p:nvPr/>
        </p:nvSpPr>
        <p:spPr>
          <a:xfrm>
            <a:off x="3357000" y="4529880"/>
            <a:ext cx="11540880" cy="1364760"/>
          </a:xfrm>
          <a:prstGeom prst="rect">
            <a:avLst/>
          </a:prstGeom>
          <a:gradFill rotWithShape="0">
            <a:gsLst>
              <a:gs pos="0">
                <a:srgbClr val="ffffff"/>
              </a:gs>
              <a:gs pos="100000">
                <a:srgbClr val="595959"/>
              </a:gs>
            </a:gsLst>
            <a:path path="circle">
              <a:fillToRect l="50000" t="50000" r="50000" b="50000"/>
            </a:path>
          </a:gradFill>
          <a:ln>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1">
            <a:schemeClr val="accent2"/>
          </a:lnRef>
          <a:fillRef idx="1002">
            <a:schemeClr val="lt1"/>
          </a:fillRef>
          <a:effectRef idx="1">
            <a:schemeClr val="accent2"/>
          </a:effectRef>
          <a:fontRef idx="minor"/>
        </p:style>
        <p:txBody>
          <a:bodyPr wrap="none" lIns="181080" rIns="181080" tIns="88920" bIns="88920" anchor="ctr">
            <a:noAutofit/>
          </a:bodyPr>
          <a:p>
            <a:pPr marL="3348360" indent="-571320">
              <a:lnSpc>
                <a:spcPct val="100000"/>
              </a:lnSpc>
              <a:tabLst>
                <a:tab algn="l" pos="0"/>
              </a:tabLst>
            </a:pPr>
            <a:r>
              <a:rPr b="1" lang="pt-BR" sz="3200" spc="-1" strike="noStrike">
                <a:solidFill>
                  <a:schemeClr val="dk1"/>
                </a:solidFill>
                <a:latin typeface="Calibri"/>
              </a:rPr>
              <a:t>PROCESSOS E ESTRUTURA</a:t>
            </a:r>
            <a:endParaRPr b="0" lang="pt-BR" sz="3200" spc="-1" strike="noStrike">
              <a:solidFill>
                <a:srgbClr val="000000"/>
              </a:solidFill>
              <a:latin typeface="Arial"/>
            </a:endParaRPr>
          </a:p>
          <a:p>
            <a:pPr marL="3348360" indent="-571320">
              <a:lnSpc>
                <a:spcPct val="100000"/>
              </a:lnSpc>
              <a:buClr>
                <a:srgbClr val="000000"/>
              </a:buClr>
              <a:buFont typeface="Wingdings" charset="2"/>
              <a:buChar char=""/>
              <a:tabLst>
                <a:tab algn="l" pos="0"/>
              </a:tabLst>
            </a:pPr>
            <a:r>
              <a:rPr b="1" lang="pt-BR" sz="2800" spc="-1" strike="noStrike">
                <a:solidFill>
                  <a:schemeClr val="dk1"/>
                </a:solidFill>
                <a:latin typeface="Calibri"/>
              </a:rPr>
              <a:t>A organização das equipes</a:t>
            </a:r>
            <a:endParaRPr b="0" lang="pt-BR" sz="2800" spc="-1" strike="noStrike">
              <a:solidFill>
                <a:srgbClr val="000000"/>
              </a:solidFill>
              <a:latin typeface="Arial"/>
            </a:endParaRPr>
          </a:p>
        </p:txBody>
      </p:sp>
      <p:sp>
        <p:nvSpPr>
          <p:cNvPr id="1362" name="Rectangle 9"/>
          <p:cNvSpPr/>
          <p:nvPr/>
        </p:nvSpPr>
        <p:spPr>
          <a:xfrm>
            <a:off x="2591640" y="5889600"/>
            <a:ext cx="13071240" cy="1364760"/>
          </a:xfrm>
          <a:prstGeom prst="rect">
            <a:avLst/>
          </a:prstGeom>
          <a:gradFill rotWithShape="0">
            <a:gsLst>
              <a:gs pos="0">
                <a:srgbClr val="ffffff"/>
              </a:gs>
              <a:gs pos="100000">
                <a:srgbClr val="595959"/>
              </a:gs>
            </a:gsLst>
            <a:path path="circle">
              <a:fillToRect l="50000" t="50000" r="50000" b="50000"/>
            </a:path>
          </a:gradFill>
          <a:ln>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1">
            <a:schemeClr val="accent2"/>
          </a:lnRef>
          <a:fillRef idx="1002">
            <a:schemeClr val="lt1"/>
          </a:fillRef>
          <a:effectRef idx="1">
            <a:schemeClr val="accent2"/>
          </a:effectRef>
          <a:fontRef idx="minor"/>
        </p:style>
        <p:txBody>
          <a:bodyPr wrap="none" lIns="181080" rIns="181080" tIns="88920" bIns="88920" anchor="ctr">
            <a:noAutofit/>
          </a:bodyPr>
          <a:p>
            <a:pPr marL="3589920">
              <a:lnSpc>
                <a:spcPct val="100000"/>
              </a:lnSpc>
            </a:pPr>
            <a:r>
              <a:rPr b="1" lang="pt-BR" sz="3200" spc="-1" strike="noStrike">
                <a:solidFill>
                  <a:schemeClr val="dk1"/>
                </a:solidFill>
                <a:latin typeface="Calibri"/>
              </a:rPr>
              <a:t>BALANCED SCORECARD</a:t>
            </a:r>
            <a:endParaRPr b="0" lang="pt-BR" sz="3200" spc="-1" strike="noStrike">
              <a:solidFill>
                <a:srgbClr val="000000"/>
              </a:solidFill>
              <a:latin typeface="Arial"/>
            </a:endParaRPr>
          </a:p>
          <a:p>
            <a:pPr marL="4188600" indent="-599040">
              <a:lnSpc>
                <a:spcPct val="100000"/>
              </a:lnSpc>
              <a:buClr>
                <a:srgbClr val="000000"/>
              </a:buClr>
              <a:buFont typeface="Wingdings" charset="2"/>
              <a:buChar char=""/>
            </a:pPr>
            <a:r>
              <a:rPr b="1" lang="pt-BR" sz="2800" spc="-1" strike="noStrike">
                <a:solidFill>
                  <a:schemeClr val="dk1"/>
                </a:solidFill>
                <a:latin typeface="Calibri"/>
              </a:rPr>
              <a:t>Implementação, Foco e Controle</a:t>
            </a:r>
            <a:endParaRPr b="0" lang="pt-BR" sz="2800" spc="-1" strike="noStrike">
              <a:solidFill>
                <a:srgbClr val="000000"/>
              </a:solidFill>
              <a:latin typeface="Arial"/>
            </a:endParaRPr>
          </a:p>
        </p:txBody>
      </p:sp>
      <p:sp>
        <p:nvSpPr>
          <p:cNvPr id="1363" name="Rectangle 10"/>
          <p:cNvSpPr/>
          <p:nvPr/>
        </p:nvSpPr>
        <p:spPr>
          <a:xfrm>
            <a:off x="1718640" y="7246440"/>
            <a:ext cx="14817240" cy="1364760"/>
          </a:xfrm>
          <a:prstGeom prst="rect">
            <a:avLst/>
          </a:prstGeom>
          <a:gradFill rotWithShape="0">
            <a:gsLst>
              <a:gs pos="0">
                <a:srgbClr val="ffffff"/>
              </a:gs>
              <a:gs pos="100000">
                <a:srgbClr val="595959"/>
              </a:gs>
            </a:gsLst>
            <a:path path="circle">
              <a:fillToRect l="50000" t="50000" r="50000" b="50000"/>
            </a:path>
          </a:gradFill>
          <a:ln>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1">
            <a:schemeClr val="accent2"/>
          </a:lnRef>
          <a:fillRef idx="1002">
            <a:schemeClr val="lt1"/>
          </a:fillRef>
          <a:effectRef idx="1">
            <a:schemeClr val="accent2"/>
          </a:effectRef>
          <a:fontRef idx="minor"/>
        </p:style>
        <p:txBody>
          <a:bodyPr wrap="none" lIns="181080" rIns="181080" tIns="88920" bIns="88920" anchor="ctr">
            <a:noAutofit/>
          </a:bodyPr>
          <a:p>
            <a:pPr marL="4430160">
              <a:lnSpc>
                <a:spcPct val="100000"/>
              </a:lnSpc>
            </a:pPr>
            <a:r>
              <a:rPr b="1" lang="pt-BR" sz="3200" spc="-1" strike="noStrike">
                <a:solidFill>
                  <a:schemeClr val="dk1"/>
                </a:solidFill>
                <a:latin typeface="Calibri"/>
              </a:rPr>
              <a:t>INICIATIVAS ESTRATÉGICAS</a:t>
            </a:r>
            <a:endParaRPr b="0" lang="pt-BR" sz="3200" spc="-1" strike="noStrike">
              <a:solidFill>
                <a:srgbClr val="000000"/>
              </a:solidFill>
              <a:latin typeface="Arial"/>
            </a:endParaRPr>
          </a:p>
          <a:p>
            <a:pPr marL="5031360" indent="-601200">
              <a:lnSpc>
                <a:spcPct val="100000"/>
              </a:lnSpc>
              <a:buClr>
                <a:srgbClr val="000000"/>
              </a:buClr>
              <a:buFont typeface="Wingdings" charset="2"/>
              <a:buChar char=""/>
            </a:pPr>
            <a:r>
              <a:rPr b="1" lang="pt-BR" sz="2800" spc="-1" strike="noStrike">
                <a:solidFill>
                  <a:schemeClr val="dk1"/>
                </a:solidFill>
                <a:latin typeface="Calibri"/>
              </a:rPr>
              <a:t>O que precisamos fazer</a:t>
            </a:r>
            <a:endParaRPr b="0" lang="pt-BR" sz="2800" spc="-1" strike="noStrike">
              <a:solidFill>
                <a:srgbClr val="000000"/>
              </a:solidFill>
              <a:latin typeface="Arial"/>
            </a:endParaRPr>
          </a:p>
        </p:txBody>
      </p:sp>
      <p:sp>
        <p:nvSpPr>
          <p:cNvPr id="1364" name="Rectangle 11"/>
          <p:cNvSpPr/>
          <p:nvPr/>
        </p:nvSpPr>
        <p:spPr>
          <a:xfrm>
            <a:off x="793080" y="8602920"/>
            <a:ext cx="16668360" cy="1364760"/>
          </a:xfrm>
          <a:prstGeom prst="rect">
            <a:avLst/>
          </a:prstGeom>
          <a:gradFill rotWithShape="0">
            <a:gsLst>
              <a:gs pos="0">
                <a:srgbClr val="ffffff"/>
              </a:gs>
              <a:gs pos="100000">
                <a:srgbClr val="595959"/>
              </a:gs>
            </a:gsLst>
            <a:path path="circle">
              <a:fillToRect l="50000" t="50000" r="50000" b="50000"/>
            </a:path>
          </a:gradFill>
          <a:ln>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1">
            <a:schemeClr val="accent2"/>
          </a:lnRef>
          <a:fillRef idx="1002">
            <a:schemeClr val="lt1"/>
          </a:fillRef>
          <a:effectRef idx="1">
            <a:schemeClr val="accent2"/>
          </a:effectRef>
          <a:fontRef idx="minor"/>
        </p:style>
        <p:txBody>
          <a:bodyPr wrap="none" lIns="181080" rIns="181080" tIns="88920" bIns="88920" anchor="ctr">
            <a:noAutofit/>
          </a:bodyPr>
          <a:p>
            <a:pPr marL="5854680" indent="-571320">
              <a:lnSpc>
                <a:spcPct val="100000"/>
              </a:lnSpc>
              <a:tabLst>
                <a:tab algn="l" pos="0"/>
              </a:tabLst>
            </a:pPr>
            <a:r>
              <a:rPr b="1" lang="pt-BR" sz="3200" spc="-1" strike="noStrike">
                <a:solidFill>
                  <a:schemeClr val="dk1"/>
                </a:solidFill>
                <a:latin typeface="Calibri"/>
              </a:rPr>
              <a:t>COMPETÊNCIAS</a:t>
            </a:r>
            <a:endParaRPr b="0" lang="pt-BR" sz="3200" spc="-1" strike="noStrike">
              <a:solidFill>
                <a:srgbClr val="000000"/>
              </a:solidFill>
              <a:latin typeface="Arial"/>
            </a:endParaRPr>
          </a:p>
          <a:p>
            <a:pPr marL="5854680" indent="-571320">
              <a:lnSpc>
                <a:spcPct val="100000"/>
              </a:lnSpc>
              <a:buClr>
                <a:srgbClr val="000000"/>
              </a:buClr>
              <a:buFont typeface="Wingdings" charset="2"/>
              <a:buChar char=""/>
              <a:tabLst>
                <a:tab algn="l" pos="0"/>
              </a:tabLst>
            </a:pPr>
            <a:r>
              <a:rPr b="1" lang="pt-BR" sz="2800" spc="-1" strike="noStrike">
                <a:solidFill>
                  <a:schemeClr val="dk1"/>
                </a:solidFill>
                <a:latin typeface="Calibri"/>
              </a:rPr>
              <a:t>O que eu preciso fazer</a:t>
            </a:r>
            <a:endParaRPr b="0" lang="pt-BR" sz="2800" spc="-1" strike="noStrike">
              <a:solidFill>
                <a:srgbClr val="000000"/>
              </a:solidFill>
              <a:latin typeface="Arial"/>
            </a:endParaRPr>
          </a:p>
        </p:txBody>
      </p:sp>
      <p:sp>
        <p:nvSpPr>
          <p:cNvPr id="1365"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Transformando a estratégia em resultados</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492" dur="indefinite" restart="never" nodeType="tmRoot">
          <p:childTnLst>
            <p:seq>
              <p:cTn id="493" dur="indefinite" nodeType="mainSeq">
                <p:childTnLst>
                  <p:par>
                    <p:cTn id="494" nodeType="clickEffect" fill="hold">
                      <p:stCondLst>
                        <p:cond delay="indefinite"/>
                      </p:stCondLst>
                      <p:childTnLst>
                        <p:par>
                          <p:cTn id="495" nodeType="withEffect" fill="hold">
                            <p:stCondLst>
                              <p:cond delay="0"/>
                            </p:stCondLst>
                            <p:childTnLst>
                              <p:par>
                                <p:cTn id="496" nodeType="clickEffect" fill="hold" presetClass="entr" presetID="1">
                                  <p:stCondLst>
                                    <p:cond delay="0"/>
                                  </p:stCondLst>
                                  <p:childTnLst>
                                    <p:set>
                                      <p:cBhvr>
                                        <p:cTn id="497" dur="1" fill="hold">
                                          <p:stCondLst>
                                            <p:cond delay="0"/>
                                          </p:stCondLst>
                                        </p:cTn>
                                        <p:tgtEl>
                                          <p:spTgt spid="1359"/>
                                        </p:tgtEl>
                                        <p:attrNameLst>
                                          <p:attrName>style.visibility</p:attrName>
                                        </p:attrNameLst>
                                      </p:cBhvr>
                                      <p:to>
                                        <p:strVal val="visible"/>
                                      </p:to>
                                    </p:set>
                                  </p:childTnLst>
                                </p:cTn>
                              </p:par>
                            </p:childTnLst>
                          </p:cTn>
                        </p:par>
                      </p:childTnLst>
                    </p:cTn>
                  </p:par>
                  <p:par>
                    <p:cTn id="498" nodeType="clickEffect" fill="hold">
                      <p:stCondLst>
                        <p:cond delay="indefinite"/>
                      </p:stCondLst>
                      <p:childTnLst>
                        <p:par>
                          <p:cTn id="499" nodeType="withEffect" fill="hold">
                            <p:stCondLst>
                              <p:cond delay="0"/>
                            </p:stCondLst>
                            <p:childTnLst>
                              <p:par>
                                <p:cTn id="500" nodeType="clickEffect" fill="hold" presetClass="entr" presetID="1">
                                  <p:stCondLst>
                                    <p:cond delay="0"/>
                                  </p:stCondLst>
                                  <p:childTnLst>
                                    <p:set>
                                      <p:cBhvr>
                                        <p:cTn id="501" dur="1" fill="hold">
                                          <p:stCondLst>
                                            <p:cond delay="0"/>
                                          </p:stCondLst>
                                        </p:cTn>
                                        <p:tgtEl>
                                          <p:spTgt spid="1360"/>
                                        </p:tgtEl>
                                        <p:attrNameLst>
                                          <p:attrName>style.visibility</p:attrName>
                                        </p:attrNameLst>
                                      </p:cBhvr>
                                      <p:to>
                                        <p:strVal val="visible"/>
                                      </p:to>
                                    </p:set>
                                  </p:childTnLst>
                                </p:cTn>
                              </p:par>
                            </p:childTnLst>
                          </p:cTn>
                        </p:par>
                      </p:childTnLst>
                    </p:cTn>
                  </p:par>
                  <p:par>
                    <p:cTn id="502" nodeType="clickEffect" fill="hold">
                      <p:stCondLst>
                        <p:cond delay="indefinite"/>
                      </p:stCondLst>
                      <p:childTnLst>
                        <p:par>
                          <p:cTn id="503" nodeType="withEffect" fill="hold">
                            <p:stCondLst>
                              <p:cond delay="0"/>
                            </p:stCondLst>
                            <p:childTnLst>
                              <p:par>
                                <p:cTn id="504" nodeType="clickEffect" fill="hold" presetClass="entr" presetID="1">
                                  <p:stCondLst>
                                    <p:cond delay="0"/>
                                  </p:stCondLst>
                                  <p:childTnLst>
                                    <p:set>
                                      <p:cBhvr>
                                        <p:cTn id="505" dur="1" fill="hold">
                                          <p:stCondLst>
                                            <p:cond delay="0"/>
                                          </p:stCondLst>
                                        </p:cTn>
                                        <p:tgtEl>
                                          <p:spTgt spid="1361"/>
                                        </p:tgtEl>
                                        <p:attrNameLst>
                                          <p:attrName>style.visibility</p:attrName>
                                        </p:attrNameLst>
                                      </p:cBhvr>
                                      <p:to>
                                        <p:strVal val="visible"/>
                                      </p:to>
                                    </p:set>
                                  </p:childTnLst>
                                </p:cTn>
                              </p:par>
                            </p:childTnLst>
                          </p:cTn>
                        </p:par>
                      </p:childTnLst>
                    </p:cTn>
                  </p:par>
                  <p:par>
                    <p:cTn id="506" nodeType="clickEffect" fill="hold">
                      <p:stCondLst>
                        <p:cond delay="indefinite"/>
                      </p:stCondLst>
                      <p:childTnLst>
                        <p:par>
                          <p:cTn id="507" nodeType="withEffect" fill="hold">
                            <p:stCondLst>
                              <p:cond delay="0"/>
                            </p:stCondLst>
                            <p:childTnLst>
                              <p:par>
                                <p:cTn id="508" nodeType="clickEffect" fill="hold" presetClass="entr" presetID="1">
                                  <p:stCondLst>
                                    <p:cond delay="0"/>
                                  </p:stCondLst>
                                  <p:childTnLst>
                                    <p:set>
                                      <p:cBhvr>
                                        <p:cTn id="509" dur="1" fill="hold">
                                          <p:stCondLst>
                                            <p:cond delay="0"/>
                                          </p:stCondLst>
                                        </p:cTn>
                                        <p:tgtEl>
                                          <p:spTgt spid="1362"/>
                                        </p:tgtEl>
                                        <p:attrNameLst>
                                          <p:attrName>style.visibility</p:attrName>
                                        </p:attrNameLst>
                                      </p:cBhvr>
                                      <p:to>
                                        <p:strVal val="visible"/>
                                      </p:to>
                                    </p:set>
                                  </p:childTnLst>
                                </p:cTn>
                              </p:par>
                            </p:childTnLst>
                          </p:cTn>
                        </p:par>
                      </p:childTnLst>
                    </p:cTn>
                  </p:par>
                  <p:par>
                    <p:cTn id="510" nodeType="clickEffect" fill="hold">
                      <p:stCondLst>
                        <p:cond delay="indefinite"/>
                      </p:stCondLst>
                      <p:childTnLst>
                        <p:par>
                          <p:cTn id="511" nodeType="withEffect" fill="hold">
                            <p:stCondLst>
                              <p:cond delay="0"/>
                            </p:stCondLst>
                            <p:childTnLst>
                              <p:par>
                                <p:cTn id="512" nodeType="clickEffect" fill="hold" presetClass="entr" presetID="1">
                                  <p:stCondLst>
                                    <p:cond delay="0"/>
                                  </p:stCondLst>
                                  <p:childTnLst>
                                    <p:set>
                                      <p:cBhvr>
                                        <p:cTn id="513" dur="1" fill="hold">
                                          <p:stCondLst>
                                            <p:cond delay="0"/>
                                          </p:stCondLst>
                                        </p:cTn>
                                        <p:tgtEl>
                                          <p:spTgt spid="1363"/>
                                        </p:tgtEl>
                                        <p:attrNameLst>
                                          <p:attrName>style.visibility</p:attrName>
                                        </p:attrNameLst>
                                      </p:cBhvr>
                                      <p:to>
                                        <p:strVal val="visible"/>
                                      </p:to>
                                    </p:set>
                                  </p:childTnLst>
                                </p:cTn>
                              </p:par>
                            </p:childTnLst>
                          </p:cTn>
                        </p:par>
                      </p:childTnLst>
                    </p:cTn>
                  </p:par>
                  <p:par>
                    <p:cTn id="514" nodeType="clickEffect" fill="hold">
                      <p:stCondLst>
                        <p:cond delay="indefinite"/>
                      </p:stCondLst>
                      <p:childTnLst>
                        <p:par>
                          <p:cTn id="515" nodeType="withEffect" fill="hold">
                            <p:stCondLst>
                              <p:cond delay="0"/>
                            </p:stCondLst>
                            <p:childTnLst>
                              <p:par>
                                <p:cTn id="516" nodeType="clickEffect" fill="hold" presetClass="entr" presetID="1">
                                  <p:stCondLst>
                                    <p:cond delay="0"/>
                                  </p:stCondLst>
                                  <p:childTnLst>
                                    <p:set>
                                      <p:cBhvr>
                                        <p:cTn id="517" dur="1" fill="hold">
                                          <p:stCondLst>
                                            <p:cond delay="0"/>
                                          </p:stCondLst>
                                        </p:cTn>
                                        <p:tgtEl>
                                          <p:spTgt spid="1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cxnSp>
        <p:nvCxnSpPr>
          <p:cNvPr id="1366" name="Conector reto 3"/>
          <p:cNvCxnSpPr/>
          <p:nvPr/>
        </p:nvCxnSpPr>
        <p:spPr>
          <a:xfrm>
            <a:off x="1167840" y="2550960"/>
            <a:ext cx="15553800" cy="360"/>
          </a:xfrm>
          <a:prstGeom prst="straightConnector1">
            <a:avLst/>
          </a:prstGeom>
          <a:ln>
            <a:solidFill>
              <a:srgbClr val="4a7ebb"/>
            </a:solidFill>
            <a:round/>
          </a:ln>
        </p:spPr>
      </p:cxnSp>
      <p:cxnSp>
        <p:nvCxnSpPr>
          <p:cNvPr id="1367" name="Conector reto 5"/>
          <p:cNvCxnSpPr/>
          <p:nvPr/>
        </p:nvCxnSpPr>
        <p:spPr>
          <a:xfrm>
            <a:off x="1167840" y="6007320"/>
            <a:ext cx="15553800" cy="360"/>
          </a:xfrm>
          <a:prstGeom prst="straightConnector1">
            <a:avLst/>
          </a:prstGeom>
          <a:ln>
            <a:solidFill>
              <a:srgbClr val="4a7ebb"/>
            </a:solidFill>
            <a:round/>
          </a:ln>
        </p:spPr>
      </p:cxnSp>
      <p:cxnSp>
        <p:nvCxnSpPr>
          <p:cNvPr id="1368" name="Conector reto 6"/>
          <p:cNvCxnSpPr/>
          <p:nvPr/>
        </p:nvCxnSpPr>
        <p:spPr>
          <a:xfrm>
            <a:off x="1167840" y="7735680"/>
            <a:ext cx="15553800" cy="360"/>
          </a:xfrm>
          <a:prstGeom prst="straightConnector1">
            <a:avLst/>
          </a:prstGeom>
          <a:ln>
            <a:solidFill>
              <a:srgbClr val="4a7ebb"/>
            </a:solidFill>
            <a:round/>
          </a:ln>
        </p:spPr>
      </p:cxnSp>
      <p:cxnSp>
        <p:nvCxnSpPr>
          <p:cNvPr id="1369" name="Conector reto 7"/>
          <p:cNvCxnSpPr/>
          <p:nvPr/>
        </p:nvCxnSpPr>
        <p:spPr>
          <a:xfrm>
            <a:off x="1167840" y="9463680"/>
            <a:ext cx="15553800" cy="360"/>
          </a:xfrm>
          <a:prstGeom prst="straightConnector1">
            <a:avLst/>
          </a:prstGeom>
          <a:ln>
            <a:solidFill>
              <a:srgbClr val="4a7ebb"/>
            </a:solidFill>
            <a:round/>
          </a:ln>
        </p:spPr>
      </p:cxnSp>
      <p:cxnSp>
        <p:nvCxnSpPr>
          <p:cNvPr id="1370" name="Conector reto 8"/>
          <p:cNvCxnSpPr/>
          <p:nvPr/>
        </p:nvCxnSpPr>
        <p:spPr>
          <a:xfrm>
            <a:off x="1167840" y="4279320"/>
            <a:ext cx="15553800" cy="360"/>
          </a:xfrm>
          <a:prstGeom prst="straightConnector1">
            <a:avLst/>
          </a:prstGeom>
          <a:ln>
            <a:solidFill>
              <a:srgbClr val="4a7ebb"/>
            </a:solidFill>
            <a:round/>
          </a:ln>
        </p:spPr>
      </p:cxnSp>
      <p:sp>
        <p:nvSpPr>
          <p:cNvPr id="1371" name="Retângulo 10"/>
          <p:cNvSpPr/>
          <p:nvPr/>
        </p:nvSpPr>
        <p:spPr>
          <a:xfrm>
            <a:off x="1086840" y="2551320"/>
            <a:ext cx="14079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400" spc="-1" strike="noStrike">
                <a:solidFill>
                  <a:srgbClr val="000000"/>
                </a:solidFill>
                <a:latin typeface="Calibri"/>
                <a:ea typeface="Open Sans Semibold"/>
              </a:rPr>
              <a:t>financeira</a:t>
            </a:r>
            <a:endParaRPr b="0" lang="pt-BR" sz="2400" spc="-1" strike="noStrike">
              <a:solidFill>
                <a:srgbClr val="000000"/>
              </a:solidFill>
              <a:latin typeface="Arial"/>
            </a:endParaRPr>
          </a:p>
        </p:txBody>
      </p:sp>
      <p:sp>
        <p:nvSpPr>
          <p:cNvPr id="1372" name="Retângulo 11"/>
          <p:cNvSpPr/>
          <p:nvPr/>
        </p:nvSpPr>
        <p:spPr>
          <a:xfrm>
            <a:off x="1087920" y="4280040"/>
            <a:ext cx="14277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400" spc="-1" strike="noStrike">
                <a:solidFill>
                  <a:srgbClr val="000000"/>
                </a:solidFill>
                <a:latin typeface="Calibri"/>
                <a:ea typeface="Open Sans Semibold"/>
              </a:rPr>
              <a:t>marketing</a:t>
            </a:r>
            <a:endParaRPr b="0" lang="pt-BR" sz="2400" spc="-1" strike="noStrike">
              <a:solidFill>
                <a:srgbClr val="000000"/>
              </a:solidFill>
              <a:latin typeface="Arial"/>
            </a:endParaRPr>
          </a:p>
        </p:txBody>
      </p:sp>
      <p:sp>
        <p:nvSpPr>
          <p:cNvPr id="1373" name="Retângulo 12"/>
          <p:cNvSpPr/>
          <p:nvPr/>
        </p:nvSpPr>
        <p:spPr>
          <a:xfrm>
            <a:off x="1095480" y="5999760"/>
            <a:ext cx="33631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400" spc="-1" strike="noStrike">
                <a:solidFill>
                  <a:srgbClr val="000000"/>
                </a:solidFill>
                <a:latin typeface="Calibri"/>
                <a:ea typeface="Open Sans Semibold"/>
              </a:rPr>
              <a:t>processos organizacionais</a:t>
            </a:r>
            <a:endParaRPr b="0" lang="pt-BR" sz="2400" spc="-1" strike="noStrike">
              <a:solidFill>
                <a:srgbClr val="000000"/>
              </a:solidFill>
              <a:latin typeface="Arial"/>
            </a:endParaRPr>
          </a:p>
        </p:txBody>
      </p:sp>
      <p:sp>
        <p:nvSpPr>
          <p:cNvPr id="1374" name="Retângulo 13"/>
          <p:cNvSpPr/>
          <p:nvPr/>
        </p:nvSpPr>
        <p:spPr>
          <a:xfrm>
            <a:off x="1079280" y="7724880"/>
            <a:ext cx="623376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400" spc="-1" strike="noStrike">
                <a:solidFill>
                  <a:srgbClr val="000000"/>
                </a:solidFill>
                <a:latin typeface="Calibri"/>
                <a:ea typeface="Open Sans Semibold"/>
              </a:rPr>
              <a:t>treinamento e aprendizagem</a:t>
            </a:r>
            <a:endParaRPr b="0" lang="pt-BR" sz="2400" spc="-1" strike="noStrike">
              <a:solidFill>
                <a:srgbClr val="000000"/>
              </a:solidFill>
              <a:latin typeface="Arial"/>
            </a:endParaRPr>
          </a:p>
        </p:txBody>
      </p:sp>
      <p:sp>
        <p:nvSpPr>
          <p:cNvPr id="1375" name="Retângulo 14"/>
          <p:cNvSpPr/>
          <p:nvPr/>
        </p:nvSpPr>
        <p:spPr>
          <a:xfrm>
            <a:off x="1087200" y="1472760"/>
            <a:ext cx="154656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400" spc="-1" strike="noStrike">
                <a:solidFill>
                  <a:srgbClr val="000000"/>
                </a:solidFill>
                <a:latin typeface="Calibri"/>
                <a:ea typeface="Open Sans"/>
              </a:rPr>
              <a:t>dimensões</a:t>
            </a:r>
            <a:endParaRPr b="0" lang="pt-BR" sz="2400" spc="-1" strike="noStrike">
              <a:solidFill>
                <a:srgbClr val="000000"/>
              </a:solidFill>
              <a:latin typeface="Arial"/>
            </a:endParaRPr>
          </a:p>
        </p:txBody>
      </p:sp>
      <p:sp>
        <p:nvSpPr>
          <p:cNvPr id="1376" name="Elipse 15"/>
          <p:cNvSpPr/>
          <p:nvPr/>
        </p:nvSpPr>
        <p:spPr>
          <a:xfrm>
            <a:off x="10440000" y="8048160"/>
            <a:ext cx="3528000" cy="1151640"/>
          </a:xfrm>
          <a:prstGeom prst="ellipse">
            <a:avLst/>
          </a:prstGeom>
          <a:gradFill rotWithShape="0">
            <a:gsLst>
              <a:gs pos="0">
                <a:srgbClr val="bfd4fe"/>
              </a:gs>
              <a:gs pos="100000">
                <a:srgbClr val="e5efff"/>
              </a:gs>
            </a:gsLst>
            <a:lin ang="16200000"/>
          </a:gradFill>
          <a:ln>
            <a:solidFill>
              <a:srgbClr val="4a7ebb"/>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nchor="ctr">
            <a:noAutofit/>
          </a:bodyPr>
          <a:p>
            <a:pPr algn="ctr">
              <a:lnSpc>
                <a:spcPct val="100000"/>
              </a:lnSpc>
            </a:pPr>
            <a:r>
              <a:rPr b="0" lang="pt-BR" sz="2400" spc="-1" strike="noStrike">
                <a:solidFill>
                  <a:schemeClr val="dk1"/>
                </a:solidFill>
                <a:latin typeface="Calibri"/>
              </a:rPr>
              <a:t>Implementar o treinamento</a:t>
            </a:r>
            <a:endParaRPr b="0" lang="pt-BR" sz="2400" spc="-1" strike="noStrike">
              <a:solidFill>
                <a:srgbClr val="000000"/>
              </a:solidFill>
              <a:latin typeface="Arial"/>
            </a:endParaRPr>
          </a:p>
        </p:txBody>
      </p:sp>
      <p:sp>
        <p:nvSpPr>
          <p:cNvPr id="1377" name="Elipse 16"/>
          <p:cNvSpPr/>
          <p:nvPr/>
        </p:nvSpPr>
        <p:spPr>
          <a:xfrm>
            <a:off x="8144280" y="6295680"/>
            <a:ext cx="3528000" cy="1151640"/>
          </a:xfrm>
          <a:prstGeom prst="ellipse">
            <a:avLst/>
          </a:prstGeom>
          <a:gradFill rotWithShape="0">
            <a:gsLst>
              <a:gs pos="0">
                <a:srgbClr val="bfd4fe"/>
              </a:gs>
              <a:gs pos="100000">
                <a:srgbClr val="e5efff"/>
              </a:gs>
            </a:gsLst>
            <a:lin ang="16200000"/>
          </a:gradFill>
          <a:ln>
            <a:solidFill>
              <a:srgbClr val="4a7ebb"/>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nchor="ctr">
            <a:noAutofit/>
          </a:bodyPr>
          <a:p>
            <a:pPr algn="ctr">
              <a:lnSpc>
                <a:spcPct val="100000"/>
              </a:lnSpc>
            </a:pPr>
            <a:r>
              <a:rPr b="0" lang="pt-BR" sz="2400" spc="-1" strike="noStrike">
                <a:solidFill>
                  <a:schemeClr val="dk1"/>
                </a:solidFill>
                <a:latin typeface="Calibri"/>
              </a:rPr>
              <a:t>Aumento da produtividade</a:t>
            </a:r>
            <a:endParaRPr b="0" lang="pt-BR" sz="2400" spc="-1" strike="noStrike">
              <a:solidFill>
                <a:srgbClr val="000000"/>
              </a:solidFill>
              <a:latin typeface="Arial"/>
            </a:endParaRPr>
          </a:p>
        </p:txBody>
      </p:sp>
      <p:sp>
        <p:nvSpPr>
          <p:cNvPr id="1378" name="Elipse 17"/>
          <p:cNvSpPr/>
          <p:nvPr/>
        </p:nvSpPr>
        <p:spPr>
          <a:xfrm>
            <a:off x="12744360" y="6325560"/>
            <a:ext cx="3528000" cy="1151640"/>
          </a:xfrm>
          <a:prstGeom prst="ellipse">
            <a:avLst/>
          </a:prstGeom>
          <a:gradFill rotWithShape="0">
            <a:gsLst>
              <a:gs pos="0">
                <a:srgbClr val="bfd4fe"/>
              </a:gs>
              <a:gs pos="100000">
                <a:srgbClr val="e5efff"/>
              </a:gs>
            </a:gsLst>
            <a:lin ang="16200000"/>
          </a:gradFill>
          <a:ln>
            <a:solidFill>
              <a:srgbClr val="4a7ebb"/>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nchor="ctr">
            <a:noAutofit/>
          </a:bodyPr>
          <a:p>
            <a:pPr algn="ctr">
              <a:lnSpc>
                <a:spcPct val="100000"/>
              </a:lnSpc>
            </a:pPr>
            <a:r>
              <a:rPr b="0" lang="pt-BR" sz="2400" spc="-1" strike="noStrike">
                <a:solidFill>
                  <a:schemeClr val="dk1"/>
                </a:solidFill>
                <a:latin typeface="Calibri"/>
              </a:rPr>
              <a:t>Redução de falhas</a:t>
            </a:r>
            <a:endParaRPr b="0" lang="pt-BR" sz="2400" spc="-1" strike="noStrike">
              <a:solidFill>
                <a:srgbClr val="000000"/>
              </a:solidFill>
              <a:latin typeface="Arial"/>
            </a:endParaRPr>
          </a:p>
        </p:txBody>
      </p:sp>
      <p:sp>
        <p:nvSpPr>
          <p:cNvPr id="1379" name="Elipse 18"/>
          <p:cNvSpPr/>
          <p:nvPr/>
        </p:nvSpPr>
        <p:spPr>
          <a:xfrm>
            <a:off x="12744360" y="2809440"/>
            <a:ext cx="3528000" cy="1151640"/>
          </a:xfrm>
          <a:prstGeom prst="ellipse">
            <a:avLst/>
          </a:prstGeom>
          <a:gradFill rotWithShape="0">
            <a:gsLst>
              <a:gs pos="0">
                <a:srgbClr val="bfd4fe"/>
              </a:gs>
              <a:gs pos="100000">
                <a:srgbClr val="e5efff"/>
              </a:gs>
            </a:gsLst>
            <a:lin ang="16200000"/>
          </a:gradFill>
          <a:ln>
            <a:solidFill>
              <a:srgbClr val="4a7ebb"/>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nchor="ctr">
            <a:noAutofit/>
          </a:bodyPr>
          <a:p>
            <a:pPr algn="ctr">
              <a:lnSpc>
                <a:spcPct val="100000"/>
              </a:lnSpc>
            </a:pPr>
            <a:r>
              <a:rPr b="0" lang="pt-BR" sz="2400" spc="-1" strike="noStrike">
                <a:solidFill>
                  <a:schemeClr val="dk1"/>
                </a:solidFill>
                <a:latin typeface="Calibri"/>
              </a:rPr>
              <a:t>Redução de custos</a:t>
            </a:r>
            <a:endParaRPr b="0" lang="pt-BR" sz="2400" spc="-1" strike="noStrike">
              <a:solidFill>
                <a:srgbClr val="000000"/>
              </a:solidFill>
              <a:latin typeface="Arial"/>
            </a:endParaRPr>
          </a:p>
        </p:txBody>
      </p:sp>
      <p:sp>
        <p:nvSpPr>
          <p:cNvPr id="1380" name="Elipse 19"/>
          <p:cNvSpPr/>
          <p:nvPr/>
        </p:nvSpPr>
        <p:spPr>
          <a:xfrm>
            <a:off x="12744360" y="4567320"/>
            <a:ext cx="3528000" cy="1151640"/>
          </a:xfrm>
          <a:prstGeom prst="ellipse">
            <a:avLst/>
          </a:prstGeom>
          <a:gradFill rotWithShape="0">
            <a:gsLst>
              <a:gs pos="0">
                <a:srgbClr val="bfd4fe"/>
              </a:gs>
              <a:gs pos="100000">
                <a:srgbClr val="e5efff"/>
              </a:gs>
            </a:gsLst>
            <a:lin ang="16200000"/>
          </a:gradFill>
          <a:ln>
            <a:solidFill>
              <a:srgbClr val="4a7ebb"/>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nchor="ctr">
            <a:noAutofit/>
          </a:bodyPr>
          <a:p>
            <a:pPr algn="ctr">
              <a:lnSpc>
                <a:spcPct val="100000"/>
              </a:lnSpc>
            </a:pPr>
            <a:r>
              <a:rPr b="0" lang="pt-BR" sz="2400" spc="-1" strike="noStrike">
                <a:solidFill>
                  <a:schemeClr val="dk1"/>
                </a:solidFill>
                <a:latin typeface="Calibri"/>
              </a:rPr>
              <a:t>Aumento da qualidade dos serviços</a:t>
            </a:r>
            <a:endParaRPr b="0" lang="pt-BR" sz="2400" spc="-1" strike="noStrike">
              <a:solidFill>
                <a:srgbClr val="000000"/>
              </a:solidFill>
              <a:latin typeface="Arial"/>
            </a:endParaRPr>
          </a:p>
        </p:txBody>
      </p:sp>
      <p:sp>
        <p:nvSpPr>
          <p:cNvPr id="1381" name="Elipse 20"/>
          <p:cNvSpPr/>
          <p:nvPr/>
        </p:nvSpPr>
        <p:spPr>
          <a:xfrm>
            <a:off x="8144280" y="4491000"/>
            <a:ext cx="3528000" cy="1151640"/>
          </a:xfrm>
          <a:prstGeom prst="ellipse">
            <a:avLst/>
          </a:prstGeom>
          <a:gradFill rotWithShape="0">
            <a:gsLst>
              <a:gs pos="0">
                <a:srgbClr val="bfd4fe"/>
              </a:gs>
              <a:gs pos="100000">
                <a:srgbClr val="e5efff"/>
              </a:gs>
            </a:gsLst>
            <a:lin ang="16200000"/>
          </a:gradFill>
          <a:ln>
            <a:solidFill>
              <a:srgbClr val="4a7ebb"/>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nchor="ctr">
            <a:noAutofit/>
          </a:bodyPr>
          <a:p>
            <a:pPr algn="ctr">
              <a:lnSpc>
                <a:spcPct val="100000"/>
              </a:lnSpc>
            </a:pPr>
            <a:r>
              <a:rPr b="0" lang="pt-BR" sz="2400" spc="-1" strike="noStrike">
                <a:solidFill>
                  <a:schemeClr val="dk1"/>
                </a:solidFill>
                <a:latin typeface="Calibri"/>
              </a:rPr>
              <a:t>Aumento da receita</a:t>
            </a:r>
            <a:endParaRPr b="0" lang="pt-BR" sz="2400" spc="-1" strike="noStrike">
              <a:solidFill>
                <a:srgbClr val="000000"/>
              </a:solidFill>
              <a:latin typeface="Arial"/>
            </a:endParaRPr>
          </a:p>
        </p:txBody>
      </p:sp>
      <p:sp>
        <p:nvSpPr>
          <p:cNvPr id="1382" name="Elipse 21"/>
          <p:cNvSpPr/>
          <p:nvPr/>
        </p:nvSpPr>
        <p:spPr>
          <a:xfrm>
            <a:off x="8144280" y="2767320"/>
            <a:ext cx="3528000" cy="1151640"/>
          </a:xfrm>
          <a:prstGeom prst="ellipse">
            <a:avLst/>
          </a:prstGeom>
          <a:gradFill rotWithShape="0">
            <a:gsLst>
              <a:gs pos="0">
                <a:srgbClr val="bfd4fe"/>
              </a:gs>
              <a:gs pos="100000">
                <a:srgbClr val="e5efff"/>
              </a:gs>
            </a:gsLst>
            <a:lin ang="16200000"/>
          </a:gradFill>
          <a:ln>
            <a:solidFill>
              <a:srgbClr val="4a7ebb"/>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nchor="ctr">
            <a:noAutofit/>
          </a:bodyPr>
          <a:p>
            <a:pPr algn="ctr">
              <a:lnSpc>
                <a:spcPct val="100000"/>
              </a:lnSpc>
            </a:pPr>
            <a:r>
              <a:rPr b="0" lang="pt-BR" sz="2400" spc="-1" strike="noStrike">
                <a:solidFill>
                  <a:schemeClr val="dk1"/>
                </a:solidFill>
                <a:latin typeface="Calibri"/>
              </a:rPr>
              <a:t>Aumento de receita</a:t>
            </a:r>
            <a:endParaRPr b="0" lang="pt-BR" sz="2400" spc="-1" strike="noStrike">
              <a:solidFill>
                <a:srgbClr val="000000"/>
              </a:solidFill>
              <a:latin typeface="Arial"/>
            </a:endParaRPr>
          </a:p>
        </p:txBody>
      </p:sp>
      <p:cxnSp>
        <p:nvCxnSpPr>
          <p:cNvPr id="1383" name="Conector: Curvo 23"/>
          <p:cNvCxnSpPr>
            <a:stCxn id="1376" idx="0"/>
            <a:endCxn id="1378" idx="4"/>
          </p:cNvCxnSpPr>
          <p:nvPr/>
        </p:nvCxnSpPr>
        <p:spPr>
          <a:xfrm flipH="1" flipV="1" rot="5400000">
            <a:off x="13070520" y="6610680"/>
            <a:ext cx="571320" cy="2304720"/>
          </a:xfrm>
          <a:prstGeom prst="curvedConnector3">
            <a:avLst>
              <a:gd name="adj1" fmla="val 19735"/>
            </a:avLst>
          </a:prstGeom>
          <a:ln>
            <a:solidFill>
              <a:srgbClr val="4a7ebb"/>
            </a:solidFill>
            <a:round/>
            <a:tailEnd len="med" type="triangle" w="med"/>
          </a:ln>
        </p:spPr>
      </p:cxnSp>
      <p:cxnSp>
        <p:nvCxnSpPr>
          <p:cNvPr id="1384" name="Conector: Curvo 25"/>
          <p:cNvCxnSpPr>
            <a:stCxn id="1376" idx="0"/>
            <a:endCxn id="1377" idx="4"/>
          </p:cNvCxnSpPr>
          <p:nvPr/>
        </p:nvCxnSpPr>
        <p:spPr>
          <a:xfrm flipV="1" rot="16200000">
            <a:off x="10755720" y="6599520"/>
            <a:ext cx="601200" cy="2296080"/>
          </a:xfrm>
          <a:prstGeom prst="curvedConnector3">
            <a:avLst>
              <a:gd name="adj1" fmla="val 20011"/>
            </a:avLst>
          </a:prstGeom>
          <a:ln>
            <a:solidFill>
              <a:srgbClr val="4a7ebb"/>
            </a:solidFill>
            <a:round/>
            <a:tailEnd len="med" type="triangle" w="med"/>
          </a:ln>
        </p:spPr>
      </p:cxnSp>
      <p:cxnSp>
        <p:nvCxnSpPr>
          <p:cNvPr id="1385" name="Conector: Curvo 30"/>
          <p:cNvCxnSpPr>
            <a:stCxn id="1378" idx="0"/>
            <a:endCxn id="1380" idx="4"/>
          </p:cNvCxnSpPr>
          <p:nvPr/>
        </p:nvCxnSpPr>
        <p:spPr>
          <a:xfrm rot="16200000">
            <a:off x="14205240" y="6022080"/>
            <a:ext cx="606960" cy="360"/>
          </a:xfrm>
          <a:prstGeom prst="curvedConnector2">
            <a:avLst/>
          </a:prstGeom>
          <a:ln>
            <a:solidFill>
              <a:srgbClr val="4a7ebb"/>
            </a:solidFill>
            <a:round/>
            <a:tailEnd len="med" type="triangle" w="med"/>
          </a:ln>
        </p:spPr>
      </p:cxnSp>
      <p:cxnSp>
        <p:nvCxnSpPr>
          <p:cNvPr id="1386" name="Conector: Curvo 33"/>
          <p:cNvCxnSpPr>
            <a:stCxn id="1378" idx="6"/>
            <a:endCxn id="1379" idx="6"/>
          </p:cNvCxnSpPr>
          <p:nvPr/>
        </p:nvCxnSpPr>
        <p:spPr>
          <a:xfrm>
            <a:off x="16272360" y="3385440"/>
            <a:ext cx="360" cy="3516480"/>
          </a:xfrm>
          <a:prstGeom prst="curvedConnector3">
            <a:avLst>
              <a:gd name="adj1" fmla="val 70300000"/>
            </a:avLst>
          </a:prstGeom>
          <a:ln>
            <a:solidFill>
              <a:srgbClr val="4a7ebb"/>
            </a:solidFill>
            <a:round/>
            <a:tailEnd len="med" type="triangle" w="med"/>
          </a:ln>
        </p:spPr>
      </p:cxnSp>
      <p:cxnSp>
        <p:nvCxnSpPr>
          <p:cNvPr id="1387" name="Conector: Curvo 35"/>
          <p:cNvCxnSpPr>
            <a:stCxn id="1377" idx="6"/>
            <a:endCxn id="1379" idx="2"/>
          </p:cNvCxnSpPr>
          <p:nvPr/>
        </p:nvCxnSpPr>
        <p:spPr>
          <a:xfrm flipV="1">
            <a:off x="11672280" y="3385440"/>
            <a:ext cx="1072440" cy="3486600"/>
          </a:xfrm>
          <a:prstGeom prst="curvedConnector3">
            <a:avLst>
              <a:gd name="adj1" fmla="val 25050"/>
            </a:avLst>
          </a:prstGeom>
          <a:ln>
            <a:solidFill>
              <a:srgbClr val="4a7ebb"/>
            </a:solidFill>
            <a:round/>
            <a:tailEnd len="med" type="triangle" w="med"/>
          </a:ln>
        </p:spPr>
      </p:cxnSp>
      <p:cxnSp>
        <p:nvCxnSpPr>
          <p:cNvPr id="1388" name="Conector: Curvo 37"/>
          <p:cNvCxnSpPr>
            <a:stCxn id="1380" idx="2"/>
            <a:endCxn id="1381" idx="6"/>
          </p:cNvCxnSpPr>
          <p:nvPr/>
        </p:nvCxnSpPr>
        <p:spPr>
          <a:xfrm rot="10800000">
            <a:off x="11672280" y="5067000"/>
            <a:ext cx="1072440" cy="76680"/>
          </a:xfrm>
          <a:prstGeom prst="curvedConnector3">
            <a:avLst>
              <a:gd name="adj1" fmla="val 24949"/>
            </a:avLst>
          </a:prstGeom>
          <a:ln>
            <a:solidFill>
              <a:srgbClr val="4a7ebb"/>
            </a:solidFill>
            <a:round/>
            <a:tailEnd len="med" type="triangle" w="med"/>
          </a:ln>
        </p:spPr>
      </p:cxnSp>
      <p:cxnSp>
        <p:nvCxnSpPr>
          <p:cNvPr id="1389" name="Conector: Curvo 39"/>
          <p:cNvCxnSpPr>
            <a:stCxn id="1381" idx="0"/>
            <a:endCxn id="1382" idx="4"/>
          </p:cNvCxnSpPr>
          <p:nvPr/>
        </p:nvCxnSpPr>
        <p:spPr>
          <a:xfrm rot="16200000">
            <a:off x="9622440" y="4204800"/>
            <a:ext cx="572400" cy="360"/>
          </a:xfrm>
          <a:prstGeom prst="curvedConnector2">
            <a:avLst/>
          </a:prstGeom>
          <a:ln>
            <a:solidFill>
              <a:srgbClr val="4a7ebb"/>
            </a:solidFill>
            <a:round/>
            <a:tailEnd len="med" type="triangle" w="med"/>
          </a:ln>
        </p:spPr>
      </p:cxnSp>
      <p:sp>
        <p:nvSpPr>
          <p:cNvPr id="1390" name="PlaceHolder 1"/>
          <p:cNvSpPr>
            <a:spLocks noGrp="1"/>
          </p:cNvSpPr>
          <p:nvPr>
            <p:ph/>
          </p:nvPr>
        </p:nvSpPr>
        <p:spPr>
          <a:xfrm>
            <a:off x="736200" y="370800"/>
            <a:ext cx="1604880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Gestão Estratégica de Pessoas</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Rounded Rectangle 3"/>
          <p:cNvSpPr/>
          <p:nvPr/>
        </p:nvSpPr>
        <p:spPr>
          <a:xfrm>
            <a:off x="3960000" y="3900600"/>
            <a:ext cx="2159280" cy="81180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Desenvolver trabalho em equipe</a:t>
            </a:r>
            <a:endParaRPr b="0" lang="pt-BR" sz="1800" spc="-1" strike="noStrike">
              <a:solidFill>
                <a:srgbClr val="000000"/>
              </a:solidFill>
              <a:latin typeface="Arial"/>
            </a:endParaRPr>
          </a:p>
        </p:txBody>
      </p:sp>
      <p:sp>
        <p:nvSpPr>
          <p:cNvPr id="1392" name="Rounded Rectangle 6"/>
          <p:cNvSpPr/>
          <p:nvPr/>
        </p:nvSpPr>
        <p:spPr>
          <a:xfrm>
            <a:off x="3960000" y="5070600"/>
            <a:ext cx="2159280" cy="81180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Melhorar sinergia</a:t>
            </a:r>
            <a:endParaRPr b="0" lang="pt-BR" sz="1800" spc="-1" strike="noStrike">
              <a:solidFill>
                <a:srgbClr val="000000"/>
              </a:solidFill>
              <a:latin typeface="Arial"/>
            </a:endParaRPr>
          </a:p>
        </p:txBody>
      </p:sp>
      <p:sp>
        <p:nvSpPr>
          <p:cNvPr id="1393" name="Rounded Rectangle 7"/>
          <p:cNvSpPr/>
          <p:nvPr/>
        </p:nvSpPr>
        <p:spPr>
          <a:xfrm>
            <a:off x="3960000" y="6240600"/>
            <a:ext cx="2159280" cy="80928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Aumentar comprometimento</a:t>
            </a:r>
            <a:endParaRPr b="0" lang="pt-BR" sz="1800" spc="-1" strike="noStrike">
              <a:solidFill>
                <a:srgbClr val="000000"/>
              </a:solidFill>
              <a:latin typeface="Arial"/>
            </a:endParaRPr>
          </a:p>
        </p:txBody>
      </p:sp>
      <p:sp>
        <p:nvSpPr>
          <p:cNvPr id="1394" name="Rounded Rectangle 8"/>
          <p:cNvSpPr/>
          <p:nvPr/>
        </p:nvSpPr>
        <p:spPr>
          <a:xfrm>
            <a:off x="3960000" y="7408080"/>
            <a:ext cx="2159280" cy="80928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Desenvolver Competências</a:t>
            </a:r>
            <a:endParaRPr b="0" lang="pt-BR" sz="1800" spc="-1" strike="noStrike">
              <a:solidFill>
                <a:srgbClr val="000000"/>
              </a:solidFill>
              <a:latin typeface="Arial"/>
            </a:endParaRPr>
          </a:p>
        </p:txBody>
      </p:sp>
      <p:sp>
        <p:nvSpPr>
          <p:cNvPr id="1395" name="Rounded Rectangle 9"/>
          <p:cNvSpPr/>
          <p:nvPr/>
        </p:nvSpPr>
        <p:spPr>
          <a:xfrm>
            <a:off x="6741360" y="3902760"/>
            <a:ext cx="215928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Número de Sugestões de Melhorias</a:t>
            </a:r>
            <a:endParaRPr b="0" lang="pt-BR" sz="1800" spc="-1" strike="noStrike">
              <a:solidFill>
                <a:srgbClr val="000000"/>
              </a:solidFill>
              <a:latin typeface="Arial"/>
            </a:endParaRPr>
          </a:p>
        </p:txBody>
      </p:sp>
      <p:sp>
        <p:nvSpPr>
          <p:cNvPr id="1396" name="Rounded Rectangle 10"/>
          <p:cNvSpPr/>
          <p:nvPr/>
        </p:nvSpPr>
        <p:spPr>
          <a:xfrm>
            <a:off x="6741360" y="5072040"/>
            <a:ext cx="215928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Diminuição de Falhas</a:t>
            </a:r>
            <a:endParaRPr b="0" lang="pt-BR" sz="1800" spc="-1" strike="noStrike">
              <a:solidFill>
                <a:srgbClr val="000000"/>
              </a:solidFill>
              <a:latin typeface="Arial"/>
            </a:endParaRPr>
          </a:p>
        </p:txBody>
      </p:sp>
      <p:sp>
        <p:nvSpPr>
          <p:cNvPr id="1397" name="Rounded Rectangle 11"/>
          <p:cNvSpPr/>
          <p:nvPr/>
        </p:nvSpPr>
        <p:spPr>
          <a:xfrm>
            <a:off x="6741360" y="6241320"/>
            <a:ext cx="215928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Índice de Abstenção</a:t>
            </a:r>
            <a:endParaRPr b="0" lang="pt-BR" sz="1800" spc="-1" strike="noStrike">
              <a:solidFill>
                <a:srgbClr val="000000"/>
              </a:solidFill>
              <a:latin typeface="Arial"/>
            </a:endParaRPr>
          </a:p>
        </p:txBody>
      </p:sp>
      <p:sp>
        <p:nvSpPr>
          <p:cNvPr id="1398" name="Rounded Rectangle 12"/>
          <p:cNvSpPr/>
          <p:nvPr/>
        </p:nvSpPr>
        <p:spPr>
          <a:xfrm>
            <a:off x="6741360" y="7410600"/>
            <a:ext cx="215928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Colaboradores Treinados</a:t>
            </a:r>
            <a:endParaRPr b="0" lang="pt-BR" sz="1800" spc="-1" strike="noStrike">
              <a:solidFill>
                <a:srgbClr val="000000"/>
              </a:solidFill>
              <a:latin typeface="Arial"/>
            </a:endParaRPr>
          </a:p>
        </p:txBody>
      </p:sp>
      <p:sp>
        <p:nvSpPr>
          <p:cNvPr id="1399" name="TextBox 14"/>
          <p:cNvSpPr/>
          <p:nvPr/>
        </p:nvSpPr>
        <p:spPr>
          <a:xfrm rot="16200000">
            <a:off x="2055240" y="5693760"/>
            <a:ext cx="261000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Objetivos Etapa 1</a:t>
            </a:r>
            <a:endParaRPr b="0" lang="pt-BR" sz="2700" spc="-1" strike="noStrike">
              <a:solidFill>
                <a:srgbClr val="000000"/>
              </a:solidFill>
              <a:latin typeface="Arial"/>
            </a:endParaRPr>
          </a:p>
        </p:txBody>
      </p:sp>
      <p:sp>
        <p:nvSpPr>
          <p:cNvPr id="1400" name="TextBox 15"/>
          <p:cNvSpPr/>
          <p:nvPr/>
        </p:nvSpPr>
        <p:spPr>
          <a:xfrm rot="16200000">
            <a:off x="5892480" y="5640840"/>
            <a:ext cx="10522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Metas</a:t>
            </a:r>
            <a:endParaRPr b="0" lang="pt-BR" sz="2700" spc="-1" strike="noStrike">
              <a:solidFill>
                <a:srgbClr val="000000"/>
              </a:solidFill>
              <a:latin typeface="Arial"/>
            </a:endParaRPr>
          </a:p>
        </p:txBody>
      </p:sp>
      <p:sp>
        <p:nvSpPr>
          <p:cNvPr id="1401" name="Rounded Rectangle 20"/>
          <p:cNvSpPr/>
          <p:nvPr/>
        </p:nvSpPr>
        <p:spPr>
          <a:xfrm>
            <a:off x="9551160" y="5355360"/>
            <a:ext cx="2159280" cy="80928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Aumento Eficiência Processos</a:t>
            </a:r>
            <a:endParaRPr b="0" lang="pt-BR" sz="1800" spc="-1" strike="noStrike">
              <a:solidFill>
                <a:srgbClr val="000000"/>
              </a:solidFill>
              <a:latin typeface="Arial"/>
            </a:endParaRPr>
          </a:p>
        </p:txBody>
      </p:sp>
      <p:sp>
        <p:nvSpPr>
          <p:cNvPr id="1402" name="TextBox 21"/>
          <p:cNvSpPr/>
          <p:nvPr/>
        </p:nvSpPr>
        <p:spPr>
          <a:xfrm rot="16200000">
            <a:off x="8001360" y="5539680"/>
            <a:ext cx="247572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Objetivo Etapa 2</a:t>
            </a:r>
            <a:endParaRPr b="0" lang="pt-BR" sz="2700" spc="-1" strike="noStrike">
              <a:solidFill>
                <a:srgbClr val="000000"/>
              </a:solidFill>
              <a:latin typeface="Arial"/>
            </a:endParaRPr>
          </a:p>
        </p:txBody>
      </p:sp>
      <p:sp>
        <p:nvSpPr>
          <p:cNvPr id="1403" name="TextBox 22"/>
          <p:cNvSpPr/>
          <p:nvPr/>
        </p:nvSpPr>
        <p:spPr>
          <a:xfrm rot="16200000">
            <a:off x="11558880" y="5509800"/>
            <a:ext cx="10522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Metas</a:t>
            </a:r>
            <a:endParaRPr b="0" lang="pt-BR" sz="2700" spc="-1" strike="noStrike">
              <a:solidFill>
                <a:srgbClr val="000000"/>
              </a:solidFill>
              <a:latin typeface="Arial"/>
            </a:endParaRPr>
          </a:p>
        </p:txBody>
      </p:sp>
      <p:sp>
        <p:nvSpPr>
          <p:cNvPr id="1404" name="Rounded Rectangle 23"/>
          <p:cNvSpPr/>
          <p:nvPr/>
        </p:nvSpPr>
        <p:spPr>
          <a:xfrm>
            <a:off x="12542040" y="4819680"/>
            <a:ext cx="216180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Redução Retrabalho</a:t>
            </a:r>
            <a:endParaRPr b="0" lang="pt-BR" sz="1800" spc="-1" strike="noStrike">
              <a:solidFill>
                <a:srgbClr val="000000"/>
              </a:solidFill>
              <a:latin typeface="Arial"/>
            </a:endParaRPr>
          </a:p>
        </p:txBody>
      </p:sp>
      <p:sp>
        <p:nvSpPr>
          <p:cNvPr id="1405" name="Rounded Rectangle 25"/>
          <p:cNvSpPr/>
          <p:nvPr/>
        </p:nvSpPr>
        <p:spPr>
          <a:xfrm>
            <a:off x="12542040" y="5993640"/>
            <a:ext cx="2159280" cy="81180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Aumento Produtividade</a:t>
            </a:r>
            <a:endParaRPr b="0" lang="pt-BR" sz="1800" spc="-1" strike="noStrike">
              <a:solidFill>
                <a:srgbClr val="000000"/>
              </a:solidFill>
              <a:latin typeface="Arial"/>
            </a:endParaRPr>
          </a:p>
        </p:txBody>
      </p:sp>
      <p:sp>
        <p:nvSpPr>
          <p:cNvPr id="1406" name="Rectangle 3"/>
          <p:cNvSpPr/>
          <p:nvPr/>
        </p:nvSpPr>
        <p:spPr>
          <a:xfrm>
            <a:off x="2807280" y="416880"/>
            <a:ext cx="14027760" cy="1037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1" lang="fr-CA" sz="5400" spc="-1" strike="noStrike">
              <a:solidFill>
                <a:srgbClr val="105b95"/>
              </a:solidFill>
              <a:latin typeface="Open Sans"/>
              <a:ea typeface="MS PGothic"/>
            </a:endParaRPr>
          </a:p>
        </p:txBody>
      </p:sp>
      <p:sp>
        <p:nvSpPr>
          <p:cNvPr id="1407" name="PlaceHolder 1"/>
          <p:cNvSpPr>
            <a:spLocks noGrp="1"/>
          </p:cNvSpPr>
          <p:nvPr>
            <p:ph/>
          </p:nvPr>
        </p:nvSpPr>
        <p:spPr>
          <a:xfrm>
            <a:off x="786240" y="339120"/>
            <a:ext cx="1604880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Gestão Estratégica de Pessoas</a:t>
            </a:r>
            <a:endParaRPr b="0" lang="pt-BR" sz="4050" spc="-1" strike="noStrike">
              <a:solidFill>
                <a:srgbClr val="000000"/>
              </a:solidFill>
              <a:latin typeface="Calibri"/>
            </a:endParaRPr>
          </a:p>
        </p:txBody>
      </p:sp>
      <p:sp>
        <p:nvSpPr>
          <p:cNvPr id="1408" name="Rounded Rectangle 2"/>
          <p:cNvSpPr/>
          <p:nvPr/>
        </p:nvSpPr>
        <p:spPr>
          <a:xfrm>
            <a:off x="3202920" y="2336040"/>
            <a:ext cx="12044160" cy="107820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5400" spc="-1" strike="noStrike">
                <a:solidFill>
                  <a:schemeClr val="lt1"/>
                </a:solidFill>
                <a:latin typeface="Calibri"/>
              </a:rPr>
              <a:t>Melhorar o Clima Organizacional</a:t>
            </a:r>
            <a:endParaRPr b="0" lang="pt-BR" sz="5400" spc="-1" strike="noStrike">
              <a:solidFill>
                <a:srgbClr val="000000"/>
              </a:solidFill>
              <a:latin typeface="Arial"/>
            </a:endParaRPr>
          </a:p>
        </p:txBody>
      </p:sp>
      <p:sp>
        <p:nvSpPr>
          <p:cNvPr id="1409" name="TextBox 4"/>
          <p:cNvSpPr/>
          <p:nvPr/>
        </p:nvSpPr>
        <p:spPr>
          <a:xfrm>
            <a:off x="8255880" y="1667520"/>
            <a:ext cx="264384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Objetivo Principal</a:t>
            </a:r>
            <a:endParaRPr b="0" lang="pt-BR" sz="2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Rounded Rectangle 2"/>
          <p:cNvSpPr/>
          <p:nvPr/>
        </p:nvSpPr>
        <p:spPr>
          <a:xfrm>
            <a:off x="3202920" y="2336040"/>
            <a:ext cx="12044160" cy="107820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5400" spc="-1" strike="noStrike">
                <a:solidFill>
                  <a:schemeClr val="lt1"/>
                </a:solidFill>
                <a:latin typeface="Calibri"/>
              </a:rPr>
              <a:t>Melhorar o Clima Organizacional</a:t>
            </a:r>
            <a:endParaRPr b="0" lang="pt-BR" sz="5400" spc="-1" strike="noStrike">
              <a:solidFill>
                <a:srgbClr val="000000"/>
              </a:solidFill>
              <a:latin typeface="Arial"/>
            </a:endParaRPr>
          </a:p>
        </p:txBody>
      </p:sp>
      <p:sp>
        <p:nvSpPr>
          <p:cNvPr id="1411" name="Rounded Rectangle 20"/>
          <p:cNvSpPr/>
          <p:nvPr/>
        </p:nvSpPr>
        <p:spPr>
          <a:xfrm>
            <a:off x="3912480" y="5238720"/>
            <a:ext cx="2159280" cy="80928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Aumento Eficiência Processos</a:t>
            </a:r>
            <a:endParaRPr b="0" lang="pt-BR" sz="1800" spc="-1" strike="noStrike">
              <a:solidFill>
                <a:srgbClr val="000000"/>
              </a:solidFill>
              <a:latin typeface="Arial"/>
            </a:endParaRPr>
          </a:p>
        </p:txBody>
      </p:sp>
      <p:sp>
        <p:nvSpPr>
          <p:cNvPr id="1412" name="TextBox 21"/>
          <p:cNvSpPr/>
          <p:nvPr/>
        </p:nvSpPr>
        <p:spPr>
          <a:xfrm rot="16200000">
            <a:off x="2279160" y="5423040"/>
            <a:ext cx="247572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Objetivo Etapa 2</a:t>
            </a:r>
            <a:endParaRPr b="0" lang="pt-BR" sz="2700" spc="-1" strike="noStrike">
              <a:solidFill>
                <a:srgbClr val="000000"/>
              </a:solidFill>
              <a:latin typeface="Arial"/>
            </a:endParaRPr>
          </a:p>
        </p:txBody>
      </p:sp>
      <p:sp>
        <p:nvSpPr>
          <p:cNvPr id="1413" name="TextBox 22"/>
          <p:cNvSpPr/>
          <p:nvPr/>
        </p:nvSpPr>
        <p:spPr>
          <a:xfrm rot="16200000">
            <a:off x="5836680" y="5393160"/>
            <a:ext cx="10522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Metas</a:t>
            </a:r>
            <a:endParaRPr b="0" lang="pt-BR" sz="2700" spc="-1" strike="noStrike">
              <a:solidFill>
                <a:srgbClr val="000000"/>
              </a:solidFill>
              <a:latin typeface="Arial"/>
            </a:endParaRPr>
          </a:p>
        </p:txBody>
      </p:sp>
      <p:sp>
        <p:nvSpPr>
          <p:cNvPr id="1414" name="Rounded Rectangle 23"/>
          <p:cNvSpPr/>
          <p:nvPr/>
        </p:nvSpPr>
        <p:spPr>
          <a:xfrm>
            <a:off x="6819840" y="4703040"/>
            <a:ext cx="216180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Redução Retrabalho</a:t>
            </a:r>
            <a:endParaRPr b="0" lang="pt-BR" sz="1800" spc="-1" strike="noStrike">
              <a:solidFill>
                <a:srgbClr val="000000"/>
              </a:solidFill>
              <a:latin typeface="Arial"/>
            </a:endParaRPr>
          </a:p>
        </p:txBody>
      </p:sp>
      <p:sp>
        <p:nvSpPr>
          <p:cNvPr id="1415" name="Rounded Rectangle 25"/>
          <p:cNvSpPr/>
          <p:nvPr/>
        </p:nvSpPr>
        <p:spPr>
          <a:xfrm>
            <a:off x="6819840" y="5877000"/>
            <a:ext cx="2159280" cy="81180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Aumento Produtividade</a:t>
            </a:r>
            <a:endParaRPr b="0" lang="pt-BR" sz="1800" spc="-1" strike="noStrike">
              <a:solidFill>
                <a:srgbClr val="000000"/>
              </a:solidFill>
              <a:latin typeface="Arial"/>
            </a:endParaRPr>
          </a:p>
        </p:txBody>
      </p:sp>
      <p:sp>
        <p:nvSpPr>
          <p:cNvPr id="1416" name="Rounded Rectangle 19"/>
          <p:cNvSpPr/>
          <p:nvPr/>
        </p:nvSpPr>
        <p:spPr>
          <a:xfrm>
            <a:off x="9913320" y="5076720"/>
            <a:ext cx="2161800" cy="81180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Aumento Satisfação Cliente</a:t>
            </a:r>
            <a:endParaRPr b="0" lang="pt-BR" sz="1800" spc="-1" strike="noStrike">
              <a:solidFill>
                <a:srgbClr val="000000"/>
              </a:solidFill>
              <a:latin typeface="Arial"/>
            </a:endParaRPr>
          </a:p>
        </p:txBody>
      </p:sp>
      <p:sp>
        <p:nvSpPr>
          <p:cNvPr id="1417" name="TextBox 24"/>
          <p:cNvSpPr/>
          <p:nvPr/>
        </p:nvSpPr>
        <p:spPr>
          <a:xfrm rot="16200000">
            <a:off x="8281080" y="5263560"/>
            <a:ext cx="247572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Objetivo Etapa 3</a:t>
            </a:r>
            <a:endParaRPr b="0" lang="pt-BR" sz="2700" spc="-1" strike="noStrike">
              <a:solidFill>
                <a:srgbClr val="000000"/>
              </a:solidFill>
              <a:latin typeface="Arial"/>
            </a:endParaRPr>
          </a:p>
        </p:txBody>
      </p:sp>
      <p:sp>
        <p:nvSpPr>
          <p:cNvPr id="1418" name="TextBox 28"/>
          <p:cNvSpPr/>
          <p:nvPr/>
        </p:nvSpPr>
        <p:spPr>
          <a:xfrm rot="16200000">
            <a:off x="11936160" y="5176440"/>
            <a:ext cx="10522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Metas</a:t>
            </a:r>
            <a:endParaRPr b="0" lang="pt-BR" sz="2700" spc="-1" strike="noStrike">
              <a:solidFill>
                <a:srgbClr val="000000"/>
              </a:solidFill>
              <a:latin typeface="Arial"/>
            </a:endParaRPr>
          </a:p>
        </p:txBody>
      </p:sp>
      <p:sp>
        <p:nvSpPr>
          <p:cNvPr id="1419" name="Rounded Rectangle 29"/>
          <p:cNvSpPr/>
          <p:nvPr/>
        </p:nvSpPr>
        <p:spPr>
          <a:xfrm>
            <a:off x="13034880" y="4081320"/>
            <a:ext cx="216180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Índice de retorno dos clientes</a:t>
            </a:r>
            <a:endParaRPr b="0" lang="pt-BR" sz="1800" spc="-1" strike="noStrike">
              <a:solidFill>
                <a:srgbClr val="000000"/>
              </a:solidFill>
              <a:latin typeface="Arial"/>
            </a:endParaRPr>
          </a:p>
        </p:txBody>
      </p:sp>
      <p:sp>
        <p:nvSpPr>
          <p:cNvPr id="1420" name="Rounded Rectangle 30"/>
          <p:cNvSpPr/>
          <p:nvPr/>
        </p:nvSpPr>
        <p:spPr>
          <a:xfrm>
            <a:off x="13034880" y="5221440"/>
            <a:ext cx="215928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Diminuição reclamações</a:t>
            </a:r>
            <a:endParaRPr b="0" lang="pt-BR" sz="1800" spc="-1" strike="noStrike">
              <a:solidFill>
                <a:srgbClr val="000000"/>
              </a:solidFill>
              <a:latin typeface="Arial"/>
            </a:endParaRPr>
          </a:p>
        </p:txBody>
      </p:sp>
      <p:sp>
        <p:nvSpPr>
          <p:cNvPr id="1421" name="Rounded Rectangle 31"/>
          <p:cNvSpPr/>
          <p:nvPr/>
        </p:nvSpPr>
        <p:spPr>
          <a:xfrm>
            <a:off x="13034880" y="6361200"/>
            <a:ext cx="2159280" cy="81180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pt-BR" sz="1800" spc="-1" strike="noStrike">
                <a:solidFill>
                  <a:schemeClr val="lt1"/>
                </a:solidFill>
                <a:latin typeface="Calibri"/>
              </a:rPr>
              <a:t>Market Share</a:t>
            </a:r>
            <a:endParaRPr b="0" lang="pt-BR" sz="1800" spc="-1" strike="noStrike">
              <a:solidFill>
                <a:srgbClr val="000000"/>
              </a:solidFill>
              <a:latin typeface="Arial"/>
            </a:endParaRPr>
          </a:p>
        </p:txBody>
      </p:sp>
      <p:sp>
        <p:nvSpPr>
          <p:cNvPr id="1422" name="Rounded Rectangle 32"/>
          <p:cNvSpPr/>
          <p:nvPr/>
        </p:nvSpPr>
        <p:spPr>
          <a:xfrm>
            <a:off x="13034880" y="7503480"/>
            <a:ext cx="2159280" cy="81180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Indicação novos clientes</a:t>
            </a:r>
            <a:endParaRPr b="0" lang="pt-BR" sz="1800" spc="-1" strike="noStrike">
              <a:solidFill>
                <a:srgbClr val="000000"/>
              </a:solidFill>
              <a:latin typeface="Arial"/>
            </a:endParaRPr>
          </a:p>
        </p:txBody>
      </p:sp>
      <p:sp>
        <p:nvSpPr>
          <p:cNvPr id="1423" name="PlaceHolder 1"/>
          <p:cNvSpPr>
            <a:spLocks noGrp="1"/>
          </p:cNvSpPr>
          <p:nvPr>
            <p:ph/>
          </p:nvPr>
        </p:nvSpPr>
        <p:spPr>
          <a:xfrm>
            <a:off x="719280" y="3528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Gestão Estratégica de Pessoas</a:t>
            </a:r>
            <a:endParaRPr b="0" lang="pt-BR" sz="4050" spc="-1" strike="noStrike">
              <a:solidFill>
                <a:srgbClr val="000000"/>
              </a:solidFill>
              <a:latin typeface="Calibri"/>
            </a:endParaRPr>
          </a:p>
        </p:txBody>
      </p:sp>
      <p:sp>
        <p:nvSpPr>
          <p:cNvPr id="1424" name="TextBox 4"/>
          <p:cNvSpPr/>
          <p:nvPr/>
        </p:nvSpPr>
        <p:spPr>
          <a:xfrm>
            <a:off x="8255880" y="1667520"/>
            <a:ext cx="264384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Objetivo Principal</a:t>
            </a:r>
            <a:endParaRPr b="0" lang="pt-BR" sz="2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p:nvPr>
        </p:nvSpPr>
        <p:spPr>
          <a:xfrm>
            <a:off x="709560" y="324000"/>
            <a:ext cx="12480480" cy="714960"/>
          </a:xfrm>
          <a:prstGeom prst="rect">
            <a:avLst/>
          </a:prstGeom>
          <a:noFill/>
          <a:ln w="0">
            <a:noFill/>
          </a:ln>
        </p:spPr>
        <p:txBody>
          <a:bodyPr lIns="90000" rIns="90000" tIns="45000" bIns="45000" anchor="ctr">
            <a:normAutofit fontScale="92000"/>
          </a:bodyPr>
          <a:p>
            <a:pPr indent="0">
              <a:lnSpc>
                <a:spcPct val="100000"/>
              </a:lnSpc>
              <a:buNone/>
              <a:tabLst>
                <a:tab algn="l" pos="0"/>
              </a:tabLst>
            </a:pPr>
            <a:r>
              <a:rPr b="1" lang="pt-BR" sz="4050" spc="-1" strike="noStrike">
                <a:solidFill>
                  <a:srgbClr val="4f81bd"/>
                </a:solidFill>
                <a:latin typeface="Calibri"/>
              </a:rPr>
              <a:t>A liderança e gestão de equipes tem características singulares</a:t>
            </a:r>
            <a:endParaRPr b="0" lang="pt-BR" sz="4050" spc="-1" strike="noStrike">
              <a:solidFill>
                <a:srgbClr val="000000"/>
              </a:solidFill>
              <a:latin typeface="Calibri"/>
            </a:endParaRPr>
          </a:p>
        </p:txBody>
      </p:sp>
      <p:sp>
        <p:nvSpPr>
          <p:cNvPr id="815" name="PlaceHolder 2"/>
          <p:cNvSpPr>
            <a:spLocks noGrp="1"/>
          </p:cNvSpPr>
          <p:nvPr>
            <p:ph/>
          </p:nvPr>
        </p:nvSpPr>
        <p:spPr>
          <a:xfrm>
            <a:off x="710280" y="2043720"/>
            <a:ext cx="16183800" cy="7707600"/>
          </a:xfrm>
          <a:prstGeom prst="rect">
            <a:avLst/>
          </a:prstGeom>
          <a:noFill/>
          <a:ln w="0">
            <a:noFill/>
          </a:ln>
        </p:spPr>
        <p:txBody>
          <a:bodyPr lIns="90000" rIns="90000" tIns="45000" bIns="45000" anchor="t">
            <a:noAutofit/>
          </a:bodyPr>
          <a:p>
            <a:pPr indent="0">
              <a:spcBef>
                <a:spcPts val="1417"/>
              </a:spcBef>
              <a:buNone/>
            </a:pPr>
            <a:endParaRPr b="0" lang="pt-BR" sz="3000" spc="-1" strike="noStrike">
              <a:solidFill>
                <a:srgbClr val="000000"/>
              </a:solidFill>
              <a:latin typeface="Calibri"/>
            </a:endParaRPr>
          </a:p>
        </p:txBody>
      </p:sp>
      <p:graphicFrame>
        <p:nvGraphicFramePr>
          <p:cNvPr id="1" name="Diagram1"/>
          <p:cNvGraphicFramePr/>
          <p:nvPr>
            <p:extLst>
              <p:ext uri="{D42A27DB-BD31-4B8C-83A1-F6EECF244321}">
                <p14:modId xmlns:p14="http://schemas.microsoft.com/office/powerpoint/2010/main" val="3971093853"/>
              </p:ext>
            </p:extLst>
          </p:nvPr>
        </p:nvGraphicFramePr>
        <p:xfrm>
          <a:off x="710280" y="1975320"/>
          <a:ext cx="16183800" cy="93128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5" name="Rounded Rectangle 19"/>
          <p:cNvSpPr/>
          <p:nvPr/>
        </p:nvSpPr>
        <p:spPr>
          <a:xfrm>
            <a:off x="3743280" y="5036400"/>
            <a:ext cx="2159280" cy="80928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Aumento Satisfação Cliente</a:t>
            </a:r>
            <a:endParaRPr b="0" lang="pt-BR" sz="1800" spc="-1" strike="noStrike">
              <a:solidFill>
                <a:srgbClr val="000000"/>
              </a:solidFill>
              <a:latin typeface="Arial"/>
            </a:endParaRPr>
          </a:p>
        </p:txBody>
      </p:sp>
      <p:sp>
        <p:nvSpPr>
          <p:cNvPr id="1426" name="TextBox 24"/>
          <p:cNvSpPr/>
          <p:nvPr/>
        </p:nvSpPr>
        <p:spPr>
          <a:xfrm rot="16200000">
            <a:off x="2110320" y="5220720"/>
            <a:ext cx="247572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Objetivo Etapa 3</a:t>
            </a:r>
            <a:endParaRPr b="0" lang="pt-BR" sz="2700" spc="-1" strike="noStrike">
              <a:solidFill>
                <a:srgbClr val="000000"/>
              </a:solidFill>
              <a:latin typeface="Arial"/>
            </a:endParaRPr>
          </a:p>
        </p:txBody>
      </p:sp>
      <p:sp>
        <p:nvSpPr>
          <p:cNvPr id="1427" name="TextBox 28"/>
          <p:cNvSpPr/>
          <p:nvPr/>
        </p:nvSpPr>
        <p:spPr>
          <a:xfrm rot="16200000">
            <a:off x="5765040" y="5133600"/>
            <a:ext cx="10522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Metas</a:t>
            </a:r>
            <a:endParaRPr b="0" lang="pt-BR" sz="2700" spc="-1" strike="noStrike">
              <a:solidFill>
                <a:srgbClr val="000000"/>
              </a:solidFill>
              <a:latin typeface="Arial"/>
            </a:endParaRPr>
          </a:p>
        </p:txBody>
      </p:sp>
      <p:sp>
        <p:nvSpPr>
          <p:cNvPr id="1428" name="Rounded Rectangle 29"/>
          <p:cNvSpPr/>
          <p:nvPr/>
        </p:nvSpPr>
        <p:spPr>
          <a:xfrm>
            <a:off x="6862680" y="4038480"/>
            <a:ext cx="215928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Índice de retorno dos clientes</a:t>
            </a:r>
            <a:endParaRPr b="0" lang="pt-BR" sz="1800" spc="-1" strike="noStrike">
              <a:solidFill>
                <a:srgbClr val="000000"/>
              </a:solidFill>
              <a:latin typeface="Arial"/>
            </a:endParaRPr>
          </a:p>
        </p:txBody>
      </p:sp>
      <p:sp>
        <p:nvSpPr>
          <p:cNvPr id="1429" name="Rounded Rectangle 30"/>
          <p:cNvSpPr/>
          <p:nvPr/>
        </p:nvSpPr>
        <p:spPr>
          <a:xfrm>
            <a:off x="6862680" y="5178600"/>
            <a:ext cx="2161800" cy="81180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Diminuição reclamações</a:t>
            </a:r>
            <a:endParaRPr b="0" lang="pt-BR" sz="1800" spc="-1" strike="noStrike">
              <a:solidFill>
                <a:srgbClr val="000000"/>
              </a:solidFill>
              <a:latin typeface="Arial"/>
            </a:endParaRPr>
          </a:p>
        </p:txBody>
      </p:sp>
      <p:sp>
        <p:nvSpPr>
          <p:cNvPr id="1430" name="Rounded Rectangle 31"/>
          <p:cNvSpPr/>
          <p:nvPr/>
        </p:nvSpPr>
        <p:spPr>
          <a:xfrm>
            <a:off x="6862680" y="6320520"/>
            <a:ext cx="216180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i="1" lang="pt-BR" sz="1800" spc="-1" strike="noStrike">
                <a:solidFill>
                  <a:schemeClr val="lt1"/>
                </a:solidFill>
                <a:latin typeface="Calibri"/>
              </a:rPr>
              <a:t>Market Share</a:t>
            </a:r>
            <a:endParaRPr b="0" lang="pt-BR" sz="1800" spc="-1" strike="noStrike">
              <a:solidFill>
                <a:srgbClr val="000000"/>
              </a:solidFill>
              <a:latin typeface="Arial"/>
            </a:endParaRPr>
          </a:p>
        </p:txBody>
      </p:sp>
      <p:sp>
        <p:nvSpPr>
          <p:cNvPr id="1431" name="Rounded Rectangle 32"/>
          <p:cNvSpPr/>
          <p:nvPr/>
        </p:nvSpPr>
        <p:spPr>
          <a:xfrm>
            <a:off x="6862680" y="7460280"/>
            <a:ext cx="2161800" cy="81180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Indicação novos clientes</a:t>
            </a:r>
            <a:endParaRPr b="0" lang="pt-BR" sz="1800" spc="-1" strike="noStrike">
              <a:solidFill>
                <a:srgbClr val="000000"/>
              </a:solidFill>
              <a:latin typeface="Arial"/>
            </a:endParaRPr>
          </a:p>
        </p:txBody>
      </p:sp>
      <p:sp>
        <p:nvSpPr>
          <p:cNvPr id="1432" name="TextBox 16"/>
          <p:cNvSpPr/>
          <p:nvPr/>
        </p:nvSpPr>
        <p:spPr>
          <a:xfrm rot="16200000">
            <a:off x="8544240" y="5252760"/>
            <a:ext cx="247572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Objetivo Etapa 4</a:t>
            </a:r>
            <a:endParaRPr b="0" lang="pt-BR" sz="2700" spc="-1" strike="noStrike">
              <a:solidFill>
                <a:srgbClr val="000000"/>
              </a:solidFill>
              <a:latin typeface="Arial"/>
            </a:endParaRPr>
          </a:p>
        </p:txBody>
      </p:sp>
      <p:sp>
        <p:nvSpPr>
          <p:cNvPr id="1433" name="Rounded Rectangle 17"/>
          <p:cNvSpPr/>
          <p:nvPr/>
        </p:nvSpPr>
        <p:spPr>
          <a:xfrm>
            <a:off x="10515600" y="5098320"/>
            <a:ext cx="2159280" cy="80928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Aumento da Lucratividade</a:t>
            </a:r>
            <a:endParaRPr b="0" lang="pt-BR" sz="1800" spc="-1" strike="noStrike">
              <a:solidFill>
                <a:srgbClr val="000000"/>
              </a:solidFill>
              <a:latin typeface="Arial"/>
            </a:endParaRPr>
          </a:p>
        </p:txBody>
      </p:sp>
      <p:sp>
        <p:nvSpPr>
          <p:cNvPr id="1434" name="Rounded Rectangle 18"/>
          <p:cNvSpPr/>
          <p:nvPr/>
        </p:nvSpPr>
        <p:spPr>
          <a:xfrm>
            <a:off x="13561200" y="4410000"/>
            <a:ext cx="215928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Despesas Operacionais</a:t>
            </a:r>
            <a:endParaRPr b="0" lang="pt-BR" sz="1800" spc="-1" strike="noStrike">
              <a:solidFill>
                <a:srgbClr val="000000"/>
              </a:solidFill>
              <a:latin typeface="Arial"/>
            </a:endParaRPr>
          </a:p>
        </p:txBody>
      </p:sp>
      <p:sp>
        <p:nvSpPr>
          <p:cNvPr id="1435" name="Rounded Rectangle 26"/>
          <p:cNvSpPr/>
          <p:nvPr/>
        </p:nvSpPr>
        <p:spPr>
          <a:xfrm>
            <a:off x="13561200" y="5583960"/>
            <a:ext cx="2159280" cy="81180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Receitas Operacionais</a:t>
            </a:r>
            <a:endParaRPr b="0" lang="pt-BR" sz="1800" spc="-1" strike="noStrike">
              <a:solidFill>
                <a:srgbClr val="000000"/>
              </a:solidFill>
              <a:latin typeface="Arial"/>
            </a:endParaRPr>
          </a:p>
        </p:txBody>
      </p:sp>
      <p:sp>
        <p:nvSpPr>
          <p:cNvPr id="1436" name="Rounded Rectangle 27"/>
          <p:cNvSpPr/>
          <p:nvPr/>
        </p:nvSpPr>
        <p:spPr>
          <a:xfrm>
            <a:off x="13561200" y="6760440"/>
            <a:ext cx="2159280" cy="809280"/>
          </a:xfrm>
          <a:prstGeom prst="roundRect">
            <a:avLst>
              <a:gd name="adj" fmla="val 16667"/>
            </a:avLst>
          </a:prstGeom>
          <a:solidFill>
            <a:srgbClr val="1da346"/>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800" spc="-1" strike="noStrike">
                <a:solidFill>
                  <a:schemeClr val="lt1"/>
                </a:solidFill>
                <a:latin typeface="Calibri"/>
              </a:rPr>
              <a:t>Lucro Operacional</a:t>
            </a:r>
            <a:endParaRPr b="0" lang="pt-BR" sz="1800" spc="-1" strike="noStrike">
              <a:solidFill>
                <a:srgbClr val="000000"/>
              </a:solidFill>
              <a:latin typeface="Arial"/>
            </a:endParaRPr>
          </a:p>
        </p:txBody>
      </p:sp>
      <p:sp>
        <p:nvSpPr>
          <p:cNvPr id="1437" name="TextBox 38"/>
          <p:cNvSpPr/>
          <p:nvPr/>
        </p:nvSpPr>
        <p:spPr>
          <a:xfrm rot="16200000">
            <a:off x="12423240" y="5220720"/>
            <a:ext cx="10522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Metas</a:t>
            </a:r>
            <a:endParaRPr b="0" lang="pt-BR" sz="2700" spc="-1" strike="noStrike">
              <a:solidFill>
                <a:srgbClr val="000000"/>
              </a:solidFill>
              <a:latin typeface="Arial"/>
            </a:endParaRPr>
          </a:p>
        </p:txBody>
      </p:sp>
      <p:sp>
        <p:nvSpPr>
          <p:cNvPr id="1438" name="Rectangle 3"/>
          <p:cNvSpPr/>
          <p:nvPr/>
        </p:nvSpPr>
        <p:spPr>
          <a:xfrm>
            <a:off x="3887280" y="834120"/>
            <a:ext cx="14027760" cy="1037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1" lang="fr-CA" sz="5400" spc="-1" strike="noStrike">
              <a:solidFill>
                <a:srgbClr val="105b95"/>
              </a:solidFill>
              <a:latin typeface="Open Sans"/>
              <a:ea typeface="MS PGothic"/>
            </a:endParaRPr>
          </a:p>
        </p:txBody>
      </p:sp>
      <p:sp>
        <p:nvSpPr>
          <p:cNvPr id="1439" name="PlaceHolder 1"/>
          <p:cNvSpPr>
            <a:spLocks noGrp="1"/>
          </p:cNvSpPr>
          <p:nvPr>
            <p:ph/>
          </p:nvPr>
        </p:nvSpPr>
        <p:spPr>
          <a:xfrm>
            <a:off x="725760" y="30024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Gestão Estratégica de Pessoas</a:t>
            </a:r>
            <a:endParaRPr b="0" lang="pt-BR" sz="4050" spc="-1" strike="noStrike">
              <a:solidFill>
                <a:srgbClr val="000000"/>
              </a:solidFill>
              <a:latin typeface="Calibri"/>
            </a:endParaRPr>
          </a:p>
        </p:txBody>
      </p:sp>
      <p:sp>
        <p:nvSpPr>
          <p:cNvPr id="1440" name="Rounded Rectangle 2"/>
          <p:cNvSpPr/>
          <p:nvPr/>
        </p:nvSpPr>
        <p:spPr>
          <a:xfrm>
            <a:off x="3202920" y="2336040"/>
            <a:ext cx="12044160" cy="107820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5400" spc="-1" strike="noStrike">
                <a:solidFill>
                  <a:schemeClr val="lt1"/>
                </a:solidFill>
                <a:latin typeface="Calibri"/>
              </a:rPr>
              <a:t>Melhorar o Clima Organizacional</a:t>
            </a:r>
            <a:endParaRPr b="0" lang="pt-BR" sz="5400" spc="-1" strike="noStrike">
              <a:solidFill>
                <a:srgbClr val="000000"/>
              </a:solidFill>
              <a:latin typeface="Arial"/>
            </a:endParaRPr>
          </a:p>
        </p:txBody>
      </p:sp>
      <p:sp>
        <p:nvSpPr>
          <p:cNvPr id="1441" name="TextBox 4"/>
          <p:cNvSpPr/>
          <p:nvPr/>
        </p:nvSpPr>
        <p:spPr>
          <a:xfrm>
            <a:off x="8255880" y="1667520"/>
            <a:ext cx="264384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Objetivo Principal</a:t>
            </a:r>
            <a:endParaRPr b="0" lang="pt-BR" sz="2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Rounded Rectangle 20"/>
          <p:cNvSpPr/>
          <p:nvPr/>
        </p:nvSpPr>
        <p:spPr>
          <a:xfrm>
            <a:off x="2925000" y="7221600"/>
            <a:ext cx="13582440" cy="187092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5400" spc="-1" strike="noStrike">
                <a:solidFill>
                  <a:schemeClr val="lt1"/>
                </a:solidFill>
                <a:latin typeface="Calibri"/>
              </a:rPr>
              <a:t>Aumento da Lucratividade e Satisfação do Acionista</a:t>
            </a:r>
            <a:endParaRPr b="0" lang="pt-BR" sz="5400" spc="-1" strike="noStrike">
              <a:solidFill>
                <a:srgbClr val="000000"/>
              </a:solidFill>
              <a:latin typeface="Arial"/>
            </a:endParaRPr>
          </a:p>
        </p:txBody>
      </p:sp>
      <p:sp>
        <p:nvSpPr>
          <p:cNvPr id="1443" name="TextBox 21"/>
          <p:cNvSpPr/>
          <p:nvPr/>
        </p:nvSpPr>
        <p:spPr>
          <a:xfrm>
            <a:off x="8098560" y="6503040"/>
            <a:ext cx="295776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0000"/>
                </a:solidFill>
                <a:latin typeface="Calibri"/>
                <a:ea typeface="MS PGothic"/>
              </a:rPr>
              <a:t>Consequências</a:t>
            </a:r>
            <a:endParaRPr b="0" lang="pt-BR" sz="3600" spc="-1" strike="noStrike">
              <a:solidFill>
                <a:srgbClr val="000000"/>
              </a:solidFill>
              <a:latin typeface="Arial"/>
            </a:endParaRPr>
          </a:p>
        </p:txBody>
      </p:sp>
      <p:sp>
        <p:nvSpPr>
          <p:cNvPr id="1444" name="Down Arrow 1"/>
          <p:cNvSpPr/>
          <p:nvPr/>
        </p:nvSpPr>
        <p:spPr>
          <a:xfrm>
            <a:off x="9036720" y="4288680"/>
            <a:ext cx="1294920" cy="2202120"/>
          </a:xfrm>
          <a:prstGeom prst="downArrow">
            <a:avLst>
              <a:gd name="adj1" fmla="val 50000"/>
              <a:gd name="adj2" fmla="val 500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5400" spc="-1" strike="noStrike">
              <a:solidFill>
                <a:schemeClr val="lt1"/>
              </a:solidFill>
              <a:latin typeface="Calibri"/>
            </a:endParaRPr>
          </a:p>
        </p:txBody>
      </p:sp>
      <p:sp>
        <p:nvSpPr>
          <p:cNvPr id="1445" name="Rectangle 3"/>
          <p:cNvSpPr/>
          <p:nvPr/>
        </p:nvSpPr>
        <p:spPr>
          <a:xfrm>
            <a:off x="2479320" y="606960"/>
            <a:ext cx="14027760" cy="10378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endParaRPr b="1" lang="pt-BR" sz="5400" spc="-1" strike="noStrike">
              <a:solidFill>
                <a:srgbClr val="105b95"/>
              </a:solidFill>
              <a:latin typeface="Open Sans"/>
              <a:ea typeface="MS PGothic"/>
            </a:endParaRPr>
          </a:p>
        </p:txBody>
      </p:sp>
      <p:sp>
        <p:nvSpPr>
          <p:cNvPr id="1446" name="PlaceHolder 1"/>
          <p:cNvSpPr>
            <a:spLocks noGrp="1"/>
          </p:cNvSpPr>
          <p:nvPr>
            <p:ph/>
          </p:nvPr>
        </p:nvSpPr>
        <p:spPr>
          <a:xfrm>
            <a:off x="719280" y="35028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Gestão Estratégica de Pessoas</a:t>
            </a:r>
            <a:endParaRPr b="0" lang="pt-BR" sz="4050" spc="-1" strike="noStrike">
              <a:solidFill>
                <a:srgbClr val="000000"/>
              </a:solidFill>
              <a:latin typeface="Calibri"/>
            </a:endParaRPr>
          </a:p>
        </p:txBody>
      </p:sp>
      <p:sp>
        <p:nvSpPr>
          <p:cNvPr id="1447" name="Rounded Rectangle 2"/>
          <p:cNvSpPr/>
          <p:nvPr/>
        </p:nvSpPr>
        <p:spPr>
          <a:xfrm>
            <a:off x="3202920" y="2336040"/>
            <a:ext cx="12044160" cy="1078200"/>
          </a:xfrm>
          <a:prstGeom prst="roundRect">
            <a:avLst>
              <a:gd name="adj" fmla="val 16667"/>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5400" spc="-1" strike="noStrike">
                <a:solidFill>
                  <a:schemeClr val="lt1"/>
                </a:solidFill>
                <a:latin typeface="Calibri"/>
              </a:rPr>
              <a:t>Melhorar o Clima Organizacional</a:t>
            </a:r>
            <a:endParaRPr b="0" lang="pt-BR" sz="5400" spc="-1" strike="noStrike">
              <a:solidFill>
                <a:srgbClr val="000000"/>
              </a:solidFill>
              <a:latin typeface="Arial"/>
            </a:endParaRPr>
          </a:p>
        </p:txBody>
      </p:sp>
      <p:sp>
        <p:nvSpPr>
          <p:cNvPr id="1448" name="TextBox 4"/>
          <p:cNvSpPr/>
          <p:nvPr/>
        </p:nvSpPr>
        <p:spPr>
          <a:xfrm>
            <a:off x="8255880" y="1667520"/>
            <a:ext cx="264384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700" spc="-1" strike="noStrike">
                <a:solidFill>
                  <a:srgbClr val="000000"/>
                </a:solidFill>
                <a:latin typeface="Calibri"/>
                <a:ea typeface="MS PGothic"/>
              </a:rPr>
              <a:t>Objetivo Principal</a:t>
            </a:r>
            <a:endParaRPr b="0" lang="pt-BR" sz="2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Competências e a organização</a:t>
            </a:r>
            <a:endParaRPr b="0" lang="pt-BR" sz="4050" spc="-1" strike="noStrike">
              <a:solidFill>
                <a:srgbClr val="000000"/>
              </a:solidFill>
              <a:latin typeface="Calibri"/>
            </a:endParaRPr>
          </a:p>
        </p:txBody>
      </p:sp>
      <p:sp>
        <p:nvSpPr>
          <p:cNvPr id="1450" name="PlaceHolder 2"/>
          <p:cNvSpPr>
            <a:spLocks noGrp="1"/>
          </p:cNvSpPr>
          <p:nvPr>
            <p:ph/>
          </p:nvPr>
        </p:nvSpPr>
        <p:spPr>
          <a:xfrm>
            <a:off x="710280" y="1470960"/>
            <a:ext cx="16183800" cy="8280720"/>
          </a:xfrm>
          <a:prstGeom prst="rect">
            <a:avLst/>
          </a:prstGeom>
          <a:noFill/>
          <a:ln w="0">
            <a:noFill/>
          </a:ln>
        </p:spPr>
        <p:txBody>
          <a:bodyPr lIns="90000" rIns="90000" tIns="45000" bIns="45000" anchor="t">
            <a:normAutofit/>
          </a:bodyPr>
          <a:p>
            <a:pPr marL="305280" indent="-305280">
              <a:lnSpc>
                <a:spcPct val="105000"/>
              </a:lnSpc>
              <a:spcAft>
                <a:spcPts val="675"/>
              </a:spcAft>
              <a:buClr>
                <a:srgbClr val="4f81bd"/>
              </a:buClr>
              <a:buSzPct val="80000"/>
              <a:buFont typeface="Wingdings" charset="2"/>
              <a:buChar char=""/>
            </a:pPr>
            <a:r>
              <a:rPr b="0" lang="pt-BR" sz="3200" spc="-1" strike="noStrike">
                <a:solidFill>
                  <a:srgbClr val="000000"/>
                </a:solidFill>
                <a:latin typeface="Calibri"/>
              </a:rPr>
              <a:t>Cultura, definição da estratégia e as competências necessárias para implementá-la interagem num processo de aprendizagem permanente</a:t>
            </a:r>
            <a:endParaRPr b="0" lang="pt-BR" sz="3200" spc="-1" strike="noStrike">
              <a:solidFill>
                <a:srgbClr val="000000"/>
              </a:solidFill>
              <a:latin typeface="Calibri"/>
            </a:endParaRPr>
          </a:p>
          <a:p>
            <a:pPr marL="305280" indent="-305280">
              <a:lnSpc>
                <a:spcPct val="105000"/>
              </a:lnSpc>
              <a:spcAft>
                <a:spcPts val="675"/>
              </a:spcAft>
              <a:buClr>
                <a:srgbClr val="4f81bd"/>
              </a:buClr>
              <a:buSzPct val="80000"/>
              <a:buFont typeface="Wingdings" charset="2"/>
              <a:buChar char=""/>
            </a:pPr>
            <a:r>
              <a:rPr b="0" lang="pt-BR" sz="3200" spc="-1" strike="noStrike">
                <a:solidFill>
                  <a:srgbClr val="000000"/>
                </a:solidFill>
                <a:latin typeface="Calibri"/>
              </a:rPr>
              <a:t>Conferem identidade organizacional</a:t>
            </a:r>
            <a:endParaRPr b="0" lang="pt-BR" sz="3200" spc="-1" strike="noStrike">
              <a:solidFill>
                <a:srgbClr val="000000"/>
              </a:solidFill>
              <a:latin typeface="Calibri"/>
            </a:endParaRPr>
          </a:p>
          <a:p>
            <a:pPr marL="305280" indent="-305280">
              <a:lnSpc>
                <a:spcPct val="105000"/>
              </a:lnSpc>
              <a:spcAft>
                <a:spcPts val="675"/>
              </a:spcAft>
              <a:buClr>
                <a:srgbClr val="4f81bd"/>
              </a:buClr>
              <a:buSzPct val="80000"/>
              <a:buFont typeface="Wingdings" charset="2"/>
              <a:buChar char=""/>
            </a:pPr>
            <a:r>
              <a:rPr b="0" lang="pt-BR" sz="3200" spc="-1" strike="noStrike">
                <a:solidFill>
                  <a:srgbClr val="000000"/>
                </a:solidFill>
                <a:latin typeface="Calibri"/>
              </a:rPr>
              <a:t>Pense em exemplos de:</a:t>
            </a:r>
            <a:endParaRPr b="0" lang="pt-BR" sz="3200" spc="-1" strike="noStrike">
              <a:solidFill>
                <a:srgbClr val="000000"/>
              </a:solidFill>
              <a:latin typeface="Calibri"/>
            </a:endParaRPr>
          </a:p>
          <a:p>
            <a:pPr lvl="1" marL="609120" indent="-303480">
              <a:lnSpc>
                <a:spcPct val="150000"/>
              </a:lnSpc>
              <a:spcAft>
                <a:spcPts val="675"/>
              </a:spcAft>
              <a:buClr>
                <a:srgbClr val="4f81bd"/>
              </a:buClr>
              <a:buSzPct val="60000"/>
              <a:buFont typeface="Wingdings" charset="2"/>
              <a:buChar char=""/>
            </a:pPr>
            <a:r>
              <a:rPr b="1" lang="pt-BR" sz="2800" spc="-1" strike="noStrike">
                <a:solidFill>
                  <a:srgbClr val="000000"/>
                </a:solidFill>
                <a:latin typeface="Calibri"/>
              </a:rPr>
              <a:t>Eficiência</a:t>
            </a:r>
            <a:endParaRPr b="0" lang="pt-BR" sz="2800" spc="-1" strike="noStrike">
              <a:solidFill>
                <a:srgbClr val="000000"/>
              </a:solidFill>
              <a:latin typeface="Calibri"/>
            </a:endParaRPr>
          </a:p>
          <a:p>
            <a:pPr lvl="1" marL="609120" indent="-303480">
              <a:lnSpc>
                <a:spcPct val="150000"/>
              </a:lnSpc>
              <a:spcAft>
                <a:spcPts val="675"/>
              </a:spcAft>
              <a:buClr>
                <a:srgbClr val="4f81bd"/>
              </a:buClr>
              <a:buSzPct val="60000"/>
              <a:buFont typeface="Wingdings" charset="2"/>
              <a:buChar char=""/>
            </a:pPr>
            <a:r>
              <a:rPr b="1" lang="pt-BR" sz="2800" spc="-1" strike="noStrike">
                <a:solidFill>
                  <a:srgbClr val="000000"/>
                </a:solidFill>
                <a:latin typeface="Calibri"/>
              </a:rPr>
              <a:t>Excelência</a:t>
            </a:r>
            <a:endParaRPr b="0" lang="pt-BR" sz="2800" spc="-1" strike="noStrike">
              <a:solidFill>
                <a:srgbClr val="000000"/>
              </a:solidFill>
              <a:latin typeface="Calibri"/>
            </a:endParaRPr>
          </a:p>
          <a:p>
            <a:pPr lvl="1" marL="609120" indent="-303480">
              <a:lnSpc>
                <a:spcPct val="150000"/>
              </a:lnSpc>
              <a:spcAft>
                <a:spcPts val="675"/>
              </a:spcAft>
              <a:buClr>
                <a:srgbClr val="4f81bd"/>
              </a:buClr>
              <a:buSzPct val="60000"/>
              <a:buFont typeface="Wingdings" charset="2"/>
              <a:buChar char=""/>
            </a:pPr>
            <a:r>
              <a:rPr b="1" lang="pt-BR" sz="2800" spc="-1" strike="noStrike">
                <a:solidFill>
                  <a:srgbClr val="000000"/>
                </a:solidFill>
                <a:latin typeface="Calibri"/>
              </a:rPr>
              <a:t>Inovação</a:t>
            </a:r>
            <a:endParaRPr b="0" lang="pt-BR" sz="2800" spc="-1" strike="noStrike">
              <a:solidFill>
                <a:srgbClr val="000000"/>
              </a:solidFill>
              <a:latin typeface="Calibri"/>
            </a:endParaRPr>
          </a:p>
          <a:p>
            <a:pPr indent="0">
              <a:lnSpc>
                <a:spcPct val="105000"/>
              </a:lnSpc>
              <a:spcAft>
                <a:spcPts val="675"/>
              </a:spcAft>
              <a:buNone/>
            </a:pPr>
            <a:endParaRPr b="0" lang="pt-BR" sz="3200" spc="-1" strike="noStrike">
              <a:solidFill>
                <a:srgbClr val="000000"/>
              </a:solidFill>
              <a:latin typeface="Calibri"/>
            </a:endParaRPr>
          </a:p>
        </p:txBody>
      </p:sp>
      <p:graphicFrame>
        <p:nvGraphicFramePr>
          <p:cNvPr id="7" name="Diagram7"/>
          <p:cNvGraphicFramePr/>
          <p:nvPr>
            <p:extLst>
              <p:ext uri="{D42A27DB-BD31-4B8C-83A1-F6EECF244321}">
                <p14:modId xmlns:p14="http://schemas.microsoft.com/office/powerpoint/2010/main" val="1014871979"/>
              </p:ext>
            </p:extLst>
          </p:nvPr>
        </p:nvGraphicFramePr>
        <p:xfrm>
          <a:off x="8712360" y="3055320"/>
          <a:ext cx="10032480" cy="73213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Rectangle 2"/>
          <p:cNvSpPr/>
          <p:nvPr/>
        </p:nvSpPr>
        <p:spPr>
          <a:xfrm>
            <a:off x="2133720" y="10782360"/>
            <a:ext cx="3809520" cy="91404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Arial"/>
            </a:endParaRPr>
          </a:p>
        </p:txBody>
      </p:sp>
      <p:sp>
        <p:nvSpPr>
          <p:cNvPr id="1452" name="Rectangle 3"/>
          <p:cNvSpPr/>
          <p:nvPr/>
        </p:nvSpPr>
        <p:spPr>
          <a:xfrm>
            <a:off x="6858000" y="10782360"/>
            <a:ext cx="5790960" cy="914040"/>
          </a:xfrm>
          <a:prstGeom prst="rect">
            <a:avLst/>
          </a:prstGeom>
          <a:noFill/>
          <a:ln w="0">
            <a:noFill/>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Arial"/>
            </a:endParaRPr>
          </a:p>
        </p:txBody>
      </p:sp>
      <p:pic>
        <p:nvPicPr>
          <p:cNvPr id="1453" name="Imagem 1" descr=""/>
          <p:cNvPicPr/>
          <p:nvPr/>
        </p:nvPicPr>
        <p:blipFill>
          <a:blip r:embed="rId1"/>
          <a:stretch/>
        </p:blipFill>
        <p:spPr>
          <a:xfrm>
            <a:off x="3539160" y="2239560"/>
            <a:ext cx="10104120" cy="8448480"/>
          </a:xfrm>
          <a:prstGeom prst="rect">
            <a:avLst/>
          </a:prstGeom>
          <a:ln w="0">
            <a:noFill/>
          </a:ln>
          <a:effectLst>
            <a:outerShdw algn="ctr" blurRad="150120" dir="8461089" dist="250081">
              <a:srgbClr val="000000">
                <a:alpha val="28000"/>
              </a:srgbClr>
            </a:outerShdw>
          </a:effectLst>
          <a:scene3d>
            <a:camera prst="orthographicFront">
              <a:rot lat="0" lon="0" rev="0"/>
            </a:camera>
            <a:lightRig dir="t" rig="contrasting">
              <a:rot lat="0" lon="0" rev="1500000"/>
            </a:lightRig>
          </a:scene3d>
          <a:sp3d prstMaterial="metal">
            <a:bevelT w="88900" h="88900"/>
          </a:sp3d>
        </p:spPr>
      </p:pic>
      <p:sp>
        <p:nvSpPr>
          <p:cNvPr id="1454" name="Rectangle 7"/>
          <p:cNvSpPr/>
          <p:nvPr/>
        </p:nvSpPr>
        <p:spPr>
          <a:xfrm>
            <a:off x="790920" y="2908440"/>
            <a:ext cx="4357800" cy="268308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901"/>
              </a:spcBef>
              <a:tabLst>
                <a:tab algn="l" pos="0"/>
              </a:tabLst>
            </a:pPr>
            <a:r>
              <a:rPr b="1" lang="pt-BR" sz="3600" spc="-1" strike="noStrike">
                <a:solidFill>
                  <a:srgbClr val="000000"/>
                </a:solidFill>
                <a:latin typeface="Calibri"/>
              </a:rPr>
              <a:t>ATITUDES</a:t>
            </a:r>
            <a:endParaRPr b="0" lang="pt-BR" sz="3600" spc="-1" strike="noStrike">
              <a:solidFill>
                <a:srgbClr val="000000"/>
              </a:solidFill>
              <a:latin typeface="Arial"/>
            </a:endParaRPr>
          </a:p>
          <a:p>
            <a:pPr marL="228600" indent="-228600">
              <a:lnSpc>
                <a:spcPct val="100000"/>
              </a:lnSpc>
              <a:spcBef>
                <a:spcPts val="601"/>
              </a:spcBef>
              <a:tabLst>
                <a:tab algn="l" pos="0"/>
              </a:tabLst>
            </a:pPr>
            <a:r>
              <a:rPr b="1" lang="pt-BR" sz="2400" spc="-1" strike="noStrike">
                <a:solidFill>
                  <a:srgbClr val="000000"/>
                </a:solidFill>
                <a:latin typeface="Calibri"/>
              </a:rPr>
              <a:t>Exemplos:</a:t>
            </a:r>
            <a:endParaRPr b="0" lang="pt-BR" sz="2400" spc="-1" strike="noStrike">
              <a:solidFill>
                <a:srgbClr val="000000"/>
              </a:solidFill>
              <a:latin typeface="Arial"/>
            </a:endParaRPr>
          </a:p>
          <a:p>
            <a:pPr marL="457200" indent="-457200">
              <a:lnSpc>
                <a:spcPct val="100000"/>
              </a:lnSpc>
              <a:spcBef>
                <a:spcPts val="601"/>
              </a:spcBef>
              <a:buClr>
                <a:srgbClr val="000000"/>
              </a:buClr>
              <a:buFont typeface="Arial"/>
              <a:buChar char="•"/>
              <a:tabLst>
                <a:tab algn="l" pos="0"/>
              </a:tabLst>
            </a:pPr>
            <a:r>
              <a:rPr b="1" lang="pt-BR" sz="2400" spc="-1" strike="noStrike">
                <a:solidFill>
                  <a:srgbClr val="000000"/>
                </a:solidFill>
                <a:latin typeface="Calibri"/>
              </a:rPr>
              <a:t>Disposição para ouvir</a:t>
            </a:r>
            <a:endParaRPr b="0" lang="pt-BR" sz="2400" spc="-1" strike="noStrike">
              <a:solidFill>
                <a:srgbClr val="000000"/>
              </a:solidFill>
              <a:latin typeface="Arial"/>
            </a:endParaRPr>
          </a:p>
          <a:p>
            <a:pPr marL="457200" indent="-457200">
              <a:lnSpc>
                <a:spcPct val="100000"/>
              </a:lnSpc>
              <a:spcBef>
                <a:spcPts val="601"/>
              </a:spcBef>
              <a:buClr>
                <a:srgbClr val="000000"/>
              </a:buClr>
              <a:buFont typeface="Arial"/>
              <a:buChar char="•"/>
              <a:tabLst>
                <a:tab algn="l" pos="0"/>
              </a:tabLst>
            </a:pPr>
            <a:r>
              <a:rPr b="1" lang="pt-BR" sz="2400" spc="-1" strike="noStrike">
                <a:solidFill>
                  <a:srgbClr val="000000"/>
                </a:solidFill>
                <a:latin typeface="Calibri"/>
              </a:rPr>
              <a:t>Facilidade de lidar com pessoas</a:t>
            </a:r>
            <a:endParaRPr b="0" lang="pt-BR" sz="2400" spc="-1" strike="noStrike">
              <a:solidFill>
                <a:srgbClr val="000000"/>
              </a:solidFill>
              <a:latin typeface="Arial"/>
            </a:endParaRPr>
          </a:p>
          <a:p>
            <a:pPr marL="457200" indent="-457200">
              <a:lnSpc>
                <a:spcPct val="100000"/>
              </a:lnSpc>
              <a:spcBef>
                <a:spcPts val="601"/>
              </a:spcBef>
              <a:buClr>
                <a:srgbClr val="000000"/>
              </a:buClr>
              <a:buFont typeface="Arial"/>
              <a:buChar char="•"/>
              <a:tabLst>
                <a:tab algn="l" pos="0"/>
              </a:tabLst>
            </a:pPr>
            <a:r>
              <a:rPr b="1" lang="pt-BR" sz="2400" spc="-1" strike="noStrike">
                <a:solidFill>
                  <a:srgbClr val="000000"/>
                </a:solidFill>
                <a:latin typeface="Calibri"/>
              </a:rPr>
              <a:t>Bom humor</a:t>
            </a:r>
            <a:endParaRPr b="0" lang="pt-BR" sz="2400" spc="-1" strike="noStrike">
              <a:solidFill>
                <a:srgbClr val="000000"/>
              </a:solidFill>
              <a:latin typeface="Arial"/>
            </a:endParaRPr>
          </a:p>
        </p:txBody>
      </p:sp>
      <p:sp>
        <p:nvSpPr>
          <p:cNvPr id="1455" name="Rectangle 8"/>
          <p:cNvSpPr/>
          <p:nvPr/>
        </p:nvSpPr>
        <p:spPr>
          <a:xfrm>
            <a:off x="12600360" y="2580120"/>
            <a:ext cx="4276080" cy="341460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901"/>
              </a:spcBef>
              <a:tabLst>
                <a:tab algn="l" pos="0"/>
              </a:tabLst>
            </a:pPr>
            <a:r>
              <a:rPr b="1" lang="pt-BR" sz="3600" spc="-1" strike="noStrike">
                <a:solidFill>
                  <a:srgbClr val="000000"/>
                </a:solidFill>
                <a:latin typeface="Calibri"/>
              </a:rPr>
              <a:t>CONHECIMENTO</a:t>
            </a:r>
            <a:endParaRPr b="0" lang="pt-BR" sz="3600" spc="-1" strike="noStrike">
              <a:solidFill>
                <a:srgbClr val="000000"/>
              </a:solidFill>
              <a:latin typeface="Arial"/>
            </a:endParaRPr>
          </a:p>
          <a:p>
            <a:pPr marL="228600" indent="-228600">
              <a:lnSpc>
                <a:spcPct val="100000"/>
              </a:lnSpc>
              <a:spcBef>
                <a:spcPts val="601"/>
              </a:spcBef>
              <a:tabLst>
                <a:tab algn="l" pos="0"/>
              </a:tabLst>
            </a:pPr>
            <a:r>
              <a:rPr b="1" lang="pt-BR" sz="2400" spc="-1" strike="noStrike">
                <a:solidFill>
                  <a:srgbClr val="000000"/>
                </a:solidFill>
                <a:latin typeface="Calibri"/>
              </a:rPr>
              <a:t>Exemplos:</a:t>
            </a:r>
            <a:endParaRPr b="0" lang="pt-BR" sz="2400" spc="-1" strike="noStrike">
              <a:solidFill>
                <a:srgbClr val="000000"/>
              </a:solidFill>
              <a:latin typeface="Arial"/>
            </a:endParaRPr>
          </a:p>
          <a:p>
            <a:pPr marL="457200" indent="-457200">
              <a:lnSpc>
                <a:spcPct val="100000"/>
              </a:lnSpc>
              <a:spcBef>
                <a:spcPts val="601"/>
              </a:spcBef>
              <a:buClr>
                <a:srgbClr val="000000"/>
              </a:buClr>
              <a:buFont typeface="Arial"/>
              <a:buChar char="•"/>
              <a:tabLst>
                <a:tab algn="l" pos="0"/>
              </a:tabLst>
            </a:pPr>
            <a:r>
              <a:rPr b="1" lang="pt-BR" sz="2400" spc="-1" strike="noStrike">
                <a:solidFill>
                  <a:srgbClr val="000000"/>
                </a:solidFill>
                <a:latin typeface="Calibri"/>
              </a:rPr>
              <a:t>Clínico/ assistencial</a:t>
            </a:r>
            <a:endParaRPr b="0" lang="pt-BR" sz="2400" spc="-1" strike="noStrike">
              <a:solidFill>
                <a:srgbClr val="000000"/>
              </a:solidFill>
              <a:latin typeface="Arial"/>
            </a:endParaRPr>
          </a:p>
          <a:p>
            <a:pPr marL="457200" indent="-457200">
              <a:lnSpc>
                <a:spcPct val="100000"/>
              </a:lnSpc>
              <a:spcBef>
                <a:spcPts val="601"/>
              </a:spcBef>
              <a:buClr>
                <a:srgbClr val="000000"/>
              </a:buClr>
              <a:buFont typeface="Arial"/>
              <a:buChar char="•"/>
              <a:tabLst>
                <a:tab algn="l" pos="0"/>
              </a:tabLst>
            </a:pPr>
            <a:r>
              <a:rPr b="1" lang="pt-BR" sz="2400" spc="-1" strike="noStrike">
                <a:solidFill>
                  <a:srgbClr val="000000"/>
                </a:solidFill>
                <a:latin typeface="Calibri"/>
              </a:rPr>
              <a:t>Compreender as características sociais, econômicas e psicológicas dos pacientes</a:t>
            </a:r>
            <a:endParaRPr b="0" lang="pt-BR" sz="2400" spc="-1" strike="noStrike">
              <a:solidFill>
                <a:srgbClr val="000000"/>
              </a:solidFill>
              <a:latin typeface="Arial"/>
            </a:endParaRPr>
          </a:p>
          <a:p>
            <a:pPr marL="457200" indent="-457200">
              <a:lnSpc>
                <a:spcPct val="100000"/>
              </a:lnSpc>
              <a:spcBef>
                <a:spcPts val="601"/>
              </a:spcBef>
              <a:buClr>
                <a:srgbClr val="000000"/>
              </a:buClr>
              <a:buFont typeface="Arial"/>
              <a:buChar char="•"/>
              <a:tabLst>
                <a:tab algn="l" pos="0"/>
              </a:tabLst>
            </a:pPr>
            <a:r>
              <a:rPr b="1" lang="pt-BR" sz="2400" spc="-1" strike="noStrike">
                <a:solidFill>
                  <a:srgbClr val="000000"/>
                </a:solidFill>
                <a:latin typeface="Calibri"/>
              </a:rPr>
              <a:t>Terapêuticas</a:t>
            </a:r>
            <a:endParaRPr b="0" lang="pt-BR" sz="2400" spc="-1" strike="noStrike">
              <a:solidFill>
                <a:srgbClr val="000000"/>
              </a:solidFill>
              <a:latin typeface="Arial"/>
            </a:endParaRPr>
          </a:p>
        </p:txBody>
      </p:sp>
      <p:sp>
        <p:nvSpPr>
          <p:cNvPr id="1456" name="Rectangle 9"/>
          <p:cNvSpPr/>
          <p:nvPr/>
        </p:nvSpPr>
        <p:spPr>
          <a:xfrm>
            <a:off x="12604320" y="6592320"/>
            <a:ext cx="4132440" cy="231732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901"/>
              </a:spcBef>
              <a:tabLst>
                <a:tab algn="l" pos="0"/>
              </a:tabLst>
            </a:pPr>
            <a:r>
              <a:rPr b="1" lang="pt-BR" sz="3600" spc="-1" strike="noStrike">
                <a:solidFill>
                  <a:srgbClr val="000000"/>
                </a:solidFill>
                <a:latin typeface="Calibri"/>
              </a:rPr>
              <a:t>HABILIDADES</a:t>
            </a:r>
            <a:endParaRPr b="0" lang="pt-BR" sz="3600" spc="-1" strike="noStrike">
              <a:solidFill>
                <a:srgbClr val="000000"/>
              </a:solidFill>
              <a:latin typeface="Arial"/>
            </a:endParaRPr>
          </a:p>
          <a:p>
            <a:pPr marL="228600" indent="-228600">
              <a:lnSpc>
                <a:spcPct val="100000"/>
              </a:lnSpc>
              <a:spcBef>
                <a:spcPts val="601"/>
              </a:spcBef>
              <a:tabLst>
                <a:tab algn="l" pos="0"/>
              </a:tabLst>
            </a:pPr>
            <a:r>
              <a:rPr b="1" lang="pt-BR" sz="2400" spc="-1" strike="noStrike">
                <a:solidFill>
                  <a:srgbClr val="000000"/>
                </a:solidFill>
                <a:latin typeface="Calibri"/>
              </a:rPr>
              <a:t>Exemplos:</a:t>
            </a:r>
            <a:endParaRPr b="0" lang="pt-BR" sz="2400" spc="-1" strike="noStrike">
              <a:solidFill>
                <a:srgbClr val="000000"/>
              </a:solidFill>
              <a:latin typeface="Arial"/>
            </a:endParaRPr>
          </a:p>
          <a:p>
            <a:pPr marL="457200" indent="-457200">
              <a:lnSpc>
                <a:spcPct val="100000"/>
              </a:lnSpc>
              <a:spcBef>
                <a:spcPts val="601"/>
              </a:spcBef>
              <a:buClr>
                <a:srgbClr val="000000"/>
              </a:buClr>
              <a:buFont typeface="Arial"/>
              <a:buChar char="•"/>
              <a:tabLst>
                <a:tab algn="l" pos="0"/>
              </a:tabLst>
            </a:pPr>
            <a:r>
              <a:rPr b="1" lang="pt-BR" sz="2400" spc="-1" strike="noStrike">
                <a:solidFill>
                  <a:srgbClr val="000000"/>
                </a:solidFill>
                <a:latin typeface="Calibri"/>
              </a:rPr>
              <a:t>Capacidade de comunicação</a:t>
            </a:r>
            <a:endParaRPr b="0" lang="pt-BR" sz="2400" spc="-1" strike="noStrike">
              <a:solidFill>
                <a:srgbClr val="000000"/>
              </a:solidFill>
              <a:latin typeface="Arial"/>
            </a:endParaRPr>
          </a:p>
          <a:p>
            <a:pPr marL="457200" indent="-457200">
              <a:lnSpc>
                <a:spcPct val="100000"/>
              </a:lnSpc>
              <a:spcBef>
                <a:spcPts val="601"/>
              </a:spcBef>
              <a:buClr>
                <a:srgbClr val="000000"/>
              </a:buClr>
              <a:buFont typeface="Arial"/>
              <a:buChar char="•"/>
              <a:tabLst>
                <a:tab algn="l" pos="0"/>
              </a:tabLst>
            </a:pPr>
            <a:r>
              <a:rPr b="1" lang="pt-BR" sz="2400" spc="-1" strike="noStrike">
                <a:solidFill>
                  <a:srgbClr val="000000"/>
                </a:solidFill>
                <a:latin typeface="Calibri"/>
              </a:rPr>
              <a:t>Saber direcionar perguntas</a:t>
            </a:r>
            <a:endParaRPr b="0" lang="pt-BR" sz="2400" spc="-1" strike="noStrike">
              <a:solidFill>
                <a:srgbClr val="000000"/>
              </a:solidFill>
              <a:latin typeface="Arial"/>
            </a:endParaRPr>
          </a:p>
          <a:p>
            <a:pPr marL="457200" indent="-457200">
              <a:lnSpc>
                <a:spcPct val="100000"/>
              </a:lnSpc>
              <a:spcBef>
                <a:spcPts val="601"/>
              </a:spcBef>
              <a:buClr>
                <a:srgbClr val="000000"/>
              </a:buClr>
              <a:buFont typeface="Arial"/>
              <a:buChar char="•"/>
              <a:tabLst>
                <a:tab algn="l" pos="0"/>
              </a:tabLst>
            </a:pPr>
            <a:r>
              <a:rPr b="1" lang="pt-BR" sz="2400" spc="-1" strike="noStrike">
                <a:solidFill>
                  <a:srgbClr val="000000"/>
                </a:solidFill>
                <a:latin typeface="Calibri"/>
              </a:rPr>
              <a:t>Influência/ negociação</a:t>
            </a:r>
            <a:endParaRPr b="0" lang="pt-BR" sz="2400" spc="-1" strike="noStrike">
              <a:solidFill>
                <a:srgbClr val="000000"/>
              </a:solidFill>
              <a:latin typeface="Arial"/>
            </a:endParaRPr>
          </a:p>
        </p:txBody>
      </p:sp>
      <p:sp>
        <p:nvSpPr>
          <p:cNvPr id="1457" name="Line 10"/>
          <p:cNvSpPr/>
          <p:nvPr/>
        </p:nvSpPr>
        <p:spPr>
          <a:xfrm flipH="1" flipV="1">
            <a:off x="4416120" y="4884120"/>
            <a:ext cx="3863520" cy="1463040"/>
          </a:xfrm>
          <a:prstGeom prst="line">
            <a:avLst/>
          </a:prstGeom>
          <a:ln w="6350">
            <a:solidFill>
              <a:srgbClr val="000000"/>
            </a:solidFill>
            <a:round/>
            <a:tailEnd len="lg" type="triangle" w="sm"/>
          </a:ln>
        </p:spPr>
        <p:style>
          <a:lnRef idx="0"/>
          <a:fillRef idx="0"/>
          <a:effectRef idx="0"/>
          <a:fontRef idx="minor"/>
        </p:style>
        <p:txBody>
          <a:bodyPr lIns="90000" rIns="90000" tIns="0" bIns="0" anchor="t" anchorCtr="1">
            <a:noAutofit/>
          </a:bodyPr>
          <a:p>
            <a:endParaRPr b="0" lang="pt-BR" sz="2800" spc="-1" strike="noStrike">
              <a:solidFill>
                <a:srgbClr val="000000"/>
              </a:solidFill>
              <a:latin typeface="Arial"/>
            </a:endParaRPr>
          </a:p>
        </p:txBody>
      </p:sp>
      <p:sp>
        <p:nvSpPr>
          <p:cNvPr id="1458" name="Line 11"/>
          <p:cNvSpPr/>
          <p:nvPr/>
        </p:nvSpPr>
        <p:spPr>
          <a:xfrm>
            <a:off x="10296000" y="6871680"/>
            <a:ext cx="2088360" cy="360"/>
          </a:xfrm>
          <a:prstGeom prst="line">
            <a:avLst/>
          </a:prstGeom>
          <a:ln w="6350">
            <a:solidFill>
              <a:srgbClr val="000000"/>
            </a:solidFill>
            <a:round/>
            <a:tailEnd len="lg" type="triangle" w="sm"/>
          </a:ln>
        </p:spPr>
        <p:style>
          <a:lnRef idx="0"/>
          <a:fillRef idx="0"/>
          <a:effectRef idx="0"/>
          <a:fontRef idx="minor"/>
        </p:style>
        <p:txBody>
          <a:bodyPr lIns="90000" rIns="90000" tIns="0" bIns="0" anchor="t" anchorCtr="1">
            <a:noAutofit/>
          </a:bodyPr>
          <a:p>
            <a:endParaRPr b="0" lang="pt-BR" sz="2800" spc="-1" strike="noStrike">
              <a:solidFill>
                <a:srgbClr val="000000"/>
              </a:solidFill>
              <a:latin typeface="Arial"/>
            </a:endParaRPr>
          </a:p>
        </p:txBody>
      </p:sp>
      <p:sp>
        <p:nvSpPr>
          <p:cNvPr id="1459" name="Line 12"/>
          <p:cNvSpPr/>
          <p:nvPr/>
        </p:nvSpPr>
        <p:spPr>
          <a:xfrm flipV="1">
            <a:off x="11042280" y="2908080"/>
            <a:ext cx="1342080" cy="1788120"/>
          </a:xfrm>
          <a:prstGeom prst="line">
            <a:avLst/>
          </a:prstGeom>
          <a:ln w="6350">
            <a:solidFill>
              <a:srgbClr val="000000"/>
            </a:solidFill>
            <a:round/>
            <a:tailEnd len="lg" type="triangle" w="sm"/>
          </a:ln>
        </p:spPr>
        <p:style>
          <a:lnRef idx="0"/>
          <a:fillRef idx="0"/>
          <a:effectRef idx="0"/>
          <a:fontRef idx="minor"/>
        </p:style>
        <p:txBody>
          <a:bodyPr lIns="90000" rIns="90000" tIns="0" bIns="0" anchor="t" anchorCtr="1">
            <a:noAutofit/>
          </a:bodyPr>
          <a:p>
            <a:endParaRPr b="0" lang="pt-BR" sz="2800" spc="-1" strike="noStrike">
              <a:solidFill>
                <a:srgbClr val="000000"/>
              </a:solidFill>
              <a:latin typeface="Arial"/>
            </a:endParaRPr>
          </a:p>
        </p:txBody>
      </p:sp>
      <p:sp>
        <p:nvSpPr>
          <p:cNvPr id="1460" name="Retângulo 17"/>
          <p:cNvSpPr/>
          <p:nvPr/>
        </p:nvSpPr>
        <p:spPr>
          <a:xfrm>
            <a:off x="536040" y="8970840"/>
            <a:ext cx="4781160" cy="869400"/>
          </a:xfrm>
          <a:prstGeom prst="rect">
            <a:avLst/>
          </a:prstGeom>
          <a:noFill/>
          <a:ln w="0">
            <a:noFill/>
          </a:ln>
        </p:spPr>
        <p:style>
          <a:lnRef idx="0"/>
          <a:fillRef idx="0"/>
          <a:effectRef idx="0"/>
          <a:fontRef idx="minor"/>
        </p:style>
        <p:txBody>
          <a:bodyPr lIns="90000" rIns="90000" tIns="45000" bIns="45000" anchor="t">
            <a:spAutoFit/>
          </a:bodyPr>
          <a:p>
            <a:pPr algn="ctr">
              <a:lnSpc>
                <a:spcPct val="80000"/>
              </a:lnSpc>
              <a:spcBef>
                <a:spcPts val="641"/>
              </a:spcBef>
            </a:pPr>
            <a:r>
              <a:rPr b="1" lang="pt-BR" sz="3200" spc="-1" strike="noStrike">
                <a:solidFill>
                  <a:srgbClr val="000000"/>
                </a:solidFill>
                <a:latin typeface="Calibri"/>
              </a:rPr>
              <a:t>“</a:t>
            </a:r>
            <a:r>
              <a:rPr b="1" lang="pt-BR" sz="3200" spc="-1" strike="noStrike">
                <a:solidFill>
                  <a:srgbClr val="000000"/>
                </a:solidFill>
                <a:latin typeface="Calibri"/>
              </a:rPr>
              <a:t>Quem sabe e não faz, no fundo, não sabe”</a:t>
            </a:r>
            <a:endParaRPr b="0" lang="pt-BR" sz="3200" spc="-1" strike="noStrike">
              <a:solidFill>
                <a:srgbClr val="000000"/>
              </a:solidFill>
              <a:latin typeface="Arial"/>
            </a:endParaRPr>
          </a:p>
        </p:txBody>
      </p:sp>
      <p:sp>
        <p:nvSpPr>
          <p:cNvPr id="1461"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Conceito de competência</a:t>
            </a:r>
            <a:endParaRPr b="0" lang="pt-BR" sz="4050" spc="-1" strike="noStrike">
              <a:solidFill>
                <a:srgbClr val="000000"/>
              </a:solidFill>
              <a:latin typeface="Calibri"/>
            </a:endParaRPr>
          </a:p>
        </p:txBody>
      </p:sp>
      <p:sp>
        <p:nvSpPr>
          <p:cNvPr id="1462" name="PlaceHolder 2"/>
          <p:cNvSpPr>
            <a:spLocks noGrp="1"/>
          </p:cNvSpPr>
          <p:nvPr>
            <p:ph/>
          </p:nvPr>
        </p:nvSpPr>
        <p:spPr>
          <a:xfrm>
            <a:off x="710280" y="1254960"/>
            <a:ext cx="16183800" cy="3535200"/>
          </a:xfrm>
          <a:prstGeom prst="rect">
            <a:avLst/>
          </a:prstGeom>
          <a:noFill/>
          <a:ln w="0">
            <a:noFill/>
          </a:ln>
        </p:spPr>
        <p:txBody>
          <a:bodyPr lIns="90000" rIns="90000" tIns="45000" bIns="45000" anchor="t">
            <a:normAutofit/>
          </a:bodyPr>
          <a:p>
            <a:pPr indent="0">
              <a:lnSpc>
                <a:spcPct val="100000"/>
              </a:lnSpc>
              <a:spcAft>
                <a:spcPts val="675"/>
              </a:spcAft>
              <a:buNone/>
              <a:tabLst>
                <a:tab algn="l" pos="0"/>
              </a:tabLst>
            </a:pPr>
            <a:r>
              <a:rPr b="0" lang="pt-BR" sz="3200" spc="-1" strike="noStrike">
                <a:solidFill>
                  <a:srgbClr val="000000"/>
                </a:solidFill>
                <a:latin typeface="Calibri"/>
              </a:rPr>
              <a:t>Competência é a combinação adequada do que </a:t>
            </a:r>
            <a:r>
              <a:rPr b="1" lang="pt-BR" sz="3200" spc="-1" strike="noStrike">
                <a:solidFill>
                  <a:srgbClr val="000000"/>
                </a:solidFill>
                <a:latin typeface="Calibri"/>
              </a:rPr>
              <a:t>SABEMOS FAZER</a:t>
            </a:r>
            <a:r>
              <a:rPr b="0" lang="pt-BR" sz="3200" spc="-1" strike="noStrike">
                <a:solidFill>
                  <a:srgbClr val="000000"/>
                </a:solidFill>
                <a:latin typeface="Calibri"/>
              </a:rPr>
              <a:t>, da forma </a:t>
            </a:r>
            <a:r>
              <a:rPr b="1" lang="pt-BR" sz="3200" spc="-1" strike="noStrike">
                <a:solidFill>
                  <a:srgbClr val="000000"/>
                </a:solidFill>
                <a:latin typeface="Calibri"/>
              </a:rPr>
              <a:t>COMO FAZEMOS</a:t>
            </a:r>
            <a:r>
              <a:rPr b="0" lang="pt-BR" sz="3200" spc="-1" strike="noStrike">
                <a:solidFill>
                  <a:srgbClr val="000000"/>
                </a:solidFill>
                <a:latin typeface="Calibri"/>
              </a:rPr>
              <a:t>, somada a nossa atitude </a:t>
            </a:r>
            <a:r>
              <a:rPr b="1" lang="pt-BR" sz="3200" spc="-1" strike="noStrike">
                <a:solidFill>
                  <a:srgbClr val="000000"/>
                </a:solidFill>
                <a:latin typeface="Calibri"/>
              </a:rPr>
              <a:t>de QUERER FAZER</a:t>
            </a:r>
            <a:r>
              <a:rPr b="0" lang="pt-BR" sz="3200" spc="-1" strike="noStrike">
                <a:solidFill>
                  <a:srgbClr val="000000"/>
                </a:solidFill>
                <a:latin typeface="Calibri"/>
              </a:rPr>
              <a:t>. Esta combinação gera </a:t>
            </a:r>
            <a:r>
              <a:rPr b="1" lang="pt-BR" sz="3200" spc="-1" strike="noStrike">
                <a:solidFill>
                  <a:srgbClr val="000000"/>
                </a:solidFill>
                <a:latin typeface="Calibri"/>
              </a:rPr>
              <a:t>RESULTADOS SUPERIORES</a:t>
            </a:r>
            <a:r>
              <a:rPr b="0" lang="pt-BR" sz="3200" spc="-1" strike="noStrike">
                <a:solidFill>
                  <a:srgbClr val="000000"/>
                </a:solidFill>
                <a:latin typeface="Calibri"/>
              </a:rPr>
              <a:t>.</a:t>
            </a:r>
            <a:endParaRPr b="0" lang="pt-BR" sz="3200" spc="-1" strike="noStrike">
              <a:solidFill>
                <a:srgbClr val="000000"/>
              </a:solidFill>
              <a:latin typeface="Calibri"/>
            </a:endParaRPr>
          </a:p>
        </p:txBody>
      </p:sp>
      <p:sp>
        <p:nvSpPr>
          <p:cNvPr id="1463" name="Retângulo 3"/>
          <p:cNvSpPr/>
          <p:nvPr/>
        </p:nvSpPr>
        <p:spPr>
          <a:xfrm>
            <a:off x="14510160" y="9640440"/>
            <a:ext cx="242892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spcBef>
                <a:spcPts val="601"/>
              </a:spcBef>
            </a:pPr>
            <a:r>
              <a:rPr b="0" lang="pt-BR" sz="1800" spc="-1" strike="noStrike">
                <a:solidFill>
                  <a:srgbClr val="000000"/>
                </a:solidFill>
                <a:latin typeface="Calibri"/>
              </a:rPr>
              <a:t>Fonte: David McClelland</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18" dur="indefinite" restart="never" nodeType="tmRoot">
          <p:childTnLst>
            <p:seq>
              <p:cTn id="519" dur="indefinite" nodeType="mainSeq">
                <p:childTnLst>
                  <p:par>
                    <p:cTn id="520" fill="hold">
                      <p:stCondLst>
                        <p:cond delay="indefinite"/>
                      </p:stCondLst>
                      <p:childTnLst>
                        <p:par>
                          <p:cTn id="521" fill="hold">
                            <p:stCondLst>
                              <p:cond delay="0"/>
                            </p:stCondLst>
                            <p:childTnLst>
                              <p:par>
                                <p:cTn id="522" nodeType="clickEffect" fill="hold" presetClass="entr" presetID="1">
                                  <p:stCondLst>
                                    <p:cond delay="0"/>
                                  </p:stCondLst>
                                  <p:childTnLst>
                                    <p:set>
                                      <p:cBhvr>
                                        <p:cTn id="523" dur="1" fill="hold">
                                          <p:stCondLst>
                                            <p:cond delay="0"/>
                                          </p:stCondLst>
                                        </p:cTn>
                                        <p:tgtEl>
                                          <p:spTgt spid="1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4" name="AutoShape 5"/>
          <p:cNvSpPr/>
          <p:nvPr/>
        </p:nvSpPr>
        <p:spPr>
          <a:xfrm>
            <a:off x="10038240" y="7257600"/>
            <a:ext cx="5790960" cy="2364840"/>
          </a:xfrm>
          <a:prstGeom prst="borderCallout1">
            <a:avLst>
              <a:gd name="adj1" fmla="val -6523"/>
              <a:gd name="adj2" fmla="val 96051"/>
              <a:gd name="adj3" fmla="val -6523"/>
              <a:gd name="adj4" fmla="val -67491"/>
            </a:avLst>
          </a:prstGeom>
          <a:noFill/>
          <a:ln cap="rnd" w="12700">
            <a:solidFill>
              <a:srgbClr val="000000"/>
            </a:solidFill>
            <a:prstDash val="sysDot"/>
            <a:miter/>
          </a:ln>
        </p:spPr>
        <p:style>
          <a:lnRef idx="0"/>
          <a:fillRef idx="0"/>
          <a:effectRef idx="0"/>
          <a:fontRef idx="minor"/>
        </p:style>
        <p:txBody>
          <a:bodyPr lIns="72000" rIns="72000" tIns="72000" bIns="72000" anchor="ctr">
            <a:noAutofit/>
          </a:bodyPr>
          <a:p>
            <a:pPr>
              <a:lnSpc>
                <a:spcPct val="100000"/>
              </a:lnSpc>
            </a:pPr>
            <a:r>
              <a:rPr b="1" lang="pt-BR" sz="3200" spc="-1" strike="noStrike">
                <a:solidFill>
                  <a:srgbClr val="000000"/>
                </a:solidFill>
                <a:latin typeface="Calibri"/>
              </a:rPr>
              <a:t>Competências</a:t>
            </a:r>
            <a:endParaRPr b="0" lang="pt-BR" sz="3200" spc="-1" strike="noStrike">
              <a:solidFill>
                <a:srgbClr val="000000"/>
              </a:solidFill>
              <a:latin typeface="Arial"/>
            </a:endParaRPr>
          </a:p>
          <a:p>
            <a:pPr>
              <a:lnSpc>
                <a:spcPct val="100000"/>
              </a:lnSpc>
            </a:pPr>
            <a:r>
              <a:rPr b="0" lang="pt-BR" sz="3200" spc="-1" strike="noStrike">
                <a:solidFill>
                  <a:srgbClr val="000000"/>
                </a:solidFill>
                <a:latin typeface="Calibri"/>
              </a:rPr>
              <a:t>Conhecimentos, habilidades e atitudes que são utilizados para alcançar os resultados</a:t>
            </a:r>
            <a:endParaRPr b="0" lang="pt-BR" sz="3200" spc="-1" strike="noStrike">
              <a:solidFill>
                <a:srgbClr val="000000"/>
              </a:solidFill>
              <a:latin typeface="Arial"/>
            </a:endParaRPr>
          </a:p>
        </p:txBody>
      </p:sp>
      <p:sp>
        <p:nvSpPr>
          <p:cNvPr id="1465" name="AutoShape 3"/>
          <p:cNvSpPr/>
          <p:nvPr/>
        </p:nvSpPr>
        <p:spPr>
          <a:xfrm>
            <a:off x="10038240" y="2797560"/>
            <a:ext cx="5790960" cy="2190240"/>
          </a:xfrm>
          <a:prstGeom prst="borderCallout1">
            <a:avLst>
              <a:gd name="adj1" fmla="val -6523"/>
              <a:gd name="adj2" fmla="val 96051"/>
              <a:gd name="adj3" fmla="val -6523"/>
              <a:gd name="adj4" fmla="val -67491"/>
            </a:avLst>
          </a:prstGeom>
          <a:noFill/>
          <a:ln cap="rnd" w="12700">
            <a:solidFill>
              <a:srgbClr val="000000"/>
            </a:solidFill>
            <a:prstDash val="sysDot"/>
            <a:miter/>
          </a:ln>
        </p:spPr>
        <p:style>
          <a:lnRef idx="0"/>
          <a:fillRef idx="0"/>
          <a:effectRef idx="0"/>
          <a:fontRef idx="minor"/>
        </p:style>
        <p:txBody>
          <a:bodyPr lIns="72000" rIns="72000" tIns="72000" bIns="72000" anchor="ctr">
            <a:noAutofit/>
          </a:bodyPr>
          <a:p>
            <a:pPr>
              <a:lnSpc>
                <a:spcPct val="100000"/>
              </a:lnSpc>
            </a:pPr>
            <a:r>
              <a:rPr b="1" lang="pt-BR" sz="3200" spc="-1" strike="noStrike">
                <a:solidFill>
                  <a:srgbClr val="000000"/>
                </a:solidFill>
                <a:latin typeface="Calibri"/>
              </a:rPr>
              <a:t>Atividades, Processos e Resultados</a:t>
            </a:r>
            <a:endParaRPr b="0" lang="pt-BR" sz="3200" spc="-1" strike="noStrike">
              <a:solidFill>
                <a:srgbClr val="000000"/>
              </a:solidFill>
              <a:latin typeface="Arial"/>
            </a:endParaRPr>
          </a:p>
          <a:p>
            <a:pPr>
              <a:lnSpc>
                <a:spcPct val="100000"/>
              </a:lnSpc>
            </a:pPr>
            <a:r>
              <a:rPr b="0" lang="pt-BR" sz="3200" spc="-1" strike="noStrike">
                <a:solidFill>
                  <a:srgbClr val="000000"/>
                </a:solidFill>
                <a:latin typeface="Calibri"/>
              </a:rPr>
              <a:t>São os aspectos mais visíveis, diretamente observáveis</a:t>
            </a:r>
            <a:endParaRPr b="0" lang="pt-BR" sz="3200" spc="-1" strike="noStrike">
              <a:solidFill>
                <a:srgbClr val="000000"/>
              </a:solidFill>
              <a:latin typeface="Arial"/>
            </a:endParaRPr>
          </a:p>
        </p:txBody>
      </p:sp>
      <p:sp>
        <p:nvSpPr>
          <p:cNvPr id="1466" name="AutoShape 4"/>
          <p:cNvSpPr/>
          <p:nvPr/>
        </p:nvSpPr>
        <p:spPr>
          <a:xfrm>
            <a:off x="10038240" y="5158080"/>
            <a:ext cx="5790960" cy="1901160"/>
          </a:xfrm>
          <a:prstGeom prst="borderCallout1">
            <a:avLst>
              <a:gd name="adj1" fmla="val -7606"/>
              <a:gd name="adj2" fmla="val 96051"/>
              <a:gd name="adj3" fmla="val -7606"/>
              <a:gd name="adj4" fmla="val -61898"/>
            </a:avLst>
          </a:prstGeom>
          <a:noFill/>
          <a:ln cap="rnd" w="12700">
            <a:solidFill>
              <a:srgbClr val="000000"/>
            </a:solidFill>
            <a:prstDash val="sysDot"/>
            <a:miter/>
          </a:ln>
        </p:spPr>
        <p:style>
          <a:lnRef idx="0"/>
          <a:fillRef idx="0"/>
          <a:effectRef idx="0"/>
          <a:fontRef idx="minor"/>
        </p:style>
        <p:txBody>
          <a:bodyPr lIns="72000" rIns="72000" tIns="72000" bIns="72000" anchor="ctr">
            <a:noAutofit/>
          </a:bodyPr>
          <a:p>
            <a:pPr>
              <a:lnSpc>
                <a:spcPct val="100000"/>
              </a:lnSpc>
            </a:pPr>
            <a:r>
              <a:rPr b="1" lang="pt-BR" sz="3200" spc="-1" strike="noStrike">
                <a:solidFill>
                  <a:srgbClr val="000000"/>
                </a:solidFill>
                <a:latin typeface="Calibri"/>
              </a:rPr>
              <a:t>Comportamentos</a:t>
            </a:r>
            <a:endParaRPr b="0" lang="pt-BR" sz="3200" spc="-1" strike="noStrike">
              <a:solidFill>
                <a:srgbClr val="000000"/>
              </a:solidFill>
              <a:latin typeface="Arial"/>
            </a:endParaRPr>
          </a:p>
          <a:p>
            <a:pPr>
              <a:lnSpc>
                <a:spcPct val="100000"/>
              </a:lnSpc>
            </a:pPr>
            <a:r>
              <a:rPr b="0" lang="pt-BR" sz="3200" spc="-1" strike="noStrike">
                <a:solidFill>
                  <a:srgbClr val="000000"/>
                </a:solidFill>
                <a:latin typeface="Calibri"/>
              </a:rPr>
              <a:t>Permitem inferir sobre as competências do indivíduo</a:t>
            </a:r>
            <a:endParaRPr b="0" lang="pt-BR" sz="3200" spc="-1" strike="noStrike">
              <a:solidFill>
                <a:srgbClr val="000000"/>
              </a:solidFill>
              <a:latin typeface="Arial"/>
            </a:endParaRPr>
          </a:p>
        </p:txBody>
      </p:sp>
      <p:graphicFrame>
        <p:nvGraphicFramePr>
          <p:cNvPr id="1467" name="Object 6"/>
          <p:cNvGraphicFramePr/>
          <p:nvPr/>
        </p:nvGraphicFramePr>
        <p:xfrm>
          <a:off x="1751040" y="2565720"/>
          <a:ext cx="6441480" cy="7113960"/>
        </p:xfrm>
        <a:graphic>
          <a:graphicData uri="http://schemas.openxmlformats.org/presentationml/2006/ole">
            <p:oleObj progId="Paint.Picture" r:id="rId1" spid="">
              <p:embed/>
              <p:pic>
                <p:nvPicPr>
                  <p:cNvPr id="1468" name="Object 6" descr=""/>
                  <p:cNvPicPr/>
                  <p:nvPr/>
                </p:nvPicPr>
                <p:blipFill>
                  <a:blip r:embed="rId2"/>
                  <a:stretch/>
                </p:blipFill>
                <p:spPr>
                  <a:xfrm>
                    <a:off x="1751040" y="2565720"/>
                    <a:ext cx="6441480" cy="7113960"/>
                  </a:xfrm>
                  <a:prstGeom prst="rect">
                    <a:avLst/>
                  </a:prstGeom>
                  <a:ln w="0">
                    <a:noFill/>
                  </a:ln>
                </p:spPr>
              </p:pic>
            </p:oleObj>
          </a:graphicData>
        </a:graphic>
      </p:graphicFrame>
      <p:sp>
        <p:nvSpPr>
          <p:cNvPr id="1469" name="Freeform 7"/>
          <p:cNvSpPr/>
          <p:nvPr/>
        </p:nvSpPr>
        <p:spPr>
          <a:xfrm>
            <a:off x="502920" y="3883320"/>
            <a:ext cx="9035640" cy="396360"/>
          </a:xfrm>
          <a:custGeom>
            <a:avLst/>
            <a:gdLst>
              <a:gd name="textAreaLeft" fmla="*/ 0 w 9035640"/>
              <a:gd name="textAreaRight" fmla="*/ 9036000 w 9035640"/>
              <a:gd name="textAreaTop" fmla="*/ 0 h 396360"/>
              <a:gd name="textAreaBottom" fmla="*/ 396720 h 396360"/>
            </a:gdLst>
            <a:ahLst/>
            <a:rect l="textAreaLeft" t="textAreaTop" r="textAreaRight" b="textAreaBottom"/>
            <a:pathLst>
              <a:path w="2564" h="96">
                <a:moveTo>
                  <a:pt x="0" y="71"/>
                </a:moveTo>
                <a:cubicBezTo>
                  <a:pt x="34" y="64"/>
                  <a:pt x="132" y="30"/>
                  <a:pt x="204" y="27"/>
                </a:cubicBezTo>
                <a:cubicBezTo>
                  <a:pt x="276" y="24"/>
                  <a:pt x="362" y="40"/>
                  <a:pt x="432" y="51"/>
                </a:cubicBezTo>
                <a:cubicBezTo>
                  <a:pt x="502" y="62"/>
                  <a:pt x="569" y="86"/>
                  <a:pt x="624" y="91"/>
                </a:cubicBezTo>
                <a:cubicBezTo>
                  <a:pt x="679" y="96"/>
                  <a:pt x="721" y="93"/>
                  <a:pt x="760" y="79"/>
                </a:cubicBezTo>
                <a:cubicBezTo>
                  <a:pt x="799" y="65"/>
                  <a:pt x="811" y="14"/>
                  <a:pt x="860" y="7"/>
                </a:cubicBezTo>
                <a:cubicBezTo>
                  <a:pt x="909" y="0"/>
                  <a:pt x="987" y="23"/>
                  <a:pt x="1056" y="35"/>
                </a:cubicBezTo>
                <a:cubicBezTo>
                  <a:pt x="1125" y="47"/>
                  <a:pt x="1210" y="75"/>
                  <a:pt x="1272" y="79"/>
                </a:cubicBezTo>
                <a:cubicBezTo>
                  <a:pt x="1334" y="83"/>
                  <a:pt x="1379" y="70"/>
                  <a:pt x="1428" y="59"/>
                </a:cubicBezTo>
                <a:cubicBezTo>
                  <a:pt x="1477" y="48"/>
                  <a:pt x="1513" y="7"/>
                  <a:pt x="1568" y="11"/>
                </a:cubicBezTo>
                <a:cubicBezTo>
                  <a:pt x="1623" y="15"/>
                  <a:pt x="1706" y="80"/>
                  <a:pt x="1756" y="83"/>
                </a:cubicBezTo>
                <a:cubicBezTo>
                  <a:pt x="1806" y="86"/>
                  <a:pt x="1841" y="31"/>
                  <a:pt x="1868" y="27"/>
                </a:cubicBezTo>
                <a:cubicBezTo>
                  <a:pt x="1895" y="23"/>
                  <a:pt x="1891" y="51"/>
                  <a:pt x="1920" y="59"/>
                </a:cubicBezTo>
                <a:cubicBezTo>
                  <a:pt x="1949" y="67"/>
                  <a:pt x="1983" y="74"/>
                  <a:pt x="2040" y="75"/>
                </a:cubicBezTo>
                <a:cubicBezTo>
                  <a:pt x="2097" y="76"/>
                  <a:pt x="2218" y="61"/>
                  <a:pt x="2260" y="63"/>
                </a:cubicBezTo>
                <a:cubicBezTo>
                  <a:pt x="2302" y="65"/>
                  <a:pt x="2267" y="93"/>
                  <a:pt x="2292" y="87"/>
                </a:cubicBezTo>
                <a:cubicBezTo>
                  <a:pt x="2317" y="81"/>
                  <a:pt x="2371" y="27"/>
                  <a:pt x="2408" y="27"/>
                </a:cubicBezTo>
                <a:cubicBezTo>
                  <a:pt x="2445" y="27"/>
                  <a:pt x="2490" y="84"/>
                  <a:pt x="2516" y="87"/>
                </a:cubicBezTo>
                <a:cubicBezTo>
                  <a:pt x="2542" y="90"/>
                  <a:pt x="2554" y="55"/>
                  <a:pt x="2564" y="47"/>
                </a:cubicBezTo>
              </a:path>
            </a:pathLst>
          </a:custGeom>
          <a:noFill/>
          <a:ln w="25400">
            <a:solidFill>
              <a:srgbClr val="ff3300"/>
            </a:solidFill>
            <a:round/>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Arial"/>
            </a:endParaRPr>
          </a:p>
        </p:txBody>
      </p:sp>
      <p:sp>
        <p:nvSpPr>
          <p:cNvPr id="1470" name="Freeform 8"/>
          <p:cNvSpPr/>
          <p:nvPr/>
        </p:nvSpPr>
        <p:spPr>
          <a:xfrm>
            <a:off x="610920" y="4877280"/>
            <a:ext cx="9035640" cy="396360"/>
          </a:xfrm>
          <a:custGeom>
            <a:avLst/>
            <a:gdLst>
              <a:gd name="textAreaLeft" fmla="*/ 0 w 9035640"/>
              <a:gd name="textAreaRight" fmla="*/ 9036000 w 9035640"/>
              <a:gd name="textAreaTop" fmla="*/ 0 h 396360"/>
              <a:gd name="textAreaBottom" fmla="*/ 396720 h 396360"/>
            </a:gdLst>
            <a:ahLst/>
            <a:rect l="textAreaLeft" t="textAreaTop" r="textAreaRight" b="textAreaBottom"/>
            <a:pathLst>
              <a:path w="2564" h="96">
                <a:moveTo>
                  <a:pt x="0" y="71"/>
                </a:moveTo>
                <a:cubicBezTo>
                  <a:pt x="34" y="64"/>
                  <a:pt x="132" y="30"/>
                  <a:pt x="204" y="27"/>
                </a:cubicBezTo>
                <a:cubicBezTo>
                  <a:pt x="276" y="24"/>
                  <a:pt x="362" y="40"/>
                  <a:pt x="432" y="51"/>
                </a:cubicBezTo>
                <a:cubicBezTo>
                  <a:pt x="502" y="62"/>
                  <a:pt x="569" y="86"/>
                  <a:pt x="624" y="91"/>
                </a:cubicBezTo>
                <a:cubicBezTo>
                  <a:pt x="679" y="96"/>
                  <a:pt x="721" y="93"/>
                  <a:pt x="760" y="79"/>
                </a:cubicBezTo>
                <a:cubicBezTo>
                  <a:pt x="799" y="65"/>
                  <a:pt x="811" y="14"/>
                  <a:pt x="860" y="7"/>
                </a:cubicBezTo>
                <a:cubicBezTo>
                  <a:pt x="909" y="0"/>
                  <a:pt x="987" y="23"/>
                  <a:pt x="1056" y="35"/>
                </a:cubicBezTo>
                <a:cubicBezTo>
                  <a:pt x="1125" y="47"/>
                  <a:pt x="1210" y="75"/>
                  <a:pt x="1272" y="79"/>
                </a:cubicBezTo>
                <a:cubicBezTo>
                  <a:pt x="1334" y="83"/>
                  <a:pt x="1379" y="70"/>
                  <a:pt x="1428" y="59"/>
                </a:cubicBezTo>
                <a:cubicBezTo>
                  <a:pt x="1477" y="48"/>
                  <a:pt x="1513" y="7"/>
                  <a:pt x="1568" y="11"/>
                </a:cubicBezTo>
                <a:cubicBezTo>
                  <a:pt x="1623" y="15"/>
                  <a:pt x="1706" y="80"/>
                  <a:pt x="1756" y="83"/>
                </a:cubicBezTo>
                <a:cubicBezTo>
                  <a:pt x="1806" y="86"/>
                  <a:pt x="1841" y="31"/>
                  <a:pt x="1868" y="27"/>
                </a:cubicBezTo>
                <a:cubicBezTo>
                  <a:pt x="1895" y="23"/>
                  <a:pt x="1891" y="51"/>
                  <a:pt x="1920" y="59"/>
                </a:cubicBezTo>
                <a:cubicBezTo>
                  <a:pt x="1949" y="67"/>
                  <a:pt x="1983" y="74"/>
                  <a:pt x="2040" y="75"/>
                </a:cubicBezTo>
                <a:cubicBezTo>
                  <a:pt x="2097" y="76"/>
                  <a:pt x="2218" y="61"/>
                  <a:pt x="2260" y="63"/>
                </a:cubicBezTo>
                <a:cubicBezTo>
                  <a:pt x="2302" y="65"/>
                  <a:pt x="2267" y="93"/>
                  <a:pt x="2292" y="87"/>
                </a:cubicBezTo>
                <a:cubicBezTo>
                  <a:pt x="2317" y="81"/>
                  <a:pt x="2371" y="27"/>
                  <a:pt x="2408" y="27"/>
                </a:cubicBezTo>
                <a:cubicBezTo>
                  <a:pt x="2445" y="27"/>
                  <a:pt x="2490" y="84"/>
                  <a:pt x="2516" y="87"/>
                </a:cubicBezTo>
                <a:cubicBezTo>
                  <a:pt x="2542" y="90"/>
                  <a:pt x="2554" y="55"/>
                  <a:pt x="2564" y="47"/>
                </a:cubicBezTo>
              </a:path>
            </a:pathLst>
          </a:custGeom>
          <a:noFill/>
          <a:ln w="25400">
            <a:solidFill>
              <a:srgbClr val="ff3300"/>
            </a:solidFill>
            <a:round/>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Arial"/>
            </a:endParaRPr>
          </a:p>
        </p:txBody>
      </p:sp>
      <p:sp>
        <p:nvSpPr>
          <p:cNvPr id="1471"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Conceito de competência</a:t>
            </a:r>
            <a:endParaRPr b="0" lang="pt-BR" sz="4050" spc="-1" strike="noStrike">
              <a:solidFill>
                <a:srgbClr val="000000"/>
              </a:solidFill>
              <a:latin typeface="Calibri"/>
            </a:endParaRPr>
          </a:p>
        </p:txBody>
      </p:sp>
      <p:sp>
        <p:nvSpPr>
          <p:cNvPr id="1472" name="PlaceHolder 2"/>
          <p:cNvSpPr>
            <a:spLocks noGrp="1"/>
          </p:cNvSpPr>
          <p:nvPr>
            <p:ph/>
          </p:nvPr>
        </p:nvSpPr>
        <p:spPr>
          <a:xfrm>
            <a:off x="710280" y="1470960"/>
            <a:ext cx="16183800" cy="8280720"/>
          </a:xfrm>
          <a:prstGeom prst="rect">
            <a:avLst/>
          </a:prstGeom>
          <a:noFill/>
          <a:ln w="0">
            <a:noFill/>
          </a:ln>
        </p:spPr>
        <p:txBody>
          <a:bodyPr lIns="90000" rIns="90000" tIns="45000" bIns="45000" anchor="t">
            <a:normAutofit/>
          </a:bodyPr>
          <a:p>
            <a:pPr indent="0">
              <a:lnSpc>
                <a:spcPct val="100000"/>
              </a:lnSpc>
              <a:spcAft>
                <a:spcPts val="675"/>
              </a:spcAft>
              <a:buNone/>
              <a:tabLst>
                <a:tab algn="l" pos="0"/>
              </a:tabLst>
            </a:pPr>
            <a:r>
              <a:rPr b="0" lang="pt-BR" sz="2400" spc="-1" strike="noStrike">
                <a:solidFill>
                  <a:srgbClr val="000000"/>
                </a:solidFill>
                <a:latin typeface="Calibri"/>
              </a:rPr>
              <a:t>Diferentemente de processos e resultados, as competências – principalmente habilidades e atitudes – são difíceis de identificar. São avaliadas de acordo com a percepção das pessoas sobre comportamentos.</a:t>
            </a:r>
            <a:endParaRPr b="0" lang="pt-BR" sz="2400" spc="-1" strike="noStrike">
              <a:solidFill>
                <a:srgbClr val="000000"/>
              </a:solidFill>
              <a:latin typeface="Calibri"/>
            </a:endParaRPr>
          </a:p>
          <a:p>
            <a:pPr indent="0">
              <a:lnSpc>
                <a:spcPct val="100000"/>
              </a:lnSpc>
              <a:spcAft>
                <a:spcPts val="675"/>
              </a:spcAft>
              <a:buNone/>
              <a:tabLst>
                <a:tab algn="l" pos="0"/>
              </a:tabLst>
            </a:pPr>
            <a:endParaRPr b="0" lang="pt-BR" sz="1100" spc="-1" strike="noStrike">
              <a:solidFill>
                <a:srgbClr val="000000"/>
              </a:solidFill>
              <a:latin typeface="Calibri"/>
            </a:endParaRPr>
          </a:p>
        </p:txBody>
      </p:sp>
      <p:sp>
        <p:nvSpPr>
          <p:cNvPr id="1473" name="Retângulo 1"/>
          <p:cNvSpPr/>
          <p:nvPr/>
        </p:nvSpPr>
        <p:spPr>
          <a:xfrm>
            <a:off x="14510160" y="9640440"/>
            <a:ext cx="242892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spcBef>
                <a:spcPts val="601"/>
              </a:spcBef>
            </a:pPr>
            <a:r>
              <a:rPr b="0" lang="pt-BR" sz="1800" spc="-1" strike="noStrike">
                <a:solidFill>
                  <a:srgbClr val="000000"/>
                </a:solidFill>
                <a:latin typeface="Calibri"/>
              </a:rPr>
              <a:t>Fonte: David McClelland</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24" dur="indefinite" restart="never" nodeType="tmRoot">
          <p:childTnLst>
            <p:seq>
              <p:cTn id="525" dur="indefinite" nodeType="mainSeq">
                <p:childTnLst>
                  <p:par>
                    <p:cTn id="526" fill="hold">
                      <p:stCondLst>
                        <p:cond delay="indefinite"/>
                      </p:stCondLst>
                      <p:childTnLst>
                        <p:par>
                          <p:cTn id="527" fill="hold">
                            <p:stCondLst>
                              <p:cond delay="0"/>
                            </p:stCondLst>
                            <p:childTnLst>
                              <p:par>
                                <p:cTn id="528" nodeType="clickEffect" fill="hold" presetClass="entr" presetID="1">
                                  <p:stCondLst>
                                    <p:cond delay="0"/>
                                  </p:stCondLst>
                                  <p:childTnLst>
                                    <p:set>
                                      <p:cBhvr>
                                        <p:cTn id="529" dur="1" fill="hold">
                                          <p:stCondLst>
                                            <p:cond delay="0"/>
                                          </p:stCondLst>
                                        </p:cTn>
                                        <p:tgtEl>
                                          <p:spTgt spid="1465"/>
                                        </p:tgtEl>
                                        <p:attrNameLst>
                                          <p:attrName>style.visibility</p:attrName>
                                        </p:attrNameLst>
                                      </p:cBhvr>
                                      <p:to>
                                        <p:strVal val="visible"/>
                                      </p:to>
                                    </p:set>
                                  </p:childTnLst>
                                </p:cTn>
                              </p:par>
                            </p:childTnLst>
                          </p:cTn>
                        </p:par>
                      </p:childTnLst>
                    </p:cTn>
                  </p:par>
                  <p:par>
                    <p:cTn id="530" fill="hold">
                      <p:stCondLst>
                        <p:cond delay="indefinite"/>
                      </p:stCondLst>
                      <p:childTnLst>
                        <p:par>
                          <p:cTn id="531" fill="hold">
                            <p:stCondLst>
                              <p:cond delay="0"/>
                            </p:stCondLst>
                            <p:childTnLst>
                              <p:par>
                                <p:cTn id="532" nodeType="clickEffect" fill="hold" presetClass="entr" presetID="1">
                                  <p:stCondLst>
                                    <p:cond delay="0"/>
                                  </p:stCondLst>
                                  <p:childTnLst>
                                    <p:set>
                                      <p:cBhvr>
                                        <p:cTn id="533" dur="1" fill="hold">
                                          <p:stCondLst>
                                            <p:cond delay="0"/>
                                          </p:stCondLst>
                                        </p:cTn>
                                        <p:tgtEl>
                                          <p:spTgt spid="1464"/>
                                        </p:tgtEl>
                                        <p:attrNameLst>
                                          <p:attrName>style.visibility</p:attrName>
                                        </p:attrNameLst>
                                      </p:cBhvr>
                                      <p:to>
                                        <p:strVal val="visible"/>
                                      </p:to>
                                    </p:set>
                                  </p:childTnLst>
                                </p:cTn>
                              </p:par>
                            </p:childTnLst>
                          </p:cTn>
                        </p:par>
                      </p:childTnLst>
                    </p:cTn>
                  </p:par>
                  <p:par>
                    <p:cTn id="534" fill="hold">
                      <p:stCondLst>
                        <p:cond delay="indefinite"/>
                      </p:stCondLst>
                      <p:childTnLst>
                        <p:par>
                          <p:cTn id="535" fill="hold">
                            <p:stCondLst>
                              <p:cond delay="0"/>
                            </p:stCondLst>
                            <p:childTnLst>
                              <p:par>
                                <p:cTn id="536" nodeType="clickEffect" fill="hold" presetClass="entr" presetID="1">
                                  <p:stCondLst>
                                    <p:cond delay="0"/>
                                  </p:stCondLst>
                                  <p:childTnLst>
                                    <p:set>
                                      <p:cBhvr>
                                        <p:cTn id="537" dur="1" fill="hold">
                                          <p:stCondLst>
                                            <p:cond delay="0"/>
                                          </p:stCondLst>
                                        </p:cTn>
                                        <p:tgtEl>
                                          <p:spTgt spid="1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74" name="Agrupar 3"/>
          <p:cNvGrpSpPr/>
          <p:nvPr/>
        </p:nvGrpSpPr>
        <p:grpSpPr>
          <a:xfrm>
            <a:off x="3671280" y="1038960"/>
            <a:ext cx="11250720" cy="8928720"/>
            <a:chOff x="3671280" y="1038960"/>
            <a:chExt cx="11250720" cy="8928720"/>
          </a:xfrm>
        </p:grpSpPr>
        <p:sp>
          <p:nvSpPr>
            <p:cNvPr id="1475" name="Oval 3"/>
            <p:cNvSpPr/>
            <p:nvPr/>
          </p:nvSpPr>
          <p:spPr>
            <a:xfrm>
              <a:off x="3671280" y="1616400"/>
              <a:ext cx="9488520" cy="8351280"/>
            </a:xfrm>
            <a:prstGeom prst="ellipse">
              <a:avLst/>
            </a:prstGeom>
            <a:solidFill>
              <a:srgbClr val="4f81bd"/>
            </a:solidFill>
            <a:ln w="0">
              <a:noFill/>
            </a:ln>
            <a:effectLst>
              <a:outerShdw blurRad="3996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wrap="none" lIns="90000" rIns="90000" tIns="45000" bIns="45000" anchor="ctr">
              <a:noAutofit/>
            </a:bodyPr>
            <a:p>
              <a:pPr>
                <a:lnSpc>
                  <a:spcPct val="100000"/>
                </a:lnSpc>
              </a:pPr>
              <a:endParaRPr b="0" lang="pt-BR" sz="1400" spc="-1" strike="noStrike">
                <a:solidFill>
                  <a:srgbClr val="ffffff"/>
                </a:solidFill>
                <a:latin typeface="Calibri"/>
              </a:endParaRPr>
            </a:p>
          </p:txBody>
        </p:sp>
        <p:sp>
          <p:nvSpPr>
            <p:cNvPr id="1476" name="Oval 4"/>
            <p:cNvSpPr/>
            <p:nvPr/>
          </p:nvSpPr>
          <p:spPr>
            <a:xfrm>
              <a:off x="3777120" y="2192400"/>
              <a:ext cx="8403480" cy="6966360"/>
            </a:xfrm>
            <a:prstGeom prst="ellipse">
              <a:avLst/>
            </a:prstGeom>
            <a:solidFill>
              <a:srgbClr val="b9cde5"/>
            </a:solidFill>
            <a:ln w="0">
              <a:noFill/>
            </a:ln>
            <a:effectLst>
              <a:outerShdw blurRad="3996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wrap="none" lIns="90000" rIns="90000" tIns="45000" bIns="45000" anchor="ctr">
              <a:noAutofit/>
            </a:bodyPr>
            <a:p>
              <a:pPr>
                <a:lnSpc>
                  <a:spcPct val="100000"/>
                </a:lnSpc>
              </a:pPr>
              <a:endParaRPr b="0" lang="pt-BR" sz="1400" spc="-1" strike="noStrike">
                <a:solidFill>
                  <a:srgbClr val="ffffff"/>
                </a:solidFill>
                <a:latin typeface="Calibri"/>
              </a:endParaRPr>
            </a:p>
          </p:txBody>
        </p:sp>
        <p:sp>
          <p:nvSpPr>
            <p:cNvPr id="1477" name="Oval 5"/>
            <p:cNvSpPr/>
            <p:nvPr/>
          </p:nvSpPr>
          <p:spPr>
            <a:xfrm>
              <a:off x="3887640" y="2672640"/>
              <a:ext cx="7216920" cy="5948280"/>
            </a:xfrm>
            <a:prstGeom prst="ellipse">
              <a:avLst/>
            </a:prstGeom>
            <a:solidFill>
              <a:srgbClr val="95b3d7"/>
            </a:solidFill>
            <a:ln w="0">
              <a:noFill/>
            </a:ln>
            <a:effectLst>
              <a:outerShdw blurRad="3996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wrap="none" lIns="90000" rIns="90000" tIns="45000" bIns="45000" anchor="ctr">
              <a:noAutofit/>
            </a:bodyPr>
            <a:p>
              <a:pPr algn="ctr">
                <a:lnSpc>
                  <a:spcPct val="100000"/>
                </a:lnSpc>
              </a:pPr>
              <a:endParaRPr b="0" lang="en-US" sz="1400" spc="-1" strike="noStrike">
                <a:solidFill>
                  <a:srgbClr val="ffffff"/>
                </a:solidFill>
                <a:latin typeface="Calibri"/>
              </a:endParaRPr>
            </a:p>
          </p:txBody>
        </p:sp>
        <p:sp>
          <p:nvSpPr>
            <p:cNvPr id="1478" name="Oval 6"/>
            <p:cNvSpPr/>
            <p:nvPr/>
          </p:nvSpPr>
          <p:spPr>
            <a:xfrm>
              <a:off x="3984480" y="3359160"/>
              <a:ext cx="5944320" cy="4604040"/>
            </a:xfrm>
            <a:prstGeom prst="ellipse">
              <a:avLst/>
            </a:prstGeom>
            <a:solidFill>
              <a:srgbClr val="b9cde5"/>
            </a:solidFill>
            <a:ln w="0">
              <a:noFill/>
            </a:ln>
            <a:effectLst>
              <a:outerShdw blurRad="3996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wrap="none" lIns="90000" rIns="90000" tIns="45000" bIns="45000" anchor="ctr">
              <a:noAutofit/>
            </a:bodyPr>
            <a:p>
              <a:pPr>
                <a:lnSpc>
                  <a:spcPct val="100000"/>
                </a:lnSpc>
              </a:pPr>
              <a:endParaRPr b="0" lang="pt-BR" sz="1400" spc="-1" strike="noStrike">
                <a:solidFill>
                  <a:srgbClr val="ffffff"/>
                </a:solidFill>
                <a:latin typeface="Calibri"/>
              </a:endParaRPr>
            </a:p>
          </p:txBody>
        </p:sp>
        <p:sp>
          <p:nvSpPr>
            <p:cNvPr id="1479" name="Oval 7"/>
            <p:cNvSpPr/>
            <p:nvPr/>
          </p:nvSpPr>
          <p:spPr>
            <a:xfrm>
              <a:off x="11104920" y="1038960"/>
              <a:ext cx="3817080" cy="2742120"/>
            </a:xfrm>
            <a:prstGeom prst="ellipse">
              <a:avLst/>
            </a:prstGeom>
            <a:solidFill>
              <a:srgbClr val="4f81bd"/>
            </a:solidFill>
            <a:ln w="0">
              <a:noFill/>
            </a:ln>
            <a:effectLst>
              <a:outerShdw blurRad="39960" dir="5400000" dist="23040" rotWithShape="0">
                <a:srgbClr val="000000">
                  <a:alpha val="35000"/>
                </a:srgbClr>
              </a:outerShdw>
            </a:effectLst>
            <a:scene3d>
              <a:camera prst="orthographicFront">
                <a:rot lat="0" lon="0" rev="0"/>
              </a:camera>
              <a:lightRig dir="t" rig="threePt">
                <a:rot lat="0" lon="0" rev="1200000"/>
              </a:lightRig>
            </a:scene3d>
            <a:sp3d>
              <a:bevelT w="63500" h="25400"/>
            </a:sp3d>
          </p:spPr>
          <p:style>
            <a:lnRef idx="0"/>
            <a:fillRef idx="0"/>
            <a:effectRef idx="0"/>
            <a:fontRef idx="minor"/>
          </p:style>
          <p:txBody>
            <a:bodyPr wrap="none" lIns="90000" rIns="90000" tIns="45000" bIns="45000" anchor="ctr">
              <a:noAutofit/>
            </a:bodyPr>
            <a:p>
              <a:pPr>
                <a:lnSpc>
                  <a:spcPct val="100000"/>
                </a:lnSpc>
              </a:pPr>
              <a:endParaRPr b="0" lang="pt-BR" sz="1400" spc="-1" strike="noStrike">
                <a:solidFill>
                  <a:srgbClr val="ffffff"/>
                </a:solidFill>
                <a:latin typeface="Calibri"/>
              </a:endParaRPr>
            </a:p>
          </p:txBody>
        </p:sp>
        <p:sp>
          <p:nvSpPr>
            <p:cNvPr id="1480" name="Text Box 8"/>
            <p:cNvSpPr/>
            <p:nvPr/>
          </p:nvSpPr>
          <p:spPr>
            <a:xfrm>
              <a:off x="11814120" y="1692360"/>
              <a:ext cx="2476080" cy="1369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400"/>
                </a:spcBef>
              </a:pPr>
              <a:r>
                <a:rPr b="1" lang="pt-BR" sz="2800" spc="-1" strike="noStrike">
                  <a:solidFill>
                    <a:srgbClr val="000000"/>
                  </a:solidFill>
                  <a:latin typeface="Calibri"/>
                </a:rPr>
                <a:t>COMPETÊNCIA Atendimento assistencial</a:t>
              </a:r>
              <a:endParaRPr b="0" lang="pt-BR" sz="2800" spc="-1" strike="noStrike">
                <a:solidFill>
                  <a:srgbClr val="000000"/>
                </a:solidFill>
                <a:latin typeface="Arial"/>
              </a:endParaRPr>
            </a:p>
          </p:txBody>
        </p:sp>
        <p:sp>
          <p:nvSpPr>
            <p:cNvPr id="1481" name="Text Box 9"/>
            <p:cNvSpPr/>
            <p:nvPr/>
          </p:nvSpPr>
          <p:spPr>
            <a:xfrm>
              <a:off x="7426080" y="1822680"/>
              <a:ext cx="31266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pPr>
              <a:r>
                <a:rPr b="1" lang="pt-BR" sz="2000" spc="-1" strike="noStrike">
                  <a:solidFill>
                    <a:srgbClr val="000000"/>
                  </a:solidFill>
                  <a:latin typeface="Calibri"/>
                </a:rPr>
                <a:t>COMPORTAMENTO</a:t>
              </a:r>
              <a:endParaRPr b="0" lang="pt-BR" sz="2000" spc="-1" strike="noStrike">
                <a:solidFill>
                  <a:srgbClr val="000000"/>
                </a:solidFill>
                <a:latin typeface="Arial"/>
              </a:endParaRPr>
            </a:p>
          </p:txBody>
        </p:sp>
        <p:sp>
          <p:nvSpPr>
            <p:cNvPr id="1482" name="Text Box 10"/>
            <p:cNvSpPr/>
            <p:nvPr/>
          </p:nvSpPr>
          <p:spPr>
            <a:xfrm>
              <a:off x="6487920" y="9176040"/>
              <a:ext cx="39636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199"/>
                </a:spcBef>
              </a:pPr>
              <a:r>
                <a:rPr b="1" lang="pt-BR" sz="2400" spc="-1" strike="noStrike">
                  <a:solidFill>
                    <a:srgbClr val="000000"/>
                  </a:solidFill>
                  <a:latin typeface="Calibri"/>
                </a:rPr>
                <a:t>Identificar necessidades</a:t>
              </a:r>
              <a:endParaRPr b="0" lang="pt-BR" sz="2400" spc="-1" strike="noStrike">
                <a:solidFill>
                  <a:srgbClr val="000000"/>
                </a:solidFill>
                <a:latin typeface="Arial"/>
              </a:endParaRPr>
            </a:p>
          </p:txBody>
        </p:sp>
        <p:sp>
          <p:nvSpPr>
            <p:cNvPr id="1483" name="Text Box 11"/>
            <p:cNvSpPr/>
            <p:nvPr/>
          </p:nvSpPr>
          <p:spPr>
            <a:xfrm>
              <a:off x="6904080" y="2312640"/>
              <a:ext cx="27288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pPr>
              <a:r>
                <a:rPr b="1" lang="pt-BR" sz="2000" spc="-1" strike="noStrike">
                  <a:solidFill>
                    <a:srgbClr val="000000"/>
                  </a:solidFill>
                  <a:latin typeface="Calibri"/>
                </a:rPr>
                <a:t>CONHECIMENTO</a:t>
              </a:r>
              <a:endParaRPr b="0" lang="pt-BR" sz="2000" spc="-1" strike="noStrike">
                <a:solidFill>
                  <a:srgbClr val="000000"/>
                </a:solidFill>
                <a:latin typeface="Arial"/>
              </a:endParaRPr>
            </a:p>
          </p:txBody>
        </p:sp>
        <p:sp>
          <p:nvSpPr>
            <p:cNvPr id="1484" name="Text Box 12"/>
            <p:cNvSpPr/>
            <p:nvPr/>
          </p:nvSpPr>
          <p:spPr>
            <a:xfrm>
              <a:off x="6517800" y="8582760"/>
              <a:ext cx="313812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9"/>
                </a:spcBef>
              </a:pPr>
              <a:r>
                <a:rPr b="1" lang="pt-BR" sz="2400" spc="-1" strike="noStrike">
                  <a:solidFill>
                    <a:srgbClr val="000000"/>
                  </a:solidFill>
                  <a:latin typeface="Calibri"/>
                </a:rPr>
                <a:t>Clínico</a:t>
              </a:r>
              <a:endParaRPr b="0" lang="pt-BR" sz="2400" spc="-1" strike="noStrike">
                <a:solidFill>
                  <a:srgbClr val="000000"/>
                </a:solidFill>
                <a:latin typeface="Arial"/>
              </a:endParaRPr>
            </a:p>
          </p:txBody>
        </p:sp>
        <p:sp>
          <p:nvSpPr>
            <p:cNvPr id="1485" name="Text Box 13"/>
            <p:cNvSpPr/>
            <p:nvPr/>
          </p:nvSpPr>
          <p:spPr>
            <a:xfrm>
              <a:off x="6166080" y="2857320"/>
              <a:ext cx="21769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pPr>
              <a:r>
                <a:rPr b="1" lang="pt-BR" sz="2000" spc="-1" strike="noStrike">
                  <a:solidFill>
                    <a:srgbClr val="000000"/>
                  </a:solidFill>
                  <a:latin typeface="Calibri"/>
                </a:rPr>
                <a:t>HABILIDADE</a:t>
              </a:r>
              <a:endParaRPr b="0" lang="pt-BR" sz="2000" spc="-1" strike="noStrike">
                <a:solidFill>
                  <a:srgbClr val="000000"/>
                </a:solidFill>
                <a:latin typeface="Arial"/>
              </a:endParaRPr>
            </a:p>
          </p:txBody>
        </p:sp>
        <p:sp>
          <p:nvSpPr>
            <p:cNvPr id="1486" name="Text Box 14"/>
            <p:cNvSpPr/>
            <p:nvPr/>
          </p:nvSpPr>
          <p:spPr>
            <a:xfrm>
              <a:off x="6037200" y="7932240"/>
              <a:ext cx="30254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9"/>
                </a:spcBef>
              </a:pPr>
              <a:r>
                <a:rPr b="1" lang="pt-BR" sz="2400" spc="-1" strike="noStrike">
                  <a:solidFill>
                    <a:srgbClr val="000000"/>
                  </a:solidFill>
                  <a:latin typeface="Calibri"/>
                </a:rPr>
                <a:t>Direcionar perguntas</a:t>
              </a:r>
              <a:endParaRPr b="0" lang="pt-BR" sz="2400" spc="-1" strike="noStrike">
                <a:solidFill>
                  <a:srgbClr val="000000"/>
                </a:solidFill>
                <a:latin typeface="Arial"/>
              </a:endParaRPr>
            </a:p>
          </p:txBody>
        </p:sp>
        <p:sp>
          <p:nvSpPr>
            <p:cNvPr id="1487" name="Text Box 15"/>
            <p:cNvSpPr/>
            <p:nvPr/>
          </p:nvSpPr>
          <p:spPr>
            <a:xfrm>
              <a:off x="5692320" y="3551040"/>
              <a:ext cx="162972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001"/>
                </a:spcBef>
              </a:pPr>
              <a:r>
                <a:rPr b="1" lang="pt-BR" sz="2000" spc="-1" strike="noStrike">
                  <a:solidFill>
                    <a:srgbClr val="000000"/>
                  </a:solidFill>
                  <a:latin typeface="Calibri"/>
                </a:rPr>
                <a:t>ATITUDE</a:t>
              </a:r>
              <a:endParaRPr b="0" lang="pt-BR" sz="2000" spc="-1" strike="noStrike">
                <a:solidFill>
                  <a:srgbClr val="000000"/>
                </a:solidFill>
                <a:latin typeface="Arial"/>
              </a:endParaRPr>
            </a:p>
          </p:txBody>
        </p:sp>
        <p:sp>
          <p:nvSpPr>
            <p:cNvPr id="1488" name="Text Box 16"/>
            <p:cNvSpPr/>
            <p:nvPr/>
          </p:nvSpPr>
          <p:spPr>
            <a:xfrm>
              <a:off x="5549760" y="7252920"/>
              <a:ext cx="291960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9"/>
                </a:spcBef>
              </a:pPr>
              <a:r>
                <a:rPr b="1" lang="pt-BR" sz="2400" spc="-1" strike="noStrike">
                  <a:solidFill>
                    <a:srgbClr val="000000"/>
                  </a:solidFill>
                  <a:latin typeface="Calibri"/>
                </a:rPr>
                <a:t>Disposição para ouvir</a:t>
              </a:r>
              <a:endParaRPr b="0" lang="pt-BR" sz="2400" spc="-1" strike="noStrike">
                <a:solidFill>
                  <a:srgbClr val="000000"/>
                </a:solidFill>
                <a:latin typeface="Arial"/>
              </a:endParaRPr>
            </a:p>
          </p:txBody>
        </p:sp>
      </p:grpSp>
      <p:sp>
        <p:nvSpPr>
          <p:cNvPr id="1489"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Conceito de competência: exemplo</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0" name="PlaceHolder 1"/>
          <p:cNvSpPr>
            <a:spLocks noGrp="1"/>
          </p:cNvSpPr>
          <p:nvPr>
            <p:ph/>
          </p:nvPr>
        </p:nvSpPr>
        <p:spPr>
          <a:xfrm>
            <a:off x="710280" y="324000"/>
            <a:ext cx="1376172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Como se observam as competências na prática?</a:t>
            </a:r>
            <a:endParaRPr b="0" lang="pt-BR" sz="4050" spc="-1" strike="noStrike">
              <a:solidFill>
                <a:srgbClr val="000000"/>
              </a:solidFill>
              <a:latin typeface="Calibri"/>
            </a:endParaRPr>
          </a:p>
        </p:txBody>
      </p:sp>
      <p:sp>
        <p:nvSpPr>
          <p:cNvPr id="1491" name="PlaceHolder 2"/>
          <p:cNvSpPr>
            <a:spLocks noGrp="1"/>
          </p:cNvSpPr>
          <p:nvPr>
            <p:ph/>
          </p:nvPr>
        </p:nvSpPr>
        <p:spPr>
          <a:xfrm>
            <a:off x="710280" y="2406960"/>
            <a:ext cx="16183800" cy="6840360"/>
          </a:xfrm>
          <a:prstGeom prst="rect">
            <a:avLst/>
          </a:prstGeom>
          <a:noFill/>
          <a:ln w="0">
            <a:noFill/>
          </a:ln>
        </p:spPr>
        <p:txBody>
          <a:bodyPr lIns="90000" rIns="90000" tIns="45000" bIns="45000" anchor="t">
            <a:normAutofit/>
          </a:bodyPr>
          <a:p>
            <a:pPr marL="305280" indent="-305280">
              <a:lnSpc>
                <a:spcPct val="160000"/>
              </a:lnSpc>
              <a:spcAft>
                <a:spcPts val="675"/>
              </a:spcAft>
              <a:buClr>
                <a:srgbClr val="4f81bd"/>
              </a:buClr>
              <a:buSzPct val="80000"/>
              <a:buFont typeface="Wingdings" charset="2"/>
              <a:buChar char=""/>
            </a:pPr>
            <a:r>
              <a:rPr b="1" lang="pt-BR" sz="2800" spc="-1" strike="noStrike">
                <a:solidFill>
                  <a:srgbClr val="000000"/>
                </a:solidFill>
                <a:latin typeface="Calibri"/>
              </a:rPr>
              <a:t>Observando o comportamento no dia a dia</a:t>
            </a:r>
            <a:endParaRPr b="0" lang="pt-BR" sz="2800" spc="-1" strike="noStrike">
              <a:solidFill>
                <a:srgbClr val="000000"/>
              </a:solidFill>
              <a:latin typeface="Calibri"/>
            </a:endParaRPr>
          </a:p>
          <a:p>
            <a:pPr marL="305280" indent="-305280">
              <a:lnSpc>
                <a:spcPct val="160000"/>
              </a:lnSpc>
              <a:spcAft>
                <a:spcPts val="675"/>
              </a:spcAft>
              <a:buClr>
                <a:srgbClr val="4f81bd"/>
              </a:buClr>
              <a:buSzPct val="80000"/>
              <a:buFont typeface="Wingdings" charset="2"/>
              <a:buChar char=""/>
            </a:pPr>
            <a:r>
              <a:rPr b="1" lang="pt-BR" sz="2800" spc="-1" strike="noStrike">
                <a:solidFill>
                  <a:srgbClr val="000000"/>
                </a:solidFill>
                <a:latin typeface="Calibri"/>
              </a:rPr>
              <a:t>Buscando evidências de comportamentos específicos</a:t>
            </a:r>
            <a:endParaRPr b="0" lang="pt-BR" sz="2800" spc="-1" strike="noStrike">
              <a:solidFill>
                <a:srgbClr val="000000"/>
              </a:solidFill>
              <a:latin typeface="Calibri"/>
            </a:endParaRPr>
          </a:p>
          <a:p>
            <a:pPr marL="305280" indent="-305280">
              <a:lnSpc>
                <a:spcPct val="160000"/>
              </a:lnSpc>
              <a:spcAft>
                <a:spcPts val="675"/>
              </a:spcAft>
              <a:buClr>
                <a:srgbClr val="4f81bd"/>
              </a:buClr>
              <a:buSzPct val="80000"/>
              <a:buFont typeface="Wingdings" charset="2"/>
              <a:buChar char=""/>
            </a:pPr>
            <a:r>
              <a:rPr b="1" lang="pt-BR" sz="2800" spc="-1" strike="noStrike">
                <a:solidFill>
                  <a:srgbClr val="000000"/>
                </a:solidFill>
                <a:latin typeface="Calibri"/>
              </a:rPr>
              <a:t>Observando cada membro da equipe e identificando suas entregas individuais</a:t>
            </a:r>
            <a:endParaRPr b="0" lang="pt-BR" sz="2800" spc="-1" strike="noStrike">
              <a:solidFill>
                <a:srgbClr val="000000"/>
              </a:solidFill>
              <a:latin typeface="Calibri"/>
            </a:endParaRPr>
          </a:p>
          <a:p>
            <a:pPr marL="305280" indent="-305280">
              <a:lnSpc>
                <a:spcPct val="160000"/>
              </a:lnSpc>
              <a:spcAft>
                <a:spcPts val="675"/>
              </a:spcAft>
              <a:buClr>
                <a:srgbClr val="4f81bd"/>
              </a:buClr>
              <a:buSzPct val="80000"/>
              <a:buFont typeface="Wingdings" charset="2"/>
              <a:buChar char=""/>
            </a:pPr>
            <a:r>
              <a:rPr b="1" lang="pt-BR" sz="2800" spc="-1" strike="noStrike">
                <a:solidFill>
                  <a:srgbClr val="000000"/>
                </a:solidFill>
                <a:latin typeface="Calibri"/>
              </a:rPr>
              <a:t>Comparando a qualidade da entrega com a meta esperada</a:t>
            </a:r>
            <a:endParaRPr b="0" lang="pt-BR" sz="2800" spc="-1" strike="noStrike">
              <a:solidFill>
                <a:srgbClr val="000000"/>
              </a:solidFill>
              <a:latin typeface="Calibri"/>
            </a:endParaRPr>
          </a:p>
          <a:p>
            <a:pPr marL="305280" indent="-305280">
              <a:lnSpc>
                <a:spcPct val="160000"/>
              </a:lnSpc>
              <a:spcAft>
                <a:spcPts val="675"/>
              </a:spcAft>
              <a:buClr>
                <a:srgbClr val="4f81bd"/>
              </a:buClr>
              <a:buSzPct val="80000"/>
              <a:buFont typeface="Wingdings" charset="2"/>
              <a:buChar char=""/>
            </a:pPr>
            <a:r>
              <a:rPr b="1" lang="pt-BR" sz="2800" spc="-1" strike="noStrike">
                <a:solidFill>
                  <a:srgbClr val="000000"/>
                </a:solidFill>
                <a:latin typeface="Calibri"/>
              </a:rPr>
              <a:t>Entendendo o grau de autonomia de cada um no desenvolvimento do seu trabalho ou alcance de metas</a:t>
            </a:r>
            <a:endParaRPr b="0" lang="pt-BR" sz="2800" spc="-1" strike="noStrike">
              <a:solidFill>
                <a:srgbClr val="000000"/>
              </a:solidFill>
              <a:latin typeface="Calibri"/>
            </a:endParaRPr>
          </a:p>
          <a:p>
            <a:pPr marL="305280" indent="-305280">
              <a:lnSpc>
                <a:spcPct val="160000"/>
              </a:lnSpc>
              <a:spcAft>
                <a:spcPts val="675"/>
              </a:spcAft>
              <a:buClr>
                <a:srgbClr val="4f81bd"/>
              </a:buClr>
              <a:buSzPct val="80000"/>
              <a:buFont typeface="Wingdings" charset="2"/>
              <a:buChar char=""/>
            </a:pPr>
            <a:r>
              <a:rPr b="1" lang="pt-BR" sz="2800" spc="-1" strike="noStrike">
                <a:solidFill>
                  <a:srgbClr val="000000"/>
                </a:solidFill>
                <a:latin typeface="Calibri"/>
              </a:rPr>
              <a:t>Propondo desafios e observando o nível de complexidade em que necessita de ajuda</a:t>
            </a:r>
            <a:endParaRPr b="0" lang="pt-BR" sz="2800" spc="-1" strike="noStrike">
              <a:solidFill>
                <a:srgbClr val="000000"/>
              </a:solidFill>
              <a:latin typeface="Calibri"/>
            </a:endParaRPr>
          </a:p>
          <a:p>
            <a:pPr marL="305280" indent="-305280">
              <a:lnSpc>
                <a:spcPct val="160000"/>
              </a:lnSpc>
              <a:spcAft>
                <a:spcPts val="675"/>
              </a:spcAft>
              <a:buClr>
                <a:srgbClr val="4f81bd"/>
              </a:buClr>
              <a:buSzPct val="80000"/>
              <a:buFont typeface="Wingdings" charset="2"/>
              <a:buChar char=""/>
            </a:pPr>
            <a:r>
              <a:rPr b="1" lang="pt-BR" sz="2800" spc="-1" strike="noStrike">
                <a:solidFill>
                  <a:srgbClr val="000000"/>
                </a:solidFill>
                <a:latin typeface="Calibri"/>
              </a:rPr>
              <a:t>Observando o nível de interlocução com que é capaz de lidar</a:t>
            </a:r>
            <a:endParaRPr b="0" lang="pt-BR" sz="2800" spc="-1" strike="noStrike">
              <a:solidFill>
                <a:srgbClr val="000000"/>
              </a:solidFill>
              <a:latin typeface="Calibri"/>
            </a:endParaRPr>
          </a:p>
          <a:p>
            <a:pPr marL="305280" indent="-305280">
              <a:lnSpc>
                <a:spcPct val="160000"/>
              </a:lnSpc>
              <a:spcAft>
                <a:spcPts val="675"/>
              </a:spcAft>
              <a:buClr>
                <a:srgbClr val="4f81bd"/>
              </a:buClr>
              <a:buSzPct val="80000"/>
              <a:buFont typeface="Wingdings" charset="2"/>
              <a:buChar char=""/>
            </a:pPr>
            <a:r>
              <a:rPr b="1" lang="pt-BR" sz="2800" spc="-1" strike="noStrike">
                <a:solidFill>
                  <a:srgbClr val="000000"/>
                </a:solidFill>
                <a:latin typeface="Calibri"/>
              </a:rPr>
              <a:t>Identificando os gaps de desenvolvimento e orientando o crescimento profissional</a:t>
            </a:r>
            <a:endParaRPr b="0" lang="pt-BR" sz="2800" spc="-1" strike="noStrike">
              <a:solidFill>
                <a:srgbClr val="000000"/>
              </a:solidFill>
              <a:latin typeface="Calibri"/>
            </a:endParaRPr>
          </a:p>
        </p:txBody>
      </p:sp>
      <p:sp>
        <p:nvSpPr>
          <p:cNvPr id="1492" name="PlaceHolder 3"/>
          <p:cNvSpPr>
            <a:spLocks noGrp="1"/>
          </p:cNvSpPr>
          <p:nvPr>
            <p:ph type="sldNum" idx="12"/>
          </p:nvPr>
        </p:nvSpPr>
        <p:spPr>
          <a:xfrm>
            <a:off x="17462520" y="10837800"/>
            <a:ext cx="825120" cy="55512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rgbClr val="000000"/>
                </a:solidFill>
                <a:latin typeface="Arial"/>
              </a:defRPr>
            </a:lvl1pPr>
          </a:lstStyle>
          <a:p>
            <a:pPr indent="0">
              <a:lnSpc>
                <a:spcPct val="100000"/>
              </a:lnSpc>
              <a:buNone/>
            </a:pPr>
            <a:fld id="{F2838A40-D0E4-4067-9A99-1E78B8A8E079}" type="slidenum">
              <a:rPr b="0" lang="pt-BR" sz="1400" spc="-1" strike="noStrike">
                <a:solidFill>
                  <a:srgbClr val="000000"/>
                </a:solidFill>
                <a:latin typeface="Arial"/>
              </a:rPr>
              <a:t>66</a:t>
            </a:fld>
            <a:endParaRPr b="0" lang="pt-BR" sz="1400" spc="-1" strike="noStrike">
              <a:solidFill>
                <a:srgbClr val="000000"/>
              </a:solidFill>
              <a:latin typeface="Times New Roman"/>
            </a:endParaRPr>
          </a:p>
        </p:txBody>
      </p:sp>
      <p:pic>
        <p:nvPicPr>
          <p:cNvPr id="1493" name="Picture 4" descr="MCj02971430000[1]"/>
          <p:cNvPicPr/>
          <p:nvPr/>
        </p:nvPicPr>
        <p:blipFill>
          <a:blip r:embed="rId1"/>
          <a:stretch/>
        </p:blipFill>
        <p:spPr>
          <a:xfrm>
            <a:off x="12888360" y="1254960"/>
            <a:ext cx="3708000" cy="364788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4" name="PlaceHolder 1"/>
          <p:cNvSpPr>
            <a:spLocks noGrp="1"/>
          </p:cNvSpPr>
          <p:nvPr>
            <p:ph/>
          </p:nvPr>
        </p:nvSpPr>
        <p:spPr>
          <a:xfrm>
            <a:off x="710280" y="17496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Competências mais demandadas</a:t>
            </a:r>
            <a:endParaRPr b="0" lang="pt-BR" sz="4050" spc="-1" strike="noStrike">
              <a:solidFill>
                <a:srgbClr val="000000"/>
              </a:solidFill>
              <a:latin typeface="Calibri"/>
            </a:endParaRPr>
          </a:p>
        </p:txBody>
      </p:sp>
      <p:pic>
        <p:nvPicPr>
          <p:cNvPr id="1495" name="Imagem 3" descr=""/>
          <p:cNvPicPr/>
          <p:nvPr/>
        </p:nvPicPr>
        <p:blipFill>
          <a:blip r:embed="rId1"/>
          <a:stretch/>
        </p:blipFill>
        <p:spPr>
          <a:xfrm>
            <a:off x="1051200" y="1080360"/>
            <a:ext cx="15408360" cy="9103680"/>
          </a:xfrm>
          <a:prstGeom prst="rect">
            <a:avLst/>
          </a:prstGeom>
          <a:ln w="0">
            <a:noFill/>
          </a:ln>
        </p:spPr>
      </p:pic>
      <p:pic>
        <p:nvPicPr>
          <p:cNvPr id="1496" name="Imagem 6" descr=""/>
          <p:cNvPicPr/>
          <p:nvPr/>
        </p:nvPicPr>
        <p:blipFill>
          <a:blip r:embed="rId2"/>
          <a:stretch/>
        </p:blipFill>
        <p:spPr>
          <a:xfrm>
            <a:off x="12355560" y="9722880"/>
            <a:ext cx="4662000" cy="533160"/>
          </a:xfrm>
          <a:prstGeom prst="rect">
            <a:avLst/>
          </a:prstGeom>
          <a:ln w="0">
            <a:noFill/>
          </a:ln>
        </p:spPr>
      </p:pic>
      <p:sp>
        <p:nvSpPr>
          <p:cNvPr id="1497" name="CaixaDeTexto 8"/>
          <p:cNvSpPr/>
          <p:nvPr/>
        </p:nvSpPr>
        <p:spPr>
          <a:xfrm>
            <a:off x="754560" y="9714600"/>
            <a:ext cx="6480360" cy="363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pt-BR" sz="1800" spc="-1" strike="noStrike">
                <a:solidFill>
                  <a:srgbClr val="000000"/>
                </a:solidFill>
                <a:latin typeface="Calibri"/>
                <a:ea typeface="Verdana"/>
              </a:rPr>
              <a:t>Fonte: World Economic Forum, Future of Jobs Survey – 2023</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Text Box 4"/>
          <p:cNvSpPr/>
          <p:nvPr/>
        </p:nvSpPr>
        <p:spPr>
          <a:xfrm>
            <a:off x="2391120" y="4681440"/>
            <a:ext cx="3832560" cy="1076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pt-BR" sz="3240" spc="-1" strike="noStrike" cap="small">
                <a:solidFill>
                  <a:srgbClr val="000000"/>
                </a:solidFill>
                <a:latin typeface="Open Sans"/>
              </a:rPr>
              <a:t>Competências </a:t>
            </a:r>
            <a:endParaRPr b="0" lang="pt-BR" sz="3240" spc="-1" strike="noStrike">
              <a:solidFill>
                <a:srgbClr val="000000"/>
              </a:solidFill>
              <a:latin typeface="Arial"/>
            </a:endParaRPr>
          </a:p>
          <a:p>
            <a:pPr algn="ctr">
              <a:lnSpc>
                <a:spcPct val="100000"/>
              </a:lnSpc>
            </a:pPr>
            <a:r>
              <a:rPr b="0" lang="pt-BR" sz="3240" spc="-1" strike="noStrike" cap="small">
                <a:solidFill>
                  <a:srgbClr val="000000"/>
                </a:solidFill>
                <a:latin typeface="Open Sans"/>
              </a:rPr>
              <a:t>Organizacionais</a:t>
            </a:r>
            <a:endParaRPr b="0" lang="pt-BR" sz="3240" spc="-1" strike="noStrike">
              <a:solidFill>
                <a:srgbClr val="000000"/>
              </a:solidFill>
              <a:latin typeface="Arial"/>
            </a:endParaRPr>
          </a:p>
        </p:txBody>
      </p:sp>
      <p:sp>
        <p:nvSpPr>
          <p:cNvPr id="1499" name="Picture 5"/>
          <p:cNvSpPr/>
          <p:nvPr/>
        </p:nvSpPr>
        <p:spPr>
          <a:xfrm>
            <a:off x="6656400" y="3302640"/>
            <a:ext cx="3498480" cy="2409480"/>
          </a:xfrm>
          <a:prstGeom prst="roundRect">
            <a:avLst>
              <a:gd name="adj" fmla="val 16667"/>
            </a:avLst>
          </a:prstGeom>
          <a:blipFill rotWithShape="0">
            <a:blip r:embed="rId1"/>
            <a:srcRect/>
            <a:stretch/>
          </a:blipFill>
          <a:ln w="0">
            <a:noFill/>
          </a:ln>
          <a:effectLst>
            <a:outerShdw algn="tl" blurRad="7632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500" name="Picture 6"/>
          <p:cNvSpPr/>
          <p:nvPr/>
        </p:nvSpPr>
        <p:spPr>
          <a:xfrm>
            <a:off x="2203920" y="5742720"/>
            <a:ext cx="4099320" cy="2435040"/>
          </a:xfrm>
          <a:prstGeom prst="roundRect">
            <a:avLst>
              <a:gd name="adj" fmla="val 16667"/>
            </a:avLst>
          </a:prstGeom>
          <a:blipFill rotWithShape="0">
            <a:blip r:embed="rId2"/>
            <a:srcRect/>
            <a:stretch/>
          </a:blipFill>
          <a:ln w="0">
            <a:noFill/>
          </a:ln>
          <a:effectLst>
            <a:outerShdw algn="tl" blurRad="7632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501" name="Text Box 7"/>
          <p:cNvSpPr/>
          <p:nvPr/>
        </p:nvSpPr>
        <p:spPr>
          <a:xfrm>
            <a:off x="6710760" y="2243880"/>
            <a:ext cx="3334320" cy="1076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pt-BR" sz="3240" spc="-1" strike="noStrike" cap="small">
                <a:solidFill>
                  <a:srgbClr val="000000"/>
                </a:solidFill>
                <a:latin typeface="Open Sans"/>
              </a:rPr>
              <a:t>Competências </a:t>
            </a:r>
            <a:endParaRPr b="0" lang="pt-BR" sz="3240" spc="-1" strike="noStrike">
              <a:solidFill>
                <a:srgbClr val="000000"/>
              </a:solidFill>
              <a:latin typeface="Arial"/>
            </a:endParaRPr>
          </a:p>
          <a:p>
            <a:pPr algn="ctr">
              <a:lnSpc>
                <a:spcPct val="100000"/>
              </a:lnSpc>
            </a:pPr>
            <a:r>
              <a:rPr b="0" lang="pt-BR" sz="3240" spc="-1" strike="noStrike" cap="small">
                <a:solidFill>
                  <a:srgbClr val="000000"/>
                </a:solidFill>
                <a:latin typeface="Open Sans"/>
              </a:rPr>
              <a:t>Humanas</a:t>
            </a:r>
            <a:endParaRPr b="0" lang="pt-BR" sz="3240" spc="-1" strike="noStrike">
              <a:solidFill>
                <a:srgbClr val="000000"/>
              </a:solidFill>
              <a:latin typeface="Arial"/>
            </a:endParaRPr>
          </a:p>
        </p:txBody>
      </p:sp>
      <p:sp>
        <p:nvSpPr>
          <p:cNvPr id="1502" name="Text Box 8"/>
          <p:cNvSpPr/>
          <p:nvPr/>
        </p:nvSpPr>
        <p:spPr>
          <a:xfrm>
            <a:off x="10987200" y="3197520"/>
            <a:ext cx="4050720" cy="1076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pt-BR" sz="3240" spc="-1" strike="noStrike" cap="small">
                <a:solidFill>
                  <a:srgbClr val="000000"/>
                </a:solidFill>
                <a:latin typeface="Open Sans"/>
              </a:rPr>
              <a:t>Desenvolvimento</a:t>
            </a:r>
            <a:endParaRPr b="0" lang="pt-BR" sz="3240" spc="-1" strike="noStrike">
              <a:solidFill>
                <a:srgbClr val="000000"/>
              </a:solidFill>
              <a:latin typeface="Arial"/>
            </a:endParaRPr>
          </a:p>
          <a:p>
            <a:pPr algn="ctr">
              <a:lnSpc>
                <a:spcPct val="100000"/>
              </a:lnSpc>
            </a:pPr>
            <a:r>
              <a:rPr b="0" lang="pt-BR" sz="3240" spc="-1" strike="noStrike" cap="small">
                <a:solidFill>
                  <a:srgbClr val="000000"/>
                </a:solidFill>
                <a:latin typeface="Open Sans"/>
              </a:rPr>
              <a:t>Profissional</a:t>
            </a:r>
            <a:endParaRPr b="0" lang="pt-BR" sz="3240" spc="-1" strike="noStrike">
              <a:solidFill>
                <a:srgbClr val="000000"/>
              </a:solidFill>
              <a:latin typeface="Arial"/>
            </a:endParaRPr>
          </a:p>
        </p:txBody>
      </p:sp>
      <p:sp>
        <p:nvSpPr>
          <p:cNvPr id="1503" name="Picture 9"/>
          <p:cNvSpPr/>
          <p:nvPr/>
        </p:nvSpPr>
        <p:spPr>
          <a:xfrm>
            <a:off x="11426760" y="4267800"/>
            <a:ext cx="2967840" cy="4230000"/>
          </a:xfrm>
          <a:prstGeom prst="roundRect">
            <a:avLst>
              <a:gd name="adj" fmla="val 16667"/>
            </a:avLst>
          </a:prstGeom>
          <a:blipFill rotWithShape="0">
            <a:blip r:embed="rId3"/>
            <a:srcRect/>
            <a:stretch/>
          </a:blipFill>
          <a:ln w="0">
            <a:noFill/>
          </a:ln>
          <a:effectLst>
            <a:outerShdw algn="tl" blurRad="7632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504" name="AutoShape 10"/>
          <p:cNvSpPr/>
          <p:nvPr/>
        </p:nvSpPr>
        <p:spPr>
          <a:xfrm rot="19410000">
            <a:off x="3968280" y="2491560"/>
            <a:ext cx="1787760" cy="1079280"/>
          </a:xfrm>
          <a:prstGeom prst="curvedDownArrow">
            <a:avLst>
              <a:gd name="adj1" fmla="val 33117"/>
              <a:gd name="adj2" fmla="val 66234"/>
              <a:gd name="adj3" fmla="val 33333"/>
            </a:avLst>
          </a:prstGeom>
          <a:solidFill>
            <a:srgbClr val="cc6600"/>
          </a:solidFill>
          <a:ln w="0">
            <a:noFill/>
          </a:ln>
        </p:spPr>
        <p:style>
          <a:lnRef idx="0"/>
          <a:fillRef idx="0"/>
          <a:effectRef idx="0"/>
          <a:fontRef idx="minor"/>
        </p:style>
        <p:txBody>
          <a:bodyPr wrap="none" lIns="90000" rIns="90000" tIns="45000" bIns="45000" anchor="ctr">
            <a:noAutofit/>
          </a:bodyPr>
          <a:p>
            <a:pPr>
              <a:lnSpc>
                <a:spcPct val="100000"/>
              </a:lnSpc>
            </a:pPr>
            <a:endParaRPr b="0" lang="pt-BR" sz="2650" spc="-1" strike="noStrike">
              <a:solidFill>
                <a:srgbClr val="000000"/>
              </a:solidFill>
              <a:latin typeface="Open Sans"/>
            </a:endParaRPr>
          </a:p>
        </p:txBody>
      </p:sp>
      <p:sp>
        <p:nvSpPr>
          <p:cNvPr id="1505" name="AutoShape 11"/>
          <p:cNvSpPr/>
          <p:nvPr/>
        </p:nvSpPr>
        <p:spPr>
          <a:xfrm rot="1396800">
            <a:off x="11071440" y="2068200"/>
            <a:ext cx="1787760" cy="1079280"/>
          </a:xfrm>
          <a:prstGeom prst="curvedDownArrow">
            <a:avLst>
              <a:gd name="adj1" fmla="val 33117"/>
              <a:gd name="adj2" fmla="val 66234"/>
              <a:gd name="adj3" fmla="val 33333"/>
            </a:avLst>
          </a:prstGeom>
          <a:solidFill>
            <a:srgbClr val="cc6600"/>
          </a:solidFill>
          <a:ln w="0">
            <a:noFill/>
          </a:ln>
        </p:spPr>
        <p:style>
          <a:lnRef idx="0"/>
          <a:fillRef idx="0"/>
          <a:effectRef idx="0"/>
          <a:fontRef idx="minor"/>
        </p:style>
        <p:txBody>
          <a:bodyPr wrap="none" lIns="90000" rIns="90000" tIns="45000" bIns="45000" anchor="ctr">
            <a:noAutofit/>
          </a:bodyPr>
          <a:p>
            <a:pPr>
              <a:lnSpc>
                <a:spcPct val="100000"/>
              </a:lnSpc>
            </a:pPr>
            <a:endParaRPr b="0" lang="pt-BR" sz="2650" spc="-1" strike="noStrike">
              <a:solidFill>
                <a:srgbClr val="000000"/>
              </a:solidFill>
              <a:latin typeface="Open Sans"/>
            </a:endParaRPr>
          </a:p>
        </p:txBody>
      </p:sp>
      <p:sp>
        <p:nvSpPr>
          <p:cNvPr id="1506" name="AutoShape 12"/>
          <p:cNvSpPr/>
          <p:nvPr/>
        </p:nvSpPr>
        <p:spPr>
          <a:xfrm rot="10800000">
            <a:off x="6021000" y="8393400"/>
            <a:ext cx="5300640" cy="934560"/>
          </a:xfrm>
          <a:prstGeom prst="curvedDownArrow">
            <a:avLst>
              <a:gd name="adj1" fmla="val 113400"/>
              <a:gd name="adj2" fmla="val 226800"/>
              <a:gd name="adj3" fmla="val 33333"/>
            </a:avLst>
          </a:prstGeom>
          <a:solidFill>
            <a:srgbClr val="cc6600"/>
          </a:solidFill>
          <a:ln w="0">
            <a:noFill/>
          </a:ln>
        </p:spPr>
        <p:style>
          <a:lnRef idx="0"/>
          <a:fillRef idx="0"/>
          <a:effectRef idx="0"/>
          <a:fontRef idx="minor"/>
        </p:style>
        <p:txBody>
          <a:bodyPr wrap="none" lIns="90000" rIns="90000" tIns="45000" bIns="45000" anchor="ctr">
            <a:noAutofit/>
          </a:bodyPr>
          <a:p>
            <a:pPr>
              <a:lnSpc>
                <a:spcPct val="100000"/>
              </a:lnSpc>
            </a:pPr>
            <a:endParaRPr b="0" lang="pt-BR" sz="2650" spc="-1" strike="noStrike">
              <a:solidFill>
                <a:srgbClr val="000000"/>
              </a:solidFill>
              <a:latin typeface="Open Sans"/>
            </a:endParaRPr>
          </a:p>
        </p:txBody>
      </p:sp>
      <p:sp>
        <p:nvSpPr>
          <p:cNvPr id="1507" name="Text Box 13"/>
          <p:cNvSpPr/>
          <p:nvPr/>
        </p:nvSpPr>
        <p:spPr>
          <a:xfrm>
            <a:off x="2034720" y="2772000"/>
            <a:ext cx="2009880" cy="5832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240" spc="-1" strike="noStrike">
                <a:solidFill>
                  <a:srgbClr val="000000"/>
                </a:solidFill>
                <a:latin typeface="Open Sans"/>
              </a:rPr>
              <a:t>Orientam</a:t>
            </a:r>
            <a:endParaRPr b="0" lang="pt-BR" sz="3240" spc="-1" strike="noStrike">
              <a:solidFill>
                <a:srgbClr val="000000"/>
              </a:solidFill>
              <a:latin typeface="Arial"/>
            </a:endParaRPr>
          </a:p>
        </p:txBody>
      </p:sp>
      <p:sp>
        <p:nvSpPr>
          <p:cNvPr id="1508" name="Text Box 14"/>
          <p:cNvSpPr/>
          <p:nvPr/>
        </p:nvSpPr>
        <p:spPr>
          <a:xfrm>
            <a:off x="12639600" y="2031120"/>
            <a:ext cx="2176200" cy="5832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240" spc="-1" strike="noStrike">
                <a:solidFill>
                  <a:srgbClr val="000000"/>
                </a:solidFill>
                <a:latin typeface="Open Sans"/>
              </a:rPr>
              <a:t>Subsidiam</a:t>
            </a:r>
            <a:endParaRPr b="0" lang="pt-BR" sz="3240" spc="-1" strike="noStrike">
              <a:solidFill>
                <a:srgbClr val="000000"/>
              </a:solidFill>
              <a:latin typeface="Arial"/>
            </a:endParaRPr>
          </a:p>
        </p:txBody>
      </p:sp>
      <p:sp>
        <p:nvSpPr>
          <p:cNvPr id="1509" name="Text Box 15"/>
          <p:cNvSpPr/>
          <p:nvPr/>
        </p:nvSpPr>
        <p:spPr>
          <a:xfrm>
            <a:off x="7094160" y="7652160"/>
            <a:ext cx="3564360" cy="5832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240" spc="-1" strike="noStrike">
                <a:solidFill>
                  <a:srgbClr val="000000"/>
                </a:solidFill>
                <a:latin typeface="Open Sans"/>
              </a:rPr>
              <a:t>Retroalimentação</a:t>
            </a:r>
            <a:endParaRPr b="0" lang="pt-BR" sz="3240" spc="-1" strike="noStrike">
              <a:solidFill>
                <a:srgbClr val="000000"/>
              </a:solidFill>
              <a:latin typeface="Arial"/>
            </a:endParaRPr>
          </a:p>
        </p:txBody>
      </p:sp>
      <p:sp>
        <p:nvSpPr>
          <p:cNvPr id="1510"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Ciclo das competências</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AutoShape 5"/>
          <p:cNvSpPr/>
          <p:nvPr/>
        </p:nvSpPr>
        <p:spPr>
          <a:xfrm>
            <a:off x="9720000" y="1520280"/>
            <a:ext cx="6111360" cy="2590560"/>
          </a:xfrm>
          <a:prstGeom prst="wedgeRoundRectCallout">
            <a:avLst>
              <a:gd name="adj1" fmla="val -64448"/>
              <a:gd name="adj2" fmla="val 14308"/>
              <a:gd name="adj3" fmla="val 16667"/>
            </a:avLst>
          </a:prstGeom>
          <a:solidFill>
            <a:schemeClr val="tx2">
              <a:lumMod val="60000"/>
              <a:lumOff val="40000"/>
            </a:schemeClr>
          </a:solid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pt-BR" sz="4800" spc="-1" strike="noStrike">
                <a:solidFill>
                  <a:srgbClr val="ffffff"/>
                </a:solidFill>
                <a:latin typeface="Calibri"/>
              </a:rPr>
              <a:t>Ajuda a decidir o que é importante, o que é prioritário.</a:t>
            </a:r>
            <a:endParaRPr b="0" lang="pt-BR" sz="4800" spc="-1" strike="noStrike">
              <a:solidFill>
                <a:srgbClr val="000000"/>
              </a:solidFill>
              <a:latin typeface="Arial"/>
            </a:endParaRPr>
          </a:p>
        </p:txBody>
      </p:sp>
      <p:sp>
        <p:nvSpPr>
          <p:cNvPr id="1512" name="AutoShape 6"/>
          <p:cNvSpPr/>
          <p:nvPr/>
        </p:nvSpPr>
        <p:spPr>
          <a:xfrm>
            <a:off x="6335640" y="5903280"/>
            <a:ext cx="10369080" cy="1564200"/>
          </a:xfrm>
          <a:prstGeom prst="wedgeRoundRectCallout">
            <a:avLst>
              <a:gd name="adj1" fmla="val -75812"/>
              <a:gd name="adj2" fmla="val -12778"/>
              <a:gd name="adj3" fmla="val 16667"/>
            </a:avLst>
          </a:prstGeom>
          <a:solidFill>
            <a:schemeClr val="tx2">
              <a:lumMod val="60000"/>
              <a:lumOff val="40000"/>
            </a:schemeClr>
          </a:solid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pt-BR" sz="4800" spc="-1" strike="noStrike">
                <a:solidFill>
                  <a:srgbClr val="ffffff"/>
                </a:solidFill>
                <a:latin typeface="Calibri"/>
              </a:rPr>
              <a:t>Mostra como agir para continuar a obter bons resultados</a:t>
            </a:r>
            <a:endParaRPr b="0" lang="pt-BR" sz="4800" spc="-1" strike="noStrike">
              <a:solidFill>
                <a:srgbClr val="000000"/>
              </a:solidFill>
              <a:latin typeface="Arial"/>
            </a:endParaRPr>
          </a:p>
        </p:txBody>
      </p:sp>
      <p:sp>
        <p:nvSpPr>
          <p:cNvPr id="1513" name="AutoShape 7"/>
          <p:cNvSpPr/>
          <p:nvPr/>
        </p:nvSpPr>
        <p:spPr>
          <a:xfrm>
            <a:off x="11228400" y="8047080"/>
            <a:ext cx="5841720" cy="1872720"/>
          </a:xfrm>
          <a:prstGeom prst="wedgeRoundRectCallout">
            <a:avLst>
              <a:gd name="adj1" fmla="val -56385"/>
              <a:gd name="adj2" fmla="val -26905"/>
              <a:gd name="adj3" fmla="val 16667"/>
            </a:avLst>
          </a:prstGeom>
          <a:solidFill>
            <a:schemeClr val="tx2">
              <a:lumMod val="60000"/>
              <a:lumOff val="40000"/>
            </a:schemeClr>
          </a:solid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0" lang="pt-BR" sz="4800" spc="-1" strike="noStrike">
                <a:solidFill>
                  <a:srgbClr val="ffffff"/>
                </a:solidFill>
                <a:latin typeface="Calibri"/>
              </a:rPr>
              <a:t>Indica onde precisamos melhorar</a:t>
            </a:r>
            <a:endParaRPr b="0" lang="pt-BR" sz="4800" spc="-1" strike="noStrike">
              <a:solidFill>
                <a:srgbClr val="000000"/>
              </a:solidFill>
              <a:latin typeface="Arial"/>
            </a:endParaRPr>
          </a:p>
        </p:txBody>
      </p:sp>
      <p:sp>
        <p:nvSpPr>
          <p:cNvPr id="1514" name="PlaceHolder 1"/>
          <p:cNvSpPr>
            <a:spLocks noGrp="1"/>
          </p:cNvSpPr>
          <p:nvPr>
            <p:ph/>
          </p:nvPr>
        </p:nvSpPr>
        <p:spPr>
          <a:xfrm>
            <a:off x="710280" y="324000"/>
            <a:ext cx="12479760" cy="119592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As Competências Estratégicas</a:t>
            </a:r>
            <a:endParaRPr b="0" lang="pt-BR" sz="4050" spc="-1" strike="noStrike">
              <a:solidFill>
                <a:srgbClr val="000000"/>
              </a:solidFill>
              <a:latin typeface="Calibri"/>
            </a:endParaRPr>
          </a:p>
          <a:p>
            <a:pPr indent="0">
              <a:lnSpc>
                <a:spcPct val="100000"/>
              </a:lnSpc>
              <a:buNone/>
              <a:tabLst>
                <a:tab algn="l" pos="0"/>
              </a:tabLst>
            </a:pPr>
            <a:r>
              <a:rPr b="1" lang="pt-BR" sz="4050" spc="-1" strike="noStrike">
                <a:solidFill>
                  <a:srgbClr val="4f81bd"/>
                </a:solidFill>
                <a:latin typeface="Calibri"/>
              </a:rPr>
              <a:t>são o DNA da organização</a:t>
            </a:r>
            <a:endParaRPr b="0" lang="pt-BR" sz="4050" spc="-1" strike="noStrike">
              <a:solidFill>
                <a:srgbClr val="000000"/>
              </a:solidFill>
              <a:latin typeface="Calibri"/>
            </a:endParaRPr>
          </a:p>
        </p:txBody>
      </p:sp>
      <p:sp>
        <p:nvSpPr>
          <p:cNvPr id="1515" name="PlaceHolder 2"/>
          <p:cNvSpPr>
            <a:spLocks noGrp="1"/>
          </p:cNvSpPr>
          <p:nvPr>
            <p:ph/>
          </p:nvPr>
        </p:nvSpPr>
        <p:spPr>
          <a:xfrm>
            <a:off x="710280" y="2043720"/>
            <a:ext cx="16183800" cy="7707600"/>
          </a:xfrm>
          <a:prstGeom prst="rect">
            <a:avLst/>
          </a:prstGeom>
          <a:noFill/>
          <a:ln w="0">
            <a:noFill/>
          </a:ln>
        </p:spPr>
        <p:txBody>
          <a:bodyPr lIns="90000" rIns="90000" tIns="45000" bIns="45000" anchor="t">
            <a:normAutofit/>
          </a:bodyPr>
          <a:p>
            <a:pPr lvl="1" marL="609120" indent="-303480">
              <a:lnSpc>
                <a:spcPct val="250000"/>
              </a:lnSpc>
              <a:spcAft>
                <a:spcPts val="675"/>
              </a:spcAft>
              <a:buClr>
                <a:srgbClr val="4f81bd"/>
              </a:buClr>
              <a:buSzPct val="60000"/>
              <a:buFont typeface="Wingdings" charset="2"/>
              <a:buChar char=""/>
            </a:pPr>
            <a:r>
              <a:rPr b="0" lang="pt-BR" sz="4400" spc="-1" strike="noStrike">
                <a:solidFill>
                  <a:srgbClr val="000000"/>
                </a:solidFill>
                <a:latin typeface="Calibri"/>
              </a:rPr>
              <a:t>Mostram no que acreditamos.</a:t>
            </a:r>
            <a:endParaRPr b="0" lang="pt-BR" sz="4400" spc="-1" strike="noStrike">
              <a:solidFill>
                <a:srgbClr val="000000"/>
              </a:solidFill>
              <a:latin typeface="Calibri"/>
            </a:endParaRPr>
          </a:p>
          <a:p>
            <a:pPr lvl="1" marL="609120" indent="-303480">
              <a:lnSpc>
                <a:spcPct val="250000"/>
              </a:lnSpc>
              <a:spcAft>
                <a:spcPts val="675"/>
              </a:spcAft>
              <a:buClr>
                <a:srgbClr val="4f81bd"/>
              </a:buClr>
              <a:buSzPct val="60000"/>
              <a:buFont typeface="Wingdings" charset="2"/>
              <a:buChar char=""/>
            </a:pPr>
            <a:r>
              <a:rPr b="0" lang="pt-BR" sz="4400" spc="-1" strike="noStrike">
                <a:solidFill>
                  <a:srgbClr val="000000"/>
                </a:solidFill>
                <a:latin typeface="Calibri"/>
              </a:rPr>
              <a:t>Definem uma maneira de ser que é determinante para o sucesso da empresa.</a:t>
            </a:r>
            <a:endParaRPr b="0" lang="pt-BR" sz="4400" spc="-1" strike="noStrike">
              <a:solidFill>
                <a:srgbClr val="000000"/>
              </a:solidFill>
              <a:latin typeface="Calibri"/>
            </a:endParaRPr>
          </a:p>
          <a:p>
            <a:pPr lvl="1" marL="609120" indent="-303480">
              <a:lnSpc>
                <a:spcPct val="250000"/>
              </a:lnSpc>
              <a:spcAft>
                <a:spcPts val="675"/>
              </a:spcAft>
              <a:buClr>
                <a:srgbClr val="4f81bd"/>
              </a:buClr>
              <a:buSzPct val="60000"/>
              <a:buFont typeface="Wingdings" charset="2"/>
              <a:buChar char=""/>
            </a:pPr>
            <a:r>
              <a:rPr b="0" lang="pt-BR" sz="4400" spc="-1" strike="noStrike">
                <a:solidFill>
                  <a:srgbClr val="000000"/>
                </a:solidFill>
                <a:latin typeface="Calibri"/>
              </a:rPr>
              <a:t>Dizem para todos onde queremos chegar.</a:t>
            </a:r>
            <a:endParaRPr b="0" lang="pt-BR" sz="4400" spc="-1" strike="noStrike">
              <a:solidFill>
                <a:srgbClr val="000000"/>
              </a:solidFill>
              <a:latin typeface="Calibri"/>
            </a:endParaRPr>
          </a:p>
        </p:txBody>
      </p:sp>
      <p:pic>
        <p:nvPicPr>
          <p:cNvPr id="1516" name="Picture 3" descr="BD07748_"/>
          <p:cNvPicPr/>
          <p:nvPr/>
        </p:nvPicPr>
        <p:blipFill>
          <a:blip r:embed="rId1"/>
          <a:stretch/>
        </p:blipFill>
        <p:spPr>
          <a:xfrm>
            <a:off x="15308280" y="2822760"/>
            <a:ext cx="1761840" cy="1692000"/>
          </a:xfrm>
          <a:prstGeom prst="rect">
            <a:avLst/>
          </a:prstGeom>
          <a:ln w="0">
            <a:noFill/>
          </a:ln>
        </p:spPr>
      </p:pic>
    </p:spTree>
  </p:cSld>
  <mc:AlternateContent>
    <mc:Choice Requires="p14">
      <p:transition spd="slow" p14:dur="2000"/>
    </mc:Choice>
    <mc:Fallback>
      <p:transition spd="slow"/>
    </mc:Fallback>
  </mc:AlternateContent>
  <p:timing>
    <p:tnLst>
      <p:par>
        <p:cTn id="538" dur="indefinite" restart="never" nodeType="tmRoot">
          <p:childTnLst>
            <p:seq>
              <p:cTn id="539" dur="indefinite" nodeType="mainSeq">
                <p:childTnLst>
                  <p:par>
                    <p:cTn id="540" nodeType="clickEffect" fill="hold">
                      <p:stCondLst>
                        <p:cond delay="indefinite"/>
                      </p:stCondLst>
                      <p:childTnLst>
                        <p:par>
                          <p:cTn id="541" nodeType="withEffect" fill="hold">
                            <p:stCondLst>
                              <p:cond delay="0"/>
                            </p:stCondLst>
                            <p:childTnLst>
                              <p:par>
                                <p:cTn id="542" nodeType="clickEffect" fill="hold" presetClass="entr" presetID="1">
                                  <p:stCondLst>
                                    <p:cond delay="0"/>
                                  </p:stCondLst>
                                  <p:childTnLst>
                                    <p:set>
                                      <p:cBhvr>
                                        <p:cTn id="543" dur="1" fill="hold">
                                          <p:stCondLst>
                                            <p:cond delay="0"/>
                                          </p:stCondLst>
                                        </p:cTn>
                                        <p:tgtEl>
                                          <p:spTgt spid="1511"/>
                                        </p:tgtEl>
                                        <p:attrNameLst>
                                          <p:attrName>style.visibility</p:attrName>
                                        </p:attrNameLst>
                                      </p:cBhvr>
                                      <p:to>
                                        <p:strVal val="visible"/>
                                      </p:to>
                                    </p:set>
                                  </p:childTnLst>
                                </p:cTn>
                              </p:par>
                            </p:childTnLst>
                          </p:cTn>
                        </p:par>
                      </p:childTnLst>
                    </p:cTn>
                  </p:par>
                  <p:par>
                    <p:cTn id="544" nodeType="clickEffect" fill="hold">
                      <p:stCondLst>
                        <p:cond delay="indefinite"/>
                      </p:stCondLst>
                      <p:childTnLst>
                        <p:par>
                          <p:cTn id="545" nodeType="withEffect" fill="hold">
                            <p:stCondLst>
                              <p:cond delay="0"/>
                            </p:stCondLst>
                            <p:childTnLst>
                              <p:par>
                                <p:cTn id="546" nodeType="clickEffect" fill="hold" presetClass="exit" presetID="10">
                                  <p:stCondLst>
                                    <p:cond delay="0"/>
                                  </p:stCondLst>
                                  <p:childTnLst>
                                    <p:animEffect filter="fade" transition="out">
                                      <p:cBhvr additive="repl">
                                        <p:cTn id="547" dur="2000"/>
                                        <p:tgtEl>
                                          <p:spTgt spid="1511"/>
                                        </p:tgtEl>
                                      </p:cBhvr>
                                    </p:animEffect>
                                    <p:set>
                                      <p:cBhvr>
                                        <p:cTn id="548" dur="1" fill="hold">
                                          <p:stCondLst>
                                            <p:cond delay="1999"/>
                                          </p:stCondLst>
                                        </p:cTn>
                                        <p:tgtEl>
                                          <p:spTgt spid="1511"/>
                                        </p:tgtEl>
                                        <p:attrNameLst>
                                          <p:attrName>style.visibility</p:attrName>
                                        </p:attrNameLst>
                                      </p:cBhvr>
                                      <p:to>
                                        <p:strVal val="hidden"/>
                                      </p:to>
                                    </p:set>
                                  </p:childTnLst>
                                </p:cTn>
                              </p:par>
                              <p:par>
                                <p:cTn id="549" nodeType="withEffect" fill="hold" presetClass="entr" presetID="1">
                                  <p:stCondLst>
                                    <p:cond delay="0"/>
                                  </p:stCondLst>
                                  <p:childTnLst>
                                    <p:set>
                                      <p:cBhvr>
                                        <p:cTn id="550" dur="1" fill="hold">
                                          <p:stCondLst>
                                            <p:cond delay="0"/>
                                          </p:stCondLst>
                                        </p:cTn>
                                        <p:tgtEl>
                                          <p:spTgt spid="1512"/>
                                        </p:tgtEl>
                                        <p:attrNameLst>
                                          <p:attrName>style.visibility</p:attrName>
                                        </p:attrNameLst>
                                      </p:cBhvr>
                                      <p:to>
                                        <p:strVal val="visible"/>
                                      </p:to>
                                    </p:set>
                                  </p:childTnLst>
                                </p:cTn>
                              </p:par>
                            </p:childTnLst>
                          </p:cTn>
                        </p:par>
                      </p:childTnLst>
                    </p:cTn>
                  </p:par>
                  <p:par>
                    <p:cTn id="551" nodeType="clickEffect" fill="hold">
                      <p:stCondLst>
                        <p:cond delay="indefinite"/>
                      </p:stCondLst>
                      <p:childTnLst>
                        <p:par>
                          <p:cTn id="552" nodeType="withEffect" fill="hold">
                            <p:stCondLst>
                              <p:cond delay="0"/>
                            </p:stCondLst>
                            <p:childTnLst>
                              <p:par>
                                <p:cTn id="553" nodeType="clickEffect" fill="hold" presetClass="exit" presetID="10">
                                  <p:stCondLst>
                                    <p:cond delay="0"/>
                                  </p:stCondLst>
                                  <p:childTnLst>
                                    <p:animEffect filter="fade" transition="out">
                                      <p:cBhvr additive="repl">
                                        <p:cTn id="554" dur="2000"/>
                                        <p:tgtEl>
                                          <p:spTgt spid="1512"/>
                                        </p:tgtEl>
                                      </p:cBhvr>
                                    </p:animEffect>
                                    <p:set>
                                      <p:cBhvr>
                                        <p:cTn id="555" dur="1" fill="hold">
                                          <p:stCondLst>
                                            <p:cond delay="1999"/>
                                          </p:stCondLst>
                                        </p:cTn>
                                        <p:tgtEl>
                                          <p:spTgt spid="1512"/>
                                        </p:tgtEl>
                                        <p:attrNameLst>
                                          <p:attrName>style.visibility</p:attrName>
                                        </p:attrNameLst>
                                      </p:cBhvr>
                                      <p:to>
                                        <p:strVal val="hidden"/>
                                      </p:to>
                                    </p:set>
                                  </p:childTnLst>
                                </p:cTn>
                              </p:par>
                              <p:par>
                                <p:cTn id="556" nodeType="withEffect" fill="hold" presetClass="entr" presetID="1">
                                  <p:stCondLst>
                                    <p:cond delay="0"/>
                                  </p:stCondLst>
                                  <p:childTnLst>
                                    <p:set>
                                      <p:cBhvr>
                                        <p:cTn id="557" dur="1" fill="hold">
                                          <p:stCondLst>
                                            <p:cond delay="0"/>
                                          </p:stCondLst>
                                        </p:cTn>
                                        <p:tgtEl>
                                          <p:spTgt spid="1513"/>
                                        </p:tgtEl>
                                        <p:attrNameLst>
                                          <p:attrName>style.visibility</p:attrName>
                                        </p:attrNameLst>
                                      </p:cBhvr>
                                      <p:to>
                                        <p:strVal val="visible"/>
                                      </p:to>
                                    </p:set>
                                  </p:childTnLst>
                                </p:cTn>
                              </p:par>
                            </p:childTnLst>
                          </p:cTn>
                        </p:par>
                      </p:childTnLst>
                    </p:cTn>
                  </p:par>
                  <p:par>
                    <p:cTn id="558" nodeType="clickEffect" fill="hold">
                      <p:stCondLst>
                        <p:cond delay="indefinite"/>
                      </p:stCondLst>
                      <p:childTnLst>
                        <p:par>
                          <p:cTn id="559" nodeType="withEffect" fill="hold">
                            <p:stCondLst>
                              <p:cond delay="0"/>
                            </p:stCondLst>
                            <p:childTnLst>
                              <p:par>
                                <p:cTn id="560" nodeType="clickEffect" fill="hold" presetClass="exit" presetID="10">
                                  <p:stCondLst>
                                    <p:cond delay="0"/>
                                  </p:stCondLst>
                                  <p:childTnLst>
                                    <p:animEffect filter="fade" transition="out">
                                      <p:cBhvr additive="repl">
                                        <p:cTn id="561" dur="2000"/>
                                        <p:tgtEl>
                                          <p:spTgt spid="1513"/>
                                        </p:tgtEl>
                                      </p:cBhvr>
                                    </p:animEffect>
                                    <p:set>
                                      <p:cBhvr>
                                        <p:cTn id="562" dur="1" fill="hold">
                                          <p:stCondLst>
                                            <p:cond delay="1999"/>
                                          </p:stCondLst>
                                        </p:cTn>
                                        <p:tgtEl>
                                          <p:spTgt spid="151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 name="Diagram2"/>
          <p:cNvGraphicFramePr/>
          <p:nvPr>
            <p:extLst>
              <p:ext uri="{D42A27DB-BD31-4B8C-83A1-F6EECF244321}">
                <p14:modId xmlns:p14="http://schemas.microsoft.com/office/powerpoint/2010/main" val="2939190899"/>
              </p:ext>
            </p:extLst>
          </p:nvPr>
        </p:nvGraphicFramePr>
        <p:xfrm>
          <a:off x="3048120" y="1254960"/>
          <a:ext cx="12191760" cy="8640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16"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Conteúdo da disciplina</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7" name="Picture 4" descr="PE01625_"/>
          <p:cNvPicPr/>
          <p:nvPr/>
        </p:nvPicPr>
        <p:blipFill>
          <a:blip r:embed="rId1"/>
          <a:stretch/>
        </p:blipFill>
        <p:spPr>
          <a:xfrm>
            <a:off x="15192720" y="1398960"/>
            <a:ext cx="1615680" cy="2015640"/>
          </a:xfrm>
          <a:prstGeom prst="rect">
            <a:avLst/>
          </a:prstGeom>
          <a:ln w="0">
            <a:noFill/>
          </a:ln>
        </p:spPr>
      </p:pic>
      <p:sp>
        <p:nvSpPr>
          <p:cNvPr id="1518" name="PlaceHolder 1"/>
          <p:cNvSpPr>
            <a:spLocks noGrp="1"/>
          </p:cNvSpPr>
          <p:nvPr>
            <p:ph/>
          </p:nvPr>
        </p:nvSpPr>
        <p:spPr>
          <a:xfrm>
            <a:off x="710280" y="324000"/>
            <a:ext cx="12479760" cy="71460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Não existem competências estratégicas “corretas”</a:t>
            </a:r>
            <a:endParaRPr b="0" lang="pt-BR" sz="4050" spc="-1" strike="noStrike">
              <a:solidFill>
                <a:srgbClr val="000000"/>
              </a:solidFill>
              <a:latin typeface="Calibri"/>
            </a:endParaRPr>
          </a:p>
        </p:txBody>
      </p:sp>
      <p:sp>
        <p:nvSpPr>
          <p:cNvPr id="1519" name="PlaceHolder 2"/>
          <p:cNvSpPr>
            <a:spLocks noGrp="1"/>
          </p:cNvSpPr>
          <p:nvPr>
            <p:ph/>
          </p:nvPr>
        </p:nvSpPr>
        <p:spPr>
          <a:xfrm>
            <a:off x="710280" y="3415320"/>
            <a:ext cx="15778080" cy="6336360"/>
          </a:xfrm>
          <a:prstGeom prst="rect">
            <a:avLst/>
          </a:prstGeom>
          <a:noFill/>
          <a:ln w="0">
            <a:noFill/>
          </a:ln>
        </p:spPr>
        <p:txBody>
          <a:bodyPr lIns="90000" rIns="90000" tIns="45000" bIns="45000" anchor="t">
            <a:normAutofit/>
          </a:bodyPr>
          <a:p>
            <a:pPr indent="0">
              <a:lnSpc>
                <a:spcPct val="150000"/>
              </a:lnSpc>
              <a:spcBef>
                <a:spcPts val="2001"/>
              </a:spcBef>
              <a:spcAft>
                <a:spcPts val="675"/>
              </a:spcAft>
              <a:buNone/>
              <a:tabLst>
                <a:tab algn="l" pos="0"/>
              </a:tabLst>
            </a:pPr>
            <a:r>
              <a:rPr b="1" lang="pt-BR" sz="4000" spc="-1" strike="noStrike">
                <a:solidFill>
                  <a:srgbClr val="000000"/>
                </a:solidFill>
                <a:latin typeface="Calibri"/>
              </a:rPr>
              <a:t>A variável crucial não é o conteúdo da ideologia de uma empresa, mas o quanto ela </a:t>
            </a:r>
            <a:r>
              <a:rPr b="1" i="1" lang="pt-BR" sz="4000" spc="-1" strike="noStrike">
                <a:solidFill>
                  <a:srgbClr val="000000"/>
                </a:solidFill>
                <a:latin typeface="Calibri"/>
              </a:rPr>
              <a:t>acredita</a:t>
            </a:r>
            <a:r>
              <a:rPr b="1" lang="pt-BR" sz="4000" spc="-1" strike="noStrike">
                <a:solidFill>
                  <a:srgbClr val="000000"/>
                </a:solidFill>
                <a:latin typeface="Calibri"/>
              </a:rPr>
              <a:t> na sua ideologia e a maneira como a empresa a vive, respira e expressa com consistência  em tudo aquilo que faz.</a:t>
            </a:r>
            <a:endParaRPr b="0" lang="pt-BR" sz="4000" spc="-1" strike="noStrike">
              <a:solidFill>
                <a:srgbClr val="000000"/>
              </a:solidFill>
              <a:latin typeface="Calibri"/>
            </a:endParaRPr>
          </a:p>
          <a:p>
            <a:pPr marL="305280" indent="0" algn="r">
              <a:lnSpc>
                <a:spcPct val="50000"/>
              </a:lnSpc>
              <a:spcBef>
                <a:spcPts val="1599"/>
              </a:spcBef>
              <a:spcAft>
                <a:spcPts val="675"/>
              </a:spcAft>
              <a:buNone/>
              <a:tabLst>
                <a:tab algn="l" pos="0"/>
              </a:tabLst>
            </a:pPr>
            <a:r>
              <a:rPr b="1" i="1" lang="pt-BR" sz="3200" spc="-1" strike="noStrike">
                <a:solidFill>
                  <a:srgbClr val="000000"/>
                </a:solidFill>
                <a:latin typeface="Calibri"/>
              </a:rPr>
              <a:t>Feitas para Durar</a:t>
            </a:r>
            <a:endParaRPr b="0" lang="pt-BR" sz="3200" spc="-1" strike="noStrike">
              <a:solidFill>
                <a:srgbClr val="000000"/>
              </a:solidFill>
              <a:latin typeface="Calibri"/>
            </a:endParaRPr>
          </a:p>
          <a:p>
            <a:pPr marL="305280" indent="0" algn="r">
              <a:lnSpc>
                <a:spcPct val="50000"/>
              </a:lnSpc>
              <a:spcBef>
                <a:spcPts val="1599"/>
              </a:spcBef>
              <a:spcAft>
                <a:spcPts val="675"/>
              </a:spcAft>
              <a:buNone/>
              <a:tabLst>
                <a:tab algn="l" pos="0"/>
              </a:tabLst>
            </a:pPr>
            <a:r>
              <a:rPr b="1" lang="pt-BR" sz="3200" spc="-1" strike="noStrike">
                <a:solidFill>
                  <a:srgbClr val="000000"/>
                </a:solidFill>
                <a:latin typeface="Calibri"/>
              </a:rPr>
              <a:t>J.Collins e J.Porras</a:t>
            </a: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0" name="PlaceHolder 1"/>
          <p:cNvSpPr>
            <a:spLocks noGrp="1"/>
          </p:cNvSpPr>
          <p:nvPr>
            <p:ph/>
          </p:nvPr>
        </p:nvSpPr>
        <p:spPr>
          <a:xfrm>
            <a:off x="710280" y="324000"/>
            <a:ext cx="1325772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Competências devem ser expressas de forma:</a:t>
            </a:r>
            <a:endParaRPr b="0" lang="pt-BR" sz="4050" spc="-1" strike="noStrike">
              <a:solidFill>
                <a:srgbClr val="000000"/>
              </a:solidFill>
              <a:latin typeface="Calibri"/>
            </a:endParaRPr>
          </a:p>
        </p:txBody>
      </p:sp>
      <p:sp>
        <p:nvSpPr>
          <p:cNvPr id="1521" name="PlaceHolder 2"/>
          <p:cNvSpPr>
            <a:spLocks noGrp="1"/>
          </p:cNvSpPr>
          <p:nvPr>
            <p:ph/>
          </p:nvPr>
        </p:nvSpPr>
        <p:spPr>
          <a:xfrm>
            <a:off x="710280" y="1470960"/>
            <a:ext cx="16183800" cy="8280720"/>
          </a:xfrm>
          <a:prstGeom prst="rect">
            <a:avLst/>
          </a:prstGeom>
          <a:noFill/>
          <a:ln w="0">
            <a:noFill/>
          </a:ln>
        </p:spPr>
        <p:txBody>
          <a:bodyPr lIns="90000" rIns="90000" tIns="45000" bIns="45000" anchor="t">
            <a:normAutofit/>
          </a:bodyPr>
          <a:p>
            <a:pPr marL="305280" indent="-305280">
              <a:lnSpc>
                <a:spcPct val="150000"/>
              </a:lnSpc>
              <a:spcAft>
                <a:spcPts val="675"/>
              </a:spcAft>
              <a:buClr>
                <a:srgbClr val="4f81bd"/>
              </a:buClr>
              <a:buSzPct val="80000"/>
              <a:buFont typeface="Wingdings" charset="2"/>
              <a:buChar char=""/>
            </a:pPr>
            <a:r>
              <a:rPr b="0" lang="pt-BR" sz="3200" spc="-1" strike="noStrike">
                <a:solidFill>
                  <a:srgbClr val="000000"/>
                </a:solidFill>
                <a:latin typeface="Calibri"/>
              </a:rPr>
              <a:t>Inspiradora</a:t>
            </a:r>
            <a:endParaRPr b="0" lang="pt-BR" sz="32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pPr>
            <a:r>
              <a:rPr b="0" lang="pt-BR" sz="3200" spc="-1" strike="noStrike">
                <a:solidFill>
                  <a:srgbClr val="000000"/>
                </a:solidFill>
                <a:latin typeface="Calibri"/>
              </a:rPr>
              <a:t>Clara</a:t>
            </a:r>
            <a:endParaRPr b="0" lang="pt-BR" sz="32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pPr>
            <a:r>
              <a:rPr b="0" lang="pt-BR" sz="3200" spc="-1" strike="noStrike">
                <a:solidFill>
                  <a:srgbClr val="000000"/>
                </a:solidFill>
                <a:latin typeface="Calibri"/>
              </a:rPr>
              <a:t>Verdadeira</a:t>
            </a:r>
            <a:endParaRPr b="0" lang="pt-BR" sz="32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pPr>
            <a:r>
              <a:rPr b="0" lang="pt-BR" sz="3200" spc="-1" strike="noStrike">
                <a:solidFill>
                  <a:srgbClr val="000000"/>
                </a:solidFill>
                <a:latin typeface="Calibri"/>
              </a:rPr>
              <a:t>Objetiva</a:t>
            </a:r>
            <a:endParaRPr b="0" lang="pt-BR" sz="32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pPr>
            <a:r>
              <a:rPr b="0" lang="pt-BR" sz="3200" spc="-1" strike="noStrike">
                <a:solidFill>
                  <a:srgbClr val="000000"/>
                </a:solidFill>
                <a:latin typeface="Calibri"/>
              </a:rPr>
              <a:t>Passar pelo “reality check”</a:t>
            </a:r>
            <a:endParaRPr b="0" lang="pt-BR" sz="32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pPr>
            <a:r>
              <a:rPr b="0" lang="pt-BR" sz="3200" spc="-1" strike="noStrike">
                <a:solidFill>
                  <a:srgbClr val="000000"/>
                </a:solidFill>
                <a:latin typeface="Calibri"/>
              </a:rPr>
              <a:t>Observável</a:t>
            </a:r>
            <a:endParaRPr b="0" lang="pt-BR" sz="3200" spc="-1" strike="noStrike">
              <a:solidFill>
                <a:srgbClr val="000000"/>
              </a:solidFill>
              <a:latin typeface="Calibri"/>
            </a:endParaRPr>
          </a:p>
          <a:p>
            <a:pPr marL="305280" indent="-305280">
              <a:lnSpc>
                <a:spcPct val="150000"/>
              </a:lnSpc>
              <a:spcAft>
                <a:spcPts val="675"/>
              </a:spcAft>
              <a:buClr>
                <a:srgbClr val="4f81bd"/>
              </a:buClr>
              <a:buSzPct val="80000"/>
              <a:buFont typeface="Wingdings" charset="2"/>
              <a:buChar char=""/>
            </a:pPr>
            <a:r>
              <a:rPr b="0" lang="pt-BR" sz="3200" spc="-1" strike="noStrike">
                <a:solidFill>
                  <a:srgbClr val="000000"/>
                </a:solidFill>
                <a:latin typeface="Calibri"/>
              </a:rPr>
              <a:t>Passar pelo teste do tempo</a:t>
            </a: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2"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Competências da Liderança</a:t>
            </a:r>
            <a:endParaRPr b="0" lang="pt-BR" sz="4050" spc="-1" strike="noStrike">
              <a:solidFill>
                <a:srgbClr val="000000"/>
              </a:solidFill>
              <a:latin typeface="Calibri"/>
            </a:endParaRPr>
          </a:p>
        </p:txBody>
      </p:sp>
      <p:sp>
        <p:nvSpPr>
          <p:cNvPr id="1523" name="PlaceHolder 2"/>
          <p:cNvSpPr>
            <a:spLocks noGrp="1"/>
          </p:cNvSpPr>
          <p:nvPr>
            <p:ph/>
          </p:nvPr>
        </p:nvSpPr>
        <p:spPr>
          <a:xfrm>
            <a:off x="710280" y="1398960"/>
            <a:ext cx="16183800" cy="8280720"/>
          </a:xfrm>
          <a:prstGeom prst="rect">
            <a:avLst/>
          </a:prstGeom>
          <a:noFill/>
          <a:ln w="0">
            <a:noFill/>
          </a:ln>
        </p:spPr>
        <p:txBody>
          <a:bodyPr lIns="90000" rIns="90000" tIns="45000" bIns="45000" anchor="t">
            <a:normAutofit/>
          </a:bodyPr>
          <a:p>
            <a:pPr indent="0">
              <a:lnSpc>
                <a:spcPct val="105000"/>
              </a:lnSpc>
              <a:spcAft>
                <a:spcPts val="675"/>
              </a:spcAft>
              <a:buNone/>
              <a:tabLst>
                <a:tab algn="l" pos="0"/>
              </a:tabLst>
            </a:pPr>
            <a:r>
              <a:rPr b="1" lang="pt-BR" sz="4400" spc="-1" strike="noStrike">
                <a:solidFill>
                  <a:srgbClr val="000000"/>
                </a:solidFill>
                <a:latin typeface="Calibri"/>
              </a:rPr>
              <a:t>O processo de liderança e a aplicação das competências</a:t>
            </a:r>
            <a:endParaRPr b="0" lang="pt-BR" sz="4400" spc="-1" strike="noStrike">
              <a:solidFill>
                <a:srgbClr val="000000"/>
              </a:solidFill>
              <a:latin typeface="Calibri"/>
            </a:endParaRPr>
          </a:p>
        </p:txBody>
      </p:sp>
      <p:sp>
        <p:nvSpPr>
          <p:cNvPr id="1524" name="PlaceHolder 3"/>
          <p:cNvSpPr>
            <a:spLocks noGrp="1"/>
          </p:cNvSpPr>
          <p:nvPr>
            <p:ph type="sldNum" idx="13"/>
          </p:nvPr>
        </p:nvSpPr>
        <p:spPr>
          <a:xfrm>
            <a:off x="17456040" y="10904400"/>
            <a:ext cx="831600" cy="520200"/>
          </a:xfrm>
          <a:prstGeom prst="rect">
            <a:avLst/>
          </a:prstGeom>
          <a:noFill/>
          <a:ln w="0">
            <a:noFill/>
          </a:ln>
        </p:spPr>
        <p:txBody>
          <a:bodyPr lIns="90000" rIns="90000" tIns="45000" bIns="45000" anchor="t">
            <a:noAutofit/>
          </a:bodyPr>
          <a:lstStyle>
            <a:lvl1pPr indent="0">
              <a:lnSpc>
                <a:spcPct val="100000"/>
              </a:lnSpc>
              <a:buNone/>
              <a:defRPr b="0" lang="pt-BR" sz="1400" spc="-1" strike="noStrike">
                <a:solidFill>
                  <a:schemeClr val="dk1"/>
                </a:solidFill>
                <a:latin typeface="Arial"/>
                <a:ea typeface="Arial"/>
              </a:defRPr>
            </a:lvl1pPr>
          </a:lstStyle>
          <a:p>
            <a:pPr indent="0">
              <a:lnSpc>
                <a:spcPct val="100000"/>
              </a:lnSpc>
              <a:buNone/>
            </a:pPr>
            <a:fld id="{F7116873-858F-4BCA-8942-7D77DF4A30ED}" type="slidenum">
              <a:rPr b="0" lang="pt-BR" sz="1400" spc="-1" strike="noStrike">
                <a:solidFill>
                  <a:schemeClr val="dk1"/>
                </a:solidFill>
                <a:latin typeface="Arial"/>
                <a:ea typeface="Arial"/>
              </a:rPr>
              <a:t>72</a:t>
            </a:fld>
            <a:endParaRPr b="0" lang="pt-BR" sz="1400" spc="-1" strike="noStrike">
              <a:solidFill>
                <a:srgbClr val="000000"/>
              </a:solidFill>
              <a:latin typeface="Times New Roman"/>
            </a:endParaRPr>
          </a:p>
        </p:txBody>
      </p:sp>
      <p:sp>
        <p:nvSpPr>
          <p:cNvPr id="1525" name="AutoShape 84"/>
          <p:cNvSpPr/>
          <p:nvPr/>
        </p:nvSpPr>
        <p:spPr>
          <a:xfrm>
            <a:off x="14122080" y="2431800"/>
            <a:ext cx="3034080" cy="1902240"/>
          </a:xfrm>
          <a:prstGeom prst="homePlate">
            <a:avLst>
              <a:gd name="adj" fmla="val 15217"/>
            </a:avLst>
          </a:prstGeom>
          <a:solidFill>
            <a:schemeClr val="bg1"/>
          </a:solidFill>
          <a:ln w="12700">
            <a:solidFill>
              <a:srgbClr val="000000"/>
            </a:solidFill>
            <a:miter/>
          </a:ln>
          <a:effectLst>
            <a:outerShdw algn="ctr" dir="2700000" dist="35638" rotWithShape="0">
              <a:schemeClr val="tx1"/>
            </a:outerShdw>
          </a:effectLst>
        </p:spPr>
        <p:style>
          <a:lnRef idx="0"/>
          <a:fillRef idx="0"/>
          <a:effectRef idx="0"/>
          <a:fontRef idx="minor"/>
        </p:style>
        <p:txBody>
          <a:bodyPr lIns="90000" rIns="90000" tIns="45000" bIns="45000" anchor="ctr">
            <a:noAutofit/>
          </a:bodyPr>
          <a:p>
            <a:pPr marL="173160" algn="ctr">
              <a:lnSpc>
                <a:spcPct val="85000"/>
              </a:lnSpc>
            </a:pPr>
            <a:r>
              <a:rPr b="0" lang="pt-BR" sz="2400" spc="-1" strike="noStrike">
                <a:solidFill>
                  <a:srgbClr val="000000"/>
                </a:solidFill>
                <a:latin typeface="Calibri"/>
              </a:rPr>
              <a:t>Motivar, reter e desenvolver</a:t>
            </a:r>
            <a:endParaRPr b="0" lang="pt-BR" sz="2400" spc="-1" strike="noStrike">
              <a:solidFill>
                <a:srgbClr val="000000"/>
              </a:solidFill>
              <a:latin typeface="Arial"/>
            </a:endParaRPr>
          </a:p>
        </p:txBody>
      </p:sp>
      <p:sp>
        <p:nvSpPr>
          <p:cNvPr id="1526" name="AutoShape 85"/>
          <p:cNvSpPr/>
          <p:nvPr/>
        </p:nvSpPr>
        <p:spPr>
          <a:xfrm>
            <a:off x="11480400" y="2431800"/>
            <a:ext cx="3036960" cy="1902240"/>
          </a:xfrm>
          <a:prstGeom prst="homePlate">
            <a:avLst>
              <a:gd name="adj" fmla="val 15231"/>
            </a:avLst>
          </a:prstGeom>
          <a:solidFill>
            <a:schemeClr val="bg1"/>
          </a:solidFill>
          <a:ln w="12700">
            <a:solidFill>
              <a:srgbClr val="000000"/>
            </a:solidFill>
            <a:miter/>
          </a:ln>
          <a:effectLst>
            <a:outerShdw algn="ctr" dir="5400000" dist="25560" rotWithShape="0">
              <a:schemeClr val="tx1"/>
            </a:outerShdw>
          </a:effectLst>
        </p:spPr>
        <p:style>
          <a:lnRef idx="0"/>
          <a:fillRef idx="0"/>
          <a:effectRef idx="0"/>
          <a:fontRef idx="minor"/>
        </p:style>
        <p:txBody>
          <a:bodyPr lIns="90000" rIns="90000" tIns="45000" bIns="45000" anchor="ctr">
            <a:noAutofit/>
          </a:bodyPr>
          <a:p>
            <a:pPr marL="173160" algn="ctr">
              <a:lnSpc>
                <a:spcPct val="85000"/>
              </a:lnSpc>
            </a:pPr>
            <a:r>
              <a:rPr b="0" lang="pt-BR" sz="2400" spc="-1" strike="noStrike">
                <a:solidFill>
                  <a:srgbClr val="000000"/>
                </a:solidFill>
                <a:latin typeface="Calibri"/>
              </a:rPr>
              <a:t>Controlar os resultados e estimular a superação</a:t>
            </a:r>
            <a:endParaRPr b="0" lang="pt-BR" sz="2400" spc="-1" strike="noStrike">
              <a:solidFill>
                <a:srgbClr val="000000"/>
              </a:solidFill>
              <a:latin typeface="Arial"/>
            </a:endParaRPr>
          </a:p>
        </p:txBody>
      </p:sp>
      <p:sp>
        <p:nvSpPr>
          <p:cNvPr id="1527" name="AutoShape 80"/>
          <p:cNvSpPr/>
          <p:nvPr/>
        </p:nvSpPr>
        <p:spPr>
          <a:xfrm>
            <a:off x="8836200" y="2431800"/>
            <a:ext cx="3036960" cy="1902240"/>
          </a:xfrm>
          <a:prstGeom prst="homePlate">
            <a:avLst>
              <a:gd name="adj" fmla="val 15231"/>
            </a:avLst>
          </a:prstGeom>
          <a:solidFill>
            <a:schemeClr val="bg1"/>
          </a:solidFill>
          <a:ln w="12700">
            <a:solidFill>
              <a:srgbClr val="000000"/>
            </a:solidFill>
            <a:miter/>
          </a:ln>
          <a:effectLst>
            <a:outerShdw algn="ctr" dir="5400000" dist="25560" rotWithShape="0">
              <a:schemeClr val="tx1"/>
            </a:outerShdw>
          </a:effectLst>
        </p:spPr>
        <p:style>
          <a:lnRef idx="0"/>
          <a:fillRef idx="0"/>
          <a:effectRef idx="0"/>
          <a:fontRef idx="minor"/>
        </p:style>
        <p:txBody>
          <a:bodyPr lIns="90000" rIns="90000" tIns="45000" bIns="45000" anchor="ctr">
            <a:noAutofit/>
          </a:bodyPr>
          <a:p>
            <a:pPr marL="173160" algn="ctr">
              <a:lnSpc>
                <a:spcPct val="85000"/>
              </a:lnSpc>
            </a:pPr>
            <a:r>
              <a:rPr b="0" lang="pt-BR" sz="2400" spc="-1" strike="noStrike">
                <a:solidFill>
                  <a:srgbClr val="000000"/>
                </a:solidFill>
                <a:latin typeface="Calibri"/>
              </a:rPr>
              <a:t>Orientar e dar </a:t>
            </a:r>
            <a:r>
              <a:rPr b="0" i="1" lang="pt-BR" sz="2400" spc="-1" strike="noStrike">
                <a:solidFill>
                  <a:srgbClr val="000000"/>
                </a:solidFill>
                <a:latin typeface="Calibri"/>
              </a:rPr>
              <a:t>feedbacks</a:t>
            </a:r>
            <a:r>
              <a:rPr b="0" lang="pt-BR" sz="2400" spc="-1" strike="noStrike">
                <a:solidFill>
                  <a:srgbClr val="000000"/>
                </a:solidFill>
                <a:latin typeface="Calibri"/>
              </a:rPr>
              <a:t> constantes</a:t>
            </a:r>
            <a:endParaRPr b="0" lang="pt-BR" sz="2400" spc="-1" strike="noStrike">
              <a:solidFill>
                <a:srgbClr val="000000"/>
              </a:solidFill>
              <a:latin typeface="Arial"/>
            </a:endParaRPr>
          </a:p>
        </p:txBody>
      </p:sp>
      <p:sp>
        <p:nvSpPr>
          <p:cNvPr id="1528" name="AutoShape 81"/>
          <p:cNvSpPr/>
          <p:nvPr/>
        </p:nvSpPr>
        <p:spPr>
          <a:xfrm>
            <a:off x="6197760" y="2431800"/>
            <a:ext cx="3034080" cy="1902240"/>
          </a:xfrm>
          <a:prstGeom prst="homePlate">
            <a:avLst>
              <a:gd name="adj" fmla="val 15217"/>
            </a:avLst>
          </a:prstGeom>
          <a:solidFill>
            <a:schemeClr val="bg1"/>
          </a:solidFill>
          <a:ln w="12700">
            <a:solidFill>
              <a:srgbClr val="000000"/>
            </a:solidFill>
            <a:miter/>
          </a:ln>
          <a:effectLst>
            <a:outerShdw algn="ctr" dir="5400000" dist="25560" rotWithShape="0">
              <a:schemeClr val="tx1"/>
            </a:outerShdw>
          </a:effectLst>
        </p:spPr>
        <p:style>
          <a:lnRef idx="0"/>
          <a:fillRef idx="0"/>
          <a:effectRef idx="0"/>
          <a:fontRef idx="minor"/>
        </p:style>
        <p:txBody>
          <a:bodyPr lIns="90000" rIns="90000" tIns="45000" bIns="45000" anchor="ctr">
            <a:noAutofit/>
          </a:bodyPr>
          <a:p>
            <a:pPr marL="173160" algn="ctr">
              <a:lnSpc>
                <a:spcPct val="85000"/>
              </a:lnSpc>
            </a:pPr>
            <a:r>
              <a:rPr b="0" lang="pt-BR" sz="2400" spc="-1" strike="noStrike">
                <a:solidFill>
                  <a:srgbClr val="000000"/>
                </a:solidFill>
                <a:latin typeface="Calibri"/>
              </a:rPr>
              <a:t>Conhecer a equipe e delegar de</a:t>
            </a:r>
            <a:endParaRPr b="0" lang="pt-BR" sz="2400" spc="-1" strike="noStrike">
              <a:solidFill>
                <a:srgbClr val="000000"/>
              </a:solidFill>
              <a:latin typeface="Arial"/>
            </a:endParaRPr>
          </a:p>
          <a:p>
            <a:pPr marL="173160" algn="ctr">
              <a:lnSpc>
                <a:spcPct val="85000"/>
              </a:lnSpc>
            </a:pPr>
            <a:r>
              <a:rPr b="0" lang="pt-BR" sz="2400" spc="-1" strike="noStrike">
                <a:solidFill>
                  <a:srgbClr val="000000"/>
                </a:solidFill>
                <a:latin typeface="Calibri"/>
              </a:rPr>
              <a:t>forma planejada</a:t>
            </a:r>
            <a:endParaRPr b="0" lang="pt-BR" sz="2400" spc="-1" strike="noStrike">
              <a:solidFill>
                <a:srgbClr val="000000"/>
              </a:solidFill>
              <a:latin typeface="Arial"/>
            </a:endParaRPr>
          </a:p>
        </p:txBody>
      </p:sp>
      <p:sp>
        <p:nvSpPr>
          <p:cNvPr id="1529" name="AutoShape 82"/>
          <p:cNvSpPr/>
          <p:nvPr/>
        </p:nvSpPr>
        <p:spPr>
          <a:xfrm>
            <a:off x="3553200" y="2431800"/>
            <a:ext cx="3036960" cy="1902240"/>
          </a:xfrm>
          <a:prstGeom prst="homePlate">
            <a:avLst>
              <a:gd name="adj" fmla="val 15231"/>
            </a:avLst>
          </a:prstGeom>
          <a:solidFill>
            <a:schemeClr val="bg1"/>
          </a:solidFill>
          <a:ln w="12700">
            <a:solidFill>
              <a:srgbClr val="000000"/>
            </a:solidFill>
            <a:miter/>
          </a:ln>
          <a:effectLst>
            <a:outerShdw algn="ctr" dir="5400000" dist="25560" rotWithShape="0">
              <a:schemeClr val="tx1"/>
            </a:outerShdw>
          </a:effectLst>
        </p:spPr>
        <p:style>
          <a:lnRef idx="0"/>
          <a:fillRef idx="0"/>
          <a:effectRef idx="0"/>
          <a:fontRef idx="minor"/>
        </p:style>
        <p:txBody>
          <a:bodyPr lIns="90000" rIns="90000" tIns="45000" bIns="45000" anchor="ctr">
            <a:noAutofit/>
          </a:bodyPr>
          <a:p>
            <a:pPr marL="115920" algn="ctr">
              <a:lnSpc>
                <a:spcPct val="85000"/>
              </a:lnSpc>
            </a:pPr>
            <a:r>
              <a:rPr b="0" lang="pt-BR" sz="2400" spc="-1" strike="noStrike">
                <a:solidFill>
                  <a:srgbClr val="000000"/>
                </a:solidFill>
                <a:latin typeface="Calibri"/>
              </a:rPr>
              <a:t>Engajar as</a:t>
            </a:r>
            <a:endParaRPr b="0" lang="pt-BR" sz="2400" spc="-1" strike="noStrike">
              <a:solidFill>
                <a:srgbClr val="000000"/>
              </a:solidFill>
              <a:latin typeface="Arial"/>
            </a:endParaRPr>
          </a:p>
          <a:p>
            <a:pPr marL="115920" algn="ctr">
              <a:lnSpc>
                <a:spcPct val="85000"/>
              </a:lnSpc>
            </a:pPr>
            <a:r>
              <a:rPr b="0" lang="pt-BR" sz="2400" spc="-1" strike="noStrike">
                <a:solidFill>
                  <a:srgbClr val="000000"/>
                </a:solidFill>
                <a:latin typeface="Calibri"/>
              </a:rPr>
              <a:t>pessoas</a:t>
            </a:r>
            <a:endParaRPr b="0" lang="pt-BR" sz="2400" spc="-1" strike="noStrike">
              <a:solidFill>
                <a:srgbClr val="000000"/>
              </a:solidFill>
              <a:latin typeface="Arial"/>
            </a:endParaRPr>
          </a:p>
        </p:txBody>
      </p:sp>
      <p:sp>
        <p:nvSpPr>
          <p:cNvPr id="1530" name="AutoShape 83"/>
          <p:cNvSpPr/>
          <p:nvPr/>
        </p:nvSpPr>
        <p:spPr>
          <a:xfrm>
            <a:off x="911880" y="2431800"/>
            <a:ext cx="3034080" cy="1902240"/>
          </a:xfrm>
          <a:prstGeom prst="homePlate">
            <a:avLst>
              <a:gd name="adj" fmla="val 15217"/>
            </a:avLst>
          </a:prstGeom>
          <a:solidFill>
            <a:schemeClr val="bg1"/>
          </a:solidFill>
          <a:ln w="12700">
            <a:solidFill>
              <a:srgbClr val="000000"/>
            </a:solidFill>
            <a:miter/>
          </a:ln>
          <a:effectLst>
            <a:outerShdw algn="ctr" dir="5400000" dist="25560" rotWithShape="0">
              <a:schemeClr val="tx1"/>
            </a:outerShdw>
          </a:effectLst>
        </p:spPr>
        <p:style>
          <a:lnRef idx="0"/>
          <a:fillRef idx="0"/>
          <a:effectRef idx="0"/>
          <a:fontRef idx="minor"/>
        </p:style>
        <p:txBody>
          <a:bodyPr lIns="90000" rIns="90000" tIns="45000" bIns="45000" anchor="ctr">
            <a:noAutofit/>
          </a:bodyPr>
          <a:p>
            <a:pPr algn="ctr">
              <a:lnSpc>
                <a:spcPct val="85000"/>
              </a:lnSpc>
            </a:pPr>
            <a:r>
              <a:rPr b="0" lang="pt-BR" sz="2400" spc="-1" strike="noStrike">
                <a:solidFill>
                  <a:srgbClr val="000000"/>
                </a:solidFill>
                <a:latin typeface="Calibri"/>
              </a:rPr>
              <a:t>Definir uma visão de futuro e objetivos</a:t>
            </a:r>
            <a:endParaRPr b="0" lang="pt-BR" sz="2400" spc="-1" strike="noStrike">
              <a:solidFill>
                <a:srgbClr val="000000"/>
              </a:solidFill>
              <a:latin typeface="Arial"/>
            </a:endParaRPr>
          </a:p>
        </p:txBody>
      </p:sp>
      <p:sp>
        <p:nvSpPr>
          <p:cNvPr id="1531" name="Line 87"/>
          <p:cNvSpPr/>
          <p:nvPr/>
        </p:nvSpPr>
        <p:spPr>
          <a:xfrm>
            <a:off x="3658680" y="4436640"/>
            <a:ext cx="32040" cy="5113080"/>
          </a:xfrm>
          <a:prstGeom prst="line">
            <a:avLst/>
          </a:prstGeom>
          <a:ln w="12700">
            <a:solidFill>
              <a:srgbClr val="000000"/>
            </a:solidFill>
            <a:prstDash val="dash"/>
            <a:round/>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ndParaRPr>
          </a:p>
        </p:txBody>
      </p:sp>
      <p:sp>
        <p:nvSpPr>
          <p:cNvPr id="1532" name="Text Box 88"/>
          <p:cNvSpPr/>
          <p:nvPr/>
        </p:nvSpPr>
        <p:spPr>
          <a:xfrm>
            <a:off x="858960" y="4794480"/>
            <a:ext cx="2860920" cy="4607640"/>
          </a:xfrm>
          <a:prstGeom prst="rect">
            <a:avLst/>
          </a:prstGeom>
          <a:noFill/>
          <a:ln w="0">
            <a:noFill/>
          </a:ln>
        </p:spPr>
        <p:style>
          <a:lnRef idx="0"/>
          <a:fillRef idx="0"/>
          <a:effectRef idx="0"/>
          <a:fontRef idx="minor"/>
        </p:style>
        <p:txBody>
          <a:bodyPr lIns="90000" rIns="90000" tIns="45000" bIns="45000" anchor="t">
            <a:spAutoFit/>
          </a:bodyPr>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Visão de futuro</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Visão de mercado e do negócio</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Visão estratégica</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Capacidade de planejamento</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Gestão do desempenho</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Definição de uma “causa”</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Definição de objetivos gerais e específicos desafiadores</a:t>
            </a:r>
            <a:endParaRPr b="0" lang="pt-BR" sz="2300" spc="-1" strike="noStrike">
              <a:solidFill>
                <a:srgbClr val="000000"/>
              </a:solidFill>
              <a:latin typeface="Arial"/>
            </a:endParaRPr>
          </a:p>
        </p:txBody>
      </p:sp>
      <p:sp>
        <p:nvSpPr>
          <p:cNvPr id="1533" name="Text Box 89"/>
          <p:cNvSpPr/>
          <p:nvPr/>
        </p:nvSpPr>
        <p:spPr>
          <a:xfrm>
            <a:off x="3720240" y="4794480"/>
            <a:ext cx="2476800" cy="4847040"/>
          </a:xfrm>
          <a:prstGeom prst="rect">
            <a:avLst/>
          </a:prstGeom>
          <a:noFill/>
          <a:ln w="0">
            <a:noFill/>
          </a:ln>
        </p:spPr>
        <p:style>
          <a:lnRef idx="0"/>
          <a:fillRef idx="0"/>
          <a:effectRef idx="0"/>
          <a:fontRef idx="minor"/>
        </p:style>
        <p:txBody>
          <a:bodyPr lIns="90000" rIns="90000" tIns="45000" bIns="45000" anchor="t">
            <a:spAutoFit/>
          </a:bodyPr>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Sensibilidade e percepção do ambiente</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Diagnóstico organizacional</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Comunicação persuasiva</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Negociação</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Definição e sustentação de uma “causa”</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Definição e sustentação de um modelo de valores</a:t>
            </a:r>
            <a:endParaRPr b="0" lang="pt-BR" sz="2300" spc="-1" strike="noStrike">
              <a:solidFill>
                <a:srgbClr val="000000"/>
              </a:solidFill>
              <a:latin typeface="Arial"/>
            </a:endParaRPr>
          </a:p>
        </p:txBody>
      </p:sp>
      <p:sp>
        <p:nvSpPr>
          <p:cNvPr id="1534" name="Line 90"/>
          <p:cNvSpPr/>
          <p:nvPr/>
        </p:nvSpPr>
        <p:spPr>
          <a:xfrm>
            <a:off x="6309000" y="4436640"/>
            <a:ext cx="32040" cy="5113080"/>
          </a:xfrm>
          <a:prstGeom prst="line">
            <a:avLst/>
          </a:prstGeom>
          <a:ln w="12700">
            <a:solidFill>
              <a:srgbClr val="000000"/>
            </a:solidFill>
            <a:prstDash val="dash"/>
            <a:round/>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ndParaRPr>
          </a:p>
        </p:txBody>
      </p:sp>
      <p:sp>
        <p:nvSpPr>
          <p:cNvPr id="1535" name="Text Box 91"/>
          <p:cNvSpPr/>
          <p:nvPr/>
        </p:nvSpPr>
        <p:spPr>
          <a:xfrm>
            <a:off x="6300360" y="4794480"/>
            <a:ext cx="2625840" cy="4491000"/>
          </a:xfrm>
          <a:prstGeom prst="rect">
            <a:avLst/>
          </a:prstGeom>
          <a:noFill/>
          <a:ln w="0">
            <a:noFill/>
          </a:ln>
        </p:spPr>
        <p:style>
          <a:lnRef idx="0"/>
          <a:fillRef idx="0"/>
          <a:effectRef idx="0"/>
          <a:fontRef idx="minor"/>
        </p:style>
        <p:txBody>
          <a:bodyPr lIns="90000" rIns="90000" tIns="45000" bIns="45000" anchor="t">
            <a:spAutoFit/>
          </a:bodyPr>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Conhecimento de técnicas e ferramentas de avaliação de perfil psicológico e de competências</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Organização do trabalho</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Flexibilidade</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Definição de metas individuais arrojadas</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Comunicação e diálogo</a:t>
            </a:r>
            <a:endParaRPr b="0" lang="pt-BR" sz="2300" spc="-1" strike="noStrike">
              <a:solidFill>
                <a:srgbClr val="000000"/>
              </a:solidFill>
              <a:latin typeface="Arial"/>
            </a:endParaRPr>
          </a:p>
        </p:txBody>
      </p:sp>
      <p:sp>
        <p:nvSpPr>
          <p:cNvPr id="1536" name="Line 92"/>
          <p:cNvSpPr/>
          <p:nvPr/>
        </p:nvSpPr>
        <p:spPr>
          <a:xfrm>
            <a:off x="8958960" y="4413240"/>
            <a:ext cx="32400" cy="5113080"/>
          </a:xfrm>
          <a:prstGeom prst="line">
            <a:avLst/>
          </a:prstGeom>
          <a:ln w="12700">
            <a:solidFill>
              <a:srgbClr val="000000"/>
            </a:solidFill>
            <a:prstDash val="dash"/>
            <a:round/>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ndParaRPr>
          </a:p>
        </p:txBody>
      </p:sp>
      <p:sp>
        <p:nvSpPr>
          <p:cNvPr id="1537" name="Text Box 93"/>
          <p:cNvSpPr/>
          <p:nvPr/>
        </p:nvSpPr>
        <p:spPr>
          <a:xfrm>
            <a:off x="8997480" y="4794480"/>
            <a:ext cx="2509200" cy="3183480"/>
          </a:xfrm>
          <a:prstGeom prst="rect">
            <a:avLst/>
          </a:prstGeom>
          <a:noFill/>
          <a:ln w="0">
            <a:noFill/>
          </a:ln>
        </p:spPr>
        <p:style>
          <a:lnRef idx="0"/>
          <a:fillRef idx="0"/>
          <a:effectRef idx="0"/>
          <a:fontRef idx="minor"/>
        </p:style>
        <p:txBody>
          <a:bodyPr lIns="90000" rIns="90000" tIns="45000" bIns="45000" anchor="t">
            <a:spAutoFit/>
          </a:bodyPr>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Acompanha-mento e cobrança das metas individuais</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Comunicação e diálogo</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Habilidade para dar </a:t>
            </a:r>
            <a:r>
              <a:rPr b="0" i="1" lang="pt-BR" sz="2300" spc="-1" strike="noStrike">
                <a:solidFill>
                  <a:srgbClr val="000000"/>
                </a:solidFill>
                <a:latin typeface="Calibri"/>
              </a:rPr>
              <a:t>feedbacks</a:t>
            </a:r>
            <a:r>
              <a:rPr b="0" lang="pt-BR" sz="2300" spc="-1" strike="noStrike">
                <a:solidFill>
                  <a:srgbClr val="000000"/>
                </a:solidFill>
                <a:latin typeface="Calibri"/>
              </a:rPr>
              <a:t>, positivos e corretivos</a:t>
            </a:r>
            <a:endParaRPr b="0" lang="pt-BR" sz="2300" spc="-1" strike="noStrike">
              <a:solidFill>
                <a:srgbClr val="000000"/>
              </a:solidFill>
              <a:latin typeface="Arial"/>
            </a:endParaRPr>
          </a:p>
        </p:txBody>
      </p:sp>
      <p:sp>
        <p:nvSpPr>
          <p:cNvPr id="1538" name="Line 94"/>
          <p:cNvSpPr/>
          <p:nvPr/>
        </p:nvSpPr>
        <p:spPr>
          <a:xfrm>
            <a:off x="11585880" y="4366440"/>
            <a:ext cx="32400" cy="5112720"/>
          </a:xfrm>
          <a:prstGeom prst="line">
            <a:avLst/>
          </a:prstGeom>
          <a:ln w="12700">
            <a:solidFill>
              <a:srgbClr val="000000"/>
            </a:solidFill>
            <a:prstDash val="dash"/>
            <a:round/>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ndParaRPr>
          </a:p>
        </p:txBody>
      </p:sp>
      <p:sp>
        <p:nvSpPr>
          <p:cNvPr id="1539" name="Text Box 95"/>
          <p:cNvSpPr/>
          <p:nvPr/>
        </p:nvSpPr>
        <p:spPr>
          <a:xfrm>
            <a:off x="11647800" y="4794480"/>
            <a:ext cx="2503440" cy="4193280"/>
          </a:xfrm>
          <a:prstGeom prst="rect">
            <a:avLst/>
          </a:prstGeom>
          <a:noFill/>
          <a:ln w="0">
            <a:noFill/>
          </a:ln>
        </p:spPr>
        <p:style>
          <a:lnRef idx="0"/>
          <a:fillRef idx="0"/>
          <a:effectRef idx="0"/>
          <a:fontRef idx="minor"/>
        </p:style>
        <p:txBody>
          <a:bodyPr lIns="90000" rIns="90000" tIns="45000" bIns="45000" anchor="t">
            <a:spAutoFit/>
          </a:bodyPr>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Autoconfiança e tomada de decisão</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Capacidade de controle </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Celebração de conquistas</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Flexibilidade e negociação (caso seja necessário rever metas)</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Comunicação persuasiva</a:t>
            </a:r>
            <a:endParaRPr b="0" lang="pt-BR" sz="2300" spc="-1" strike="noStrike">
              <a:solidFill>
                <a:srgbClr val="000000"/>
              </a:solidFill>
              <a:latin typeface="Arial"/>
            </a:endParaRPr>
          </a:p>
        </p:txBody>
      </p:sp>
      <p:sp>
        <p:nvSpPr>
          <p:cNvPr id="1540" name="Line 96"/>
          <p:cNvSpPr/>
          <p:nvPr/>
        </p:nvSpPr>
        <p:spPr>
          <a:xfrm>
            <a:off x="14236200" y="4389840"/>
            <a:ext cx="32400" cy="5113080"/>
          </a:xfrm>
          <a:prstGeom prst="line">
            <a:avLst/>
          </a:prstGeom>
          <a:ln w="12700">
            <a:solidFill>
              <a:srgbClr val="000000"/>
            </a:solidFill>
            <a:prstDash val="dash"/>
            <a:round/>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ndParaRPr>
          </a:p>
        </p:txBody>
      </p:sp>
      <p:sp>
        <p:nvSpPr>
          <p:cNvPr id="1541" name="Text Box 97"/>
          <p:cNvSpPr/>
          <p:nvPr/>
        </p:nvSpPr>
        <p:spPr>
          <a:xfrm>
            <a:off x="14391720" y="4794480"/>
            <a:ext cx="2611440" cy="3539520"/>
          </a:xfrm>
          <a:prstGeom prst="rect">
            <a:avLst/>
          </a:prstGeom>
          <a:noFill/>
          <a:ln w="0">
            <a:noFill/>
          </a:ln>
        </p:spPr>
        <p:style>
          <a:lnRef idx="0"/>
          <a:fillRef idx="0"/>
          <a:effectRef idx="0"/>
          <a:fontRef idx="minor"/>
        </p:style>
        <p:txBody>
          <a:bodyPr lIns="90000" rIns="90000" tIns="45000" bIns="45000" anchor="t">
            <a:spAutoFit/>
          </a:bodyPr>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Sensibilidade</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Conhecimento de técnicas e ferramentas de gestão de pessoas</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Mapeamento de talentos</a:t>
            </a:r>
            <a:endParaRPr b="0" lang="pt-BR" sz="2300" spc="-1" strike="noStrike">
              <a:solidFill>
                <a:srgbClr val="000000"/>
              </a:solidFill>
              <a:latin typeface="Arial"/>
            </a:endParaRPr>
          </a:p>
          <a:p>
            <a:pPr marL="185760" indent="-185760">
              <a:lnSpc>
                <a:spcPct val="85000"/>
              </a:lnSpc>
              <a:spcBef>
                <a:spcPts val="459"/>
              </a:spcBef>
              <a:buClr>
                <a:srgbClr val="000000"/>
              </a:buClr>
              <a:buFont typeface="Symbol" charset="2"/>
              <a:buChar char=""/>
            </a:pPr>
            <a:r>
              <a:rPr b="0" lang="pt-BR" sz="2300" spc="-1" strike="noStrike">
                <a:solidFill>
                  <a:srgbClr val="000000"/>
                </a:solidFill>
                <a:latin typeface="Calibri"/>
              </a:rPr>
              <a:t>Condução dos processos de RH (inclusive desligamentos)</a:t>
            </a:r>
            <a:endParaRPr b="0" lang="pt-BR" sz="2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42" name="Object 2"/>
          <p:cNvGraphicFramePr/>
          <p:nvPr/>
        </p:nvGraphicFramePr>
        <p:xfrm>
          <a:off x="442080" y="1177920"/>
          <a:ext cx="7546320" cy="8789760"/>
        </p:xfrm>
        <a:graphic>
          <a:graphicData uri="http://schemas.openxmlformats.org/presentationml/2006/ole">
            <p:oleObj progId="MSPhotoEd.3" r:id="rId1" spid="">
              <p:embed/>
              <p:pic>
                <p:nvPicPr>
                  <p:cNvPr id="1543" name="Object 2" descr=""/>
                  <p:cNvPicPr/>
                  <p:nvPr/>
                </p:nvPicPr>
                <p:blipFill>
                  <a:blip r:embed="rId2"/>
                  <a:stretch/>
                </p:blipFill>
                <p:spPr>
                  <a:xfrm>
                    <a:off x="442080" y="1177920"/>
                    <a:ext cx="7546320" cy="8789760"/>
                  </a:xfrm>
                  <a:prstGeom prst="rect">
                    <a:avLst/>
                  </a:prstGeom>
                  <a:ln w="0">
                    <a:noFill/>
                  </a:ln>
                </p:spPr>
              </p:pic>
            </p:oleObj>
          </a:graphicData>
        </a:graphic>
      </p:graphicFrame>
      <p:sp>
        <p:nvSpPr>
          <p:cNvPr id="1544" name="PlaceHolder 1"/>
          <p:cNvSpPr>
            <a:spLocks noGrp="1"/>
          </p:cNvSpPr>
          <p:nvPr>
            <p:ph/>
          </p:nvPr>
        </p:nvSpPr>
        <p:spPr>
          <a:xfrm>
            <a:off x="8352000" y="1470960"/>
            <a:ext cx="8568720" cy="8280720"/>
          </a:xfrm>
          <a:prstGeom prst="rect">
            <a:avLst/>
          </a:prstGeom>
          <a:noFill/>
          <a:ln w="0">
            <a:noFill/>
          </a:ln>
        </p:spPr>
        <p:txBody>
          <a:bodyPr lIns="90000" rIns="90000" tIns="45000" bIns="45000" anchor="ctr">
            <a:normAutofit/>
          </a:bodyPr>
          <a:p>
            <a:pPr marL="305280" indent="-305280">
              <a:lnSpc>
                <a:spcPct val="130000"/>
              </a:lnSpc>
              <a:spcAft>
                <a:spcPts val="675"/>
              </a:spcAft>
              <a:buClr>
                <a:srgbClr val="4f81bd"/>
              </a:buClr>
              <a:buSzPct val="80000"/>
              <a:buFont typeface="Wingdings" charset="2"/>
              <a:buChar char=""/>
            </a:pPr>
            <a:r>
              <a:rPr b="0" lang="pt-BR" sz="4000" spc="-1" strike="noStrike">
                <a:solidFill>
                  <a:srgbClr val="000000"/>
                </a:solidFill>
                <a:latin typeface="Calibri"/>
              </a:rPr>
              <a:t>A gestão de pessoas baseada em competências permite um melhor alinhamento com a estratégia do negócio</a:t>
            </a:r>
            <a:endParaRPr b="0" lang="pt-BR" sz="4000" spc="-1" strike="noStrike">
              <a:solidFill>
                <a:srgbClr val="000000"/>
              </a:solidFill>
              <a:latin typeface="Calibri"/>
            </a:endParaRPr>
          </a:p>
          <a:p>
            <a:pPr marL="305280" indent="-305280">
              <a:lnSpc>
                <a:spcPct val="130000"/>
              </a:lnSpc>
              <a:spcAft>
                <a:spcPts val="675"/>
              </a:spcAft>
              <a:buClr>
                <a:srgbClr val="4f81bd"/>
              </a:buClr>
              <a:buSzPct val="80000"/>
              <a:buFont typeface="Wingdings" charset="2"/>
              <a:buChar char=""/>
            </a:pPr>
            <a:r>
              <a:rPr b="0" lang="pt-BR" sz="4000" spc="-1" strike="noStrike">
                <a:solidFill>
                  <a:srgbClr val="000000"/>
                </a:solidFill>
                <a:latin typeface="Calibri"/>
              </a:rPr>
              <a:t>É o eixo em torno do qual os processos de gestão de pessoas se articulam</a:t>
            </a:r>
            <a:endParaRPr b="0" lang="pt-BR" sz="4000" spc="-1" strike="noStrike">
              <a:solidFill>
                <a:srgbClr val="000000"/>
              </a:solidFill>
              <a:latin typeface="Calibri"/>
            </a:endParaRPr>
          </a:p>
          <a:p>
            <a:pPr marL="305280" indent="-305280">
              <a:lnSpc>
                <a:spcPct val="130000"/>
              </a:lnSpc>
              <a:spcAft>
                <a:spcPts val="675"/>
              </a:spcAft>
              <a:buClr>
                <a:srgbClr val="4f81bd"/>
              </a:buClr>
              <a:buSzPct val="80000"/>
              <a:buFont typeface="Wingdings" charset="2"/>
              <a:buChar char=""/>
            </a:pPr>
            <a:r>
              <a:rPr b="0" lang="pt-BR" sz="4000" spc="-1" strike="noStrike">
                <a:solidFill>
                  <a:srgbClr val="000000"/>
                </a:solidFill>
                <a:latin typeface="Calibri"/>
              </a:rPr>
              <a:t>Cria um ambiente organizacional capaz de competir e diferenciar-se pela excelência</a:t>
            </a:r>
            <a:endParaRPr b="0" lang="pt-BR" sz="4000" spc="-1" strike="noStrike">
              <a:solidFill>
                <a:srgbClr val="000000"/>
              </a:solidFill>
              <a:latin typeface="Calibri"/>
            </a:endParaRPr>
          </a:p>
        </p:txBody>
      </p:sp>
      <p:sp>
        <p:nvSpPr>
          <p:cNvPr id="1545" name="PlaceHolder 2"/>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Gestão estratégica de pessoas</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 name="Diagram8"/>
          <p:cNvGraphicFramePr/>
          <p:nvPr>
            <p:extLst>
              <p:ext uri="{D42A27DB-BD31-4B8C-83A1-F6EECF244321}">
                <p14:modId xmlns:p14="http://schemas.microsoft.com/office/powerpoint/2010/main" val="1819336028"/>
              </p:ext>
            </p:extLst>
          </p:nvPr>
        </p:nvGraphicFramePr>
        <p:xfrm>
          <a:off x="3048120" y="1254960"/>
          <a:ext cx="12191760" cy="8640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546"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Conteúdo da disciplina</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47" name="Group 5"/>
          <p:cNvGrpSpPr/>
          <p:nvPr/>
        </p:nvGrpSpPr>
        <p:grpSpPr>
          <a:xfrm>
            <a:off x="3036960" y="1932480"/>
            <a:ext cx="13235760" cy="6928560"/>
            <a:chOff x="3036960" y="1932480"/>
            <a:chExt cx="13235760" cy="6928560"/>
          </a:xfrm>
        </p:grpSpPr>
        <p:grpSp>
          <p:nvGrpSpPr>
            <p:cNvPr id="1548" name="Group 6"/>
            <p:cNvGrpSpPr/>
            <p:nvPr/>
          </p:nvGrpSpPr>
          <p:grpSpPr>
            <a:xfrm>
              <a:off x="3036960" y="1932480"/>
              <a:ext cx="13235760" cy="2239200"/>
              <a:chOff x="3036960" y="1932480"/>
              <a:chExt cx="13235760" cy="2239200"/>
            </a:xfrm>
          </p:grpSpPr>
          <p:sp>
            <p:nvSpPr>
              <p:cNvPr id="1549" name="AutoShape 7"/>
              <p:cNvSpPr/>
              <p:nvPr/>
            </p:nvSpPr>
            <p:spPr>
              <a:xfrm>
                <a:off x="6377400" y="1932480"/>
                <a:ext cx="4205520" cy="1338120"/>
              </a:xfrm>
              <a:prstGeom prst="rightArrow">
                <a:avLst>
                  <a:gd name="adj1" fmla="val 50000"/>
                  <a:gd name="adj2" fmla="val 111306"/>
                </a:avLst>
              </a:prstGeom>
              <a:solidFill>
                <a:srgbClr val="99ccff"/>
              </a:solidFill>
              <a:ln w="12700">
                <a:solidFill>
                  <a:srgbClr val="000000"/>
                </a:solidFill>
                <a:miter/>
              </a:ln>
            </p:spPr>
            <p:style>
              <a:lnRef idx="0"/>
              <a:fillRef idx="0"/>
              <a:effectRef idx="0"/>
              <a:fontRef idx="minor"/>
            </p:style>
            <p:txBody>
              <a:bodyPr lIns="181080" rIns="181080" tIns="88920" bIns="88920" anchor="ctr">
                <a:noAutofit/>
              </a:bodyPr>
              <a:p>
                <a:pPr>
                  <a:lnSpc>
                    <a:spcPct val="100000"/>
                  </a:lnSpc>
                </a:pPr>
                <a:r>
                  <a:rPr b="1" lang="pt-BR" sz="3600" spc="-1" strike="noStrike">
                    <a:solidFill>
                      <a:srgbClr val="000000"/>
                    </a:solidFill>
                    <a:latin typeface="Calibri"/>
                  </a:rPr>
                  <a:t>COMPETÊNCIAS</a:t>
                </a:r>
                <a:endParaRPr b="0" lang="pt-BR" sz="3600" spc="-1" strike="noStrike">
                  <a:solidFill>
                    <a:srgbClr val="000000"/>
                  </a:solidFill>
                  <a:latin typeface="Arial"/>
                </a:endParaRPr>
              </a:p>
            </p:txBody>
          </p:sp>
          <p:sp>
            <p:nvSpPr>
              <p:cNvPr id="1550" name="Rectangle 8"/>
              <p:cNvSpPr/>
              <p:nvPr/>
            </p:nvSpPr>
            <p:spPr>
              <a:xfrm>
                <a:off x="3036960" y="1983600"/>
                <a:ext cx="2016000" cy="434520"/>
              </a:xfrm>
              <a:prstGeom prst="rect">
                <a:avLst/>
              </a:prstGeom>
              <a:noFill/>
              <a:ln w="0">
                <a:noFill/>
              </a:ln>
            </p:spPr>
            <p:style>
              <a:lnRef idx="0"/>
              <a:fillRef idx="0"/>
              <a:effectRef idx="0"/>
              <a:fontRef idx="minor"/>
            </p:style>
            <p:txBody>
              <a:bodyPr lIns="34920" rIns="34920" tIns="0" bIns="0" anchor="ctr">
                <a:noAutofit/>
              </a:bodyPr>
              <a:p>
                <a:pPr>
                  <a:lnSpc>
                    <a:spcPct val="100000"/>
                  </a:lnSpc>
                </a:pPr>
                <a:r>
                  <a:rPr b="0" lang="pt-BR" sz="3600" spc="-1" strike="noStrike">
                    <a:solidFill>
                      <a:srgbClr val="000000"/>
                    </a:solidFill>
                    <a:latin typeface="Calibri"/>
                  </a:rPr>
                  <a:t>INPUT</a:t>
                </a:r>
                <a:endParaRPr b="0" lang="pt-BR" sz="3600" spc="-1" strike="noStrike">
                  <a:solidFill>
                    <a:srgbClr val="000000"/>
                  </a:solidFill>
                  <a:latin typeface="Arial"/>
                </a:endParaRPr>
              </a:p>
            </p:txBody>
          </p:sp>
          <p:sp>
            <p:nvSpPr>
              <p:cNvPr id="1551" name="Rectangle 9"/>
              <p:cNvSpPr/>
              <p:nvPr/>
            </p:nvSpPr>
            <p:spPr>
              <a:xfrm>
                <a:off x="3036960" y="2652840"/>
                <a:ext cx="3408840" cy="1425600"/>
              </a:xfrm>
              <a:prstGeom prst="rect">
                <a:avLst/>
              </a:prstGeom>
              <a:noFill/>
              <a:ln w="0">
                <a:noFill/>
              </a:ln>
            </p:spPr>
            <p:style>
              <a:lnRef idx="0"/>
              <a:fillRef idx="0"/>
              <a:effectRef idx="0"/>
              <a:fontRef idx="minor"/>
            </p:style>
            <p:txBody>
              <a:bodyPr lIns="34920" rIns="34920" tIns="0" bIns="0" anchor="ctr">
                <a:noAutofit/>
              </a:bodyPr>
              <a:p>
                <a:pPr>
                  <a:lnSpc>
                    <a:spcPct val="100000"/>
                  </a:lnSpc>
                </a:pPr>
                <a:r>
                  <a:rPr b="1" lang="pt-BR" sz="3600" spc="-1" strike="noStrike">
                    <a:solidFill>
                      <a:srgbClr val="000000"/>
                    </a:solidFill>
                    <a:latin typeface="Calibri"/>
                  </a:rPr>
                  <a:t>C</a:t>
                </a:r>
                <a:r>
                  <a:rPr b="0" lang="pt-BR" sz="3600" spc="-1" strike="noStrike">
                    <a:solidFill>
                      <a:srgbClr val="000000"/>
                    </a:solidFill>
                    <a:latin typeface="Calibri"/>
                  </a:rPr>
                  <a:t>onhecimento</a:t>
                </a:r>
                <a:endParaRPr b="0" lang="pt-BR" sz="3600" spc="-1" strike="noStrike">
                  <a:solidFill>
                    <a:srgbClr val="000000"/>
                  </a:solidFill>
                  <a:latin typeface="Arial"/>
                </a:endParaRPr>
              </a:p>
              <a:p>
                <a:pPr>
                  <a:lnSpc>
                    <a:spcPct val="100000"/>
                  </a:lnSpc>
                </a:pPr>
                <a:r>
                  <a:rPr b="1" lang="pt-BR" sz="3600" spc="-1" strike="noStrike">
                    <a:solidFill>
                      <a:srgbClr val="000000"/>
                    </a:solidFill>
                    <a:latin typeface="Calibri"/>
                  </a:rPr>
                  <a:t>H</a:t>
                </a:r>
                <a:r>
                  <a:rPr b="0" lang="pt-BR" sz="3600" spc="-1" strike="noStrike">
                    <a:solidFill>
                      <a:srgbClr val="000000"/>
                    </a:solidFill>
                    <a:latin typeface="Calibri"/>
                  </a:rPr>
                  <a:t>abilidade </a:t>
                </a:r>
                <a:endParaRPr b="0" lang="pt-BR" sz="3600" spc="-1" strike="noStrike">
                  <a:solidFill>
                    <a:srgbClr val="000000"/>
                  </a:solidFill>
                  <a:latin typeface="Arial"/>
                </a:endParaRPr>
              </a:p>
              <a:p>
                <a:pPr>
                  <a:lnSpc>
                    <a:spcPct val="100000"/>
                  </a:lnSpc>
                </a:pPr>
                <a:r>
                  <a:rPr b="1" lang="pt-BR" sz="3600" spc="-1" strike="noStrike">
                    <a:solidFill>
                      <a:srgbClr val="000000"/>
                    </a:solidFill>
                    <a:latin typeface="Calibri"/>
                  </a:rPr>
                  <a:t>A</a:t>
                </a:r>
                <a:r>
                  <a:rPr b="0" lang="pt-BR" sz="3600" spc="-1" strike="noStrike">
                    <a:solidFill>
                      <a:srgbClr val="000000"/>
                    </a:solidFill>
                    <a:latin typeface="Calibri"/>
                  </a:rPr>
                  <a:t>titude</a:t>
                </a:r>
                <a:endParaRPr b="0" lang="pt-BR" sz="3600" spc="-1" strike="noStrike">
                  <a:solidFill>
                    <a:srgbClr val="000000"/>
                  </a:solidFill>
                  <a:latin typeface="Arial"/>
                </a:endParaRPr>
              </a:p>
            </p:txBody>
          </p:sp>
          <p:sp>
            <p:nvSpPr>
              <p:cNvPr id="1552" name="Rectangle 10"/>
              <p:cNvSpPr/>
              <p:nvPr/>
            </p:nvSpPr>
            <p:spPr>
              <a:xfrm>
                <a:off x="11055960" y="1932480"/>
                <a:ext cx="2609640" cy="48816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pt-BR" sz="3600" spc="-1" strike="noStrike">
                    <a:solidFill>
                      <a:srgbClr val="000000"/>
                    </a:solidFill>
                    <a:latin typeface="Calibri"/>
                  </a:rPr>
                  <a:t>OUTPUT</a:t>
                </a:r>
                <a:endParaRPr b="0" lang="pt-BR" sz="3600" spc="-1" strike="noStrike">
                  <a:solidFill>
                    <a:srgbClr val="000000"/>
                  </a:solidFill>
                  <a:latin typeface="Arial"/>
                </a:endParaRPr>
              </a:p>
            </p:txBody>
          </p:sp>
          <p:sp>
            <p:nvSpPr>
              <p:cNvPr id="1553" name="Rectangle 11"/>
              <p:cNvSpPr/>
              <p:nvPr/>
            </p:nvSpPr>
            <p:spPr>
              <a:xfrm>
                <a:off x="11055960" y="2652840"/>
                <a:ext cx="5216760" cy="1518840"/>
              </a:xfrm>
              <a:prstGeom prst="rect">
                <a:avLst/>
              </a:prstGeom>
              <a:noFill/>
              <a:ln w="0">
                <a:noFill/>
              </a:ln>
            </p:spPr>
            <p:style>
              <a:lnRef idx="0"/>
              <a:fillRef idx="0"/>
              <a:effectRef idx="0"/>
              <a:fontRef idx="minor"/>
            </p:style>
            <p:txBody>
              <a:bodyPr lIns="34920" rIns="34920" tIns="0" bIns="0" anchor="ctr">
                <a:noAutofit/>
              </a:bodyPr>
              <a:p>
                <a:pPr>
                  <a:lnSpc>
                    <a:spcPct val="100000"/>
                  </a:lnSpc>
                </a:pPr>
                <a:r>
                  <a:rPr b="1" lang="pt-BR" sz="3600" spc="-1" strike="noStrike">
                    <a:solidFill>
                      <a:srgbClr val="000000"/>
                    </a:solidFill>
                    <a:latin typeface="Calibri"/>
                  </a:rPr>
                  <a:t>Valor Agregado</a:t>
                </a:r>
                <a:endParaRPr b="0" lang="pt-BR" sz="3600" spc="-1" strike="noStrike">
                  <a:solidFill>
                    <a:srgbClr val="000000"/>
                  </a:solidFill>
                  <a:latin typeface="Arial"/>
                </a:endParaRPr>
              </a:p>
              <a:p>
                <a:pPr>
                  <a:lnSpc>
                    <a:spcPct val="100000"/>
                  </a:lnSpc>
                </a:pPr>
                <a:r>
                  <a:rPr b="0" lang="pt-BR" sz="3600" spc="-1" strike="noStrike">
                    <a:solidFill>
                      <a:srgbClr val="000000"/>
                    </a:solidFill>
                    <a:latin typeface="Calibri"/>
                  </a:rPr>
                  <a:t>Ex.: Lucro, Produtividade, Eficiência</a:t>
                </a:r>
                <a:r>
                  <a:rPr b="0" lang="pt-BR" sz="2400" spc="-1" strike="noStrike">
                    <a:solidFill>
                      <a:srgbClr val="000000"/>
                    </a:solidFill>
                    <a:latin typeface="Calibri"/>
                  </a:rPr>
                  <a:t>      </a:t>
                </a:r>
                <a:endParaRPr b="0" lang="pt-BR" sz="2400" spc="-1" strike="noStrike">
                  <a:solidFill>
                    <a:srgbClr val="000000"/>
                  </a:solidFill>
                  <a:latin typeface="Arial"/>
                </a:endParaRPr>
              </a:p>
            </p:txBody>
          </p:sp>
        </p:grpSp>
        <p:sp>
          <p:nvSpPr>
            <p:cNvPr id="1554" name="Freeform 13"/>
            <p:cNvSpPr/>
            <p:nvPr/>
          </p:nvSpPr>
          <p:spPr>
            <a:xfrm>
              <a:off x="3858480" y="7058160"/>
              <a:ext cx="766080" cy="1679760"/>
            </a:xfrm>
            <a:custGeom>
              <a:avLst/>
              <a:gdLst>
                <a:gd name="textAreaLeft" fmla="*/ 0 w 766080"/>
                <a:gd name="textAreaRight" fmla="*/ 766440 w 766080"/>
                <a:gd name="textAreaTop" fmla="*/ 0 h 1679760"/>
                <a:gd name="textAreaBottom" fmla="*/ 1680120 h 1679760"/>
              </a:gdLst>
              <a:ahLst/>
              <a:rect l="textAreaLeft" t="textAreaTop" r="textAreaRight" b="textAreaBottom"/>
              <a:pathLst>
                <a:path w="279" h="595">
                  <a:moveTo>
                    <a:pt x="118" y="0"/>
                  </a:moveTo>
                  <a:lnTo>
                    <a:pt x="100" y="16"/>
                  </a:lnTo>
                  <a:lnTo>
                    <a:pt x="84" y="36"/>
                  </a:lnTo>
                  <a:lnTo>
                    <a:pt x="69" y="59"/>
                  </a:lnTo>
                  <a:lnTo>
                    <a:pt x="56" y="81"/>
                  </a:lnTo>
                  <a:lnTo>
                    <a:pt x="44" y="102"/>
                  </a:lnTo>
                  <a:lnTo>
                    <a:pt x="32" y="124"/>
                  </a:lnTo>
                  <a:lnTo>
                    <a:pt x="23" y="149"/>
                  </a:lnTo>
                  <a:lnTo>
                    <a:pt x="15" y="173"/>
                  </a:lnTo>
                  <a:lnTo>
                    <a:pt x="9" y="197"/>
                  </a:lnTo>
                  <a:lnTo>
                    <a:pt x="5" y="223"/>
                  </a:lnTo>
                  <a:lnTo>
                    <a:pt x="2" y="246"/>
                  </a:lnTo>
                  <a:lnTo>
                    <a:pt x="0" y="268"/>
                  </a:lnTo>
                  <a:lnTo>
                    <a:pt x="1" y="294"/>
                  </a:lnTo>
                  <a:lnTo>
                    <a:pt x="3" y="315"/>
                  </a:lnTo>
                  <a:lnTo>
                    <a:pt x="8" y="339"/>
                  </a:lnTo>
                  <a:lnTo>
                    <a:pt x="14" y="359"/>
                  </a:lnTo>
                  <a:lnTo>
                    <a:pt x="51" y="460"/>
                  </a:lnTo>
                  <a:lnTo>
                    <a:pt x="57" y="477"/>
                  </a:lnTo>
                  <a:lnTo>
                    <a:pt x="64" y="489"/>
                  </a:lnTo>
                  <a:lnTo>
                    <a:pt x="72" y="501"/>
                  </a:lnTo>
                  <a:lnTo>
                    <a:pt x="81" y="513"/>
                  </a:lnTo>
                  <a:lnTo>
                    <a:pt x="91" y="524"/>
                  </a:lnTo>
                  <a:lnTo>
                    <a:pt x="101" y="532"/>
                  </a:lnTo>
                  <a:lnTo>
                    <a:pt x="112" y="540"/>
                  </a:lnTo>
                  <a:lnTo>
                    <a:pt x="123" y="544"/>
                  </a:lnTo>
                  <a:lnTo>
                    <a:pt x="136" y="551"/>
                  </a:lnTo>
                  <a:lnTo>
                    <a:pt x="148" y="550"/>
                  </a:lnTo>
                  <a:lnTo>
                    <a:pt x="162" y="554"/>
                  </a:lnTo>
                  <a:lnTo>
                    <a:pt x="176" y="553"/>
                  </a:lnTo>
                  <a:lnTo>
                    <a:pt x="190" y="552"/>
                  </a:lnTo>
                  <a:lnTo>
                    <a:pt x="204" y="548"/>
                  </a:lnTo>
                  <a:lnTo>
                    <a:pt x="219" y="544"/>
                  </a:lnTo>
                  <a:lnTo>
                    <a:pt x="234" y="539"/>
                  </a:lnTo>
                  <a:lnTo>
                    <a:pt x="254" y="594"/>
                  </a:lnTo>
                  <a:lnTo>
                    <a:pt x="278" y="445"/>
                  </a:lnTo>
                  <a:lnTo>
                    <a:pt x="176" y="378"/>
                  </a:lnTo>
                  <a:lnTo>
                    <a:pt x="196" y="434"/>
                  </a:lnTo>
                  <a:lnTo>
                    <a:pt x="174" y="445"/>
                  </a:lnTo>
                  <a:lnTo>
                    <a:pt x="151" y="448"/>
                  </a:lnTo>
                  <a:lnTo>
                    <a:pt x="130" y="451"/>
                  </a:lnTo>
                  <a:lnTo>
                    <a:pt x="109" y="449"/>
                  </a:lnTo>
                  <a:lnTo>
                    <a:pt x="98" y="446"/>
                  </a:lnTo>
                  <a:lnTo>
                    <a:pt x="89" y="441"/>
                  </a:lnTo>
                  <a:lnTo>
                    <a:pt x="81" y="440"/>
                  </a:lnTo>
                  <a:lnTo>
                    <a:pt x="71" y="432"/>
                  </a:lnTo>
                  <a:lnTo>
                    <a:pt x="62" y="428"/>
                  </a:lnTo>
                  <a:lnTo>
                    <a:pt x="54" y="423"/>
                  </a:lnTo>
                  <a:lnTo>
                    <a:pt x="47" y="414"/>
                  </a:lnTo>
                  <a:lnTo>
                    <a:pt x="39" y="406"/>
                  </a:lnTo>
                  <a:lnTo>
                    <a:pt x="38" y="384"/>
                  </a:lnTo>
                  <a:lnTo>
                    <a:pt x="38" y="366"/>
                  </a:lnTo>
                  <a:lnTo>
                    <a:pt x="39" y="344"/>
                  </a:lnTo>
                  <a:lnTo>
                    <a:pt x="42" y="324"/>
                  </a:lnTo>
                  <a:lnTo>
                    <a:pt x="45" y="302"/>
                  </a:lnTo>
                  <a:lnTo>
                    <a:pt x="51" y="282"/>
                  </a:lnTo>
                  <a:lnTo>
                    <a:pt x="56" y="262"/>
                  </a:lnTo>
                  <a:lnTo>
                    <a:pt x="64" y="242"/>
                  </a:lnTo>
                  <a:lnTo>
                    <a:pt x="72" y="221"/>
                  </a:lnTo>
                  <a:lnTo>
                    <a:pt x="81" y="204"/>
                  </a:lnTo>
                  <a:lnTo>
                    <a:pt x="92" y="186"/>
                  </a:lnTo>
                  <a:lnTo>
                    <a:pt x="103" y="168"/>
                  </a:lnTo>
                  <a:lnTo>
                    <a:pt x="115" y="150"/>
                  </a:lnTo>
                  <a:lnTo>
                    <a:pt x="128" y="135"/>
                  </a:lnTo>
                  <a:lnTo>
                    <a:pt x="155" y="105"/>
                  </a:lnTo>
                  <a:lnTo>
                    <a:pt x="118" y="0"/>
                  </a:lnTo>
                </a:path>
              </a:pathLst>
            </a:custGeom>
            <a:solidFill>
              <a:srgbClr val="99ccff"/>
            </a:solidFill>
            <a:ln cap="rnd" w="12700">
              <a:solidFill>
                <a:srgbClr val="003300"/>
              </a:solidFill>
              <a:round/>
            </a:ln>
          </p:spPr>
          <p:style>
            <a:lnRef idx="0"/>
            <a:fillRef idx="0"/>
            <a:effectRef idx="0"/>
            <a:fontRef idx="minor"/>
          </p:style>
          <p:txBody>
            <a:bodyPr lIns="90000" rIns="90000" tIns="45000" bIns="45000" anchor="t">
              <a:noAutofit/>
            </a:bodyPr>
            <a:p>
              <a:pPr>
                <a:lnSpc>
                  <a:spcPct val="100000"/>
                </a:lnSpc>
              </a:pPr>
              <a:endParaRPr b="0" lang="pt-BR" sz="3600" spc="-1" strike="noStrike">
                <a:solidFill>
                  <a:srgbClr val="000000"/>
                </a:solidFill>
                <a:latin typeface="Calibri"/>
              </a:endParaRPr>
            </a:p>
          </p:txBody>
        </p:sp>
        <p:sp>
          <p:nvSpPr>
            <p:cNvPr id="1555" name="Freeform 14"/>
            <p:cNvSpPr/>
            <p:nvPr/>
          </p:nvSpPr>
          <p:spPr>
            <a:xfrm>
              <a:off x="12594600" y="5778720"/>
              <a:ext cx="851400" cy="1454040"/>
            </a:xfrm>
            <a:custGeom>
              <a:avLst/>
              <a:gdLst>
                <a:gd name="textAreaLeft" fmla="*/ 0 w 851400"/>
                <a:gd name="textAreaRight" fmla="*/ 851760 w 851400"/>
                <a:gd name="textAreaTop" fmla="*/ 0 h 1454040"/>
                <a:gd name="textAreaBottom" fmla="*/ 1454400 h 1454040"/>
              </a:gdLst>
              <a:ahLst/>
              <a:rect l="textAreaLeft" t="textAreaTop" r="textAreaRight" b="textAreaBottom"/>
              <a:pathLst>
                <a:path w="310" h="515">
                  <a:moveTo>
                    <a:pt x="0" y="71"/>
                  </a:moveTo>
                  <a:lnTo>
                    <a:pt x="45" y="39"/>
                  </a:lnTo>
                  <a:lnTo>
                    <a:pt x="91" y="15"/>
                  </a:lnTo>
                  <a:lnTo>
                    <a:pt x="133" y="4"/>
                  </a:lnTo>
                  <a:lnTo>
                    <a:pt x="172" y="0"/>
                  </a:lnTo>
                  <a:lnTo>
                    <a:pt x="190" y="0"/>
                  </a:lnTo>
                  <a:lnTo>
                    <a:pt x="207" y="3"/>
                  </a:lnTo>
                  <a:lnTo>
                    <a:pt x="222" y="9"/>
                  </a:lnTo>
                  <a:lnTo>
                    <a:pt x="237" y="18"/>
                  </a:lnTo>
                  <a:lnTo>
                    <a:pt x="248" y="29"/>
                  </a:lnTo>
                  <a:lnTo>
                    <a:pt x="260" y="41"/>
                  </a:lnTo>
                  <a:lnTo>
                    <a:pt x="269" y="58"/>
                  </a:lnTo>
                  <a:lnTo>
                    <a:pt x="275" y="75"/>
                  </a:lnTo>
                  <a:lnTo>
                    <a:pt x="303" y="172"/>
                  </a:lnTo>
                  <a:lnTo>
                    <a:pt x="308" y="204"/>
                  </a:lnTo>
                  <a:lnTo>
                    <a:pt x="309" y="237"/>
                  </a:lnTo>
                  <a:lnTo>
                    <a:pt x="304" y="273"/>
                  </a:lnTo>
                  <a:lnTo>
                    <a:pt x="294" y="310"/>
                  </a:lnTo>
                  <a:lnTo>
                    <a:pt x="278" y="349"/>
                  </a:lnTo>
                  <a:lnTo>
                    <a:pt x="259" y="386"/>
                  </a:lnTo>
                  <a:lnTo>
                    <a:pt x="233" y="424"/>
                  </a:lnTo>
                  <a:lnTo>
                    <a:pt x="205" y="461"/>
                  </a:lnTo>
                  <a:lnTo>
                    <a:pt x="221" y="514"/>
                  </a:lnTo>
                  <a:lnTo>
                    <a:pt x="120" y="482"/>
                  </a:lnTo>
                  <a:lnTo>
                    <a:pt x="162" y="314"/>
                  </a:lnTo>
                  <a:lnTo>
                    <a:pt x="177" y="364"/>
                  </a:lnTo>
                  <a:lnTo>
                    <a:pt x="199" y="336"/>
                  </a:lnTo>
                  <a:lnTo>
                    <a:pt x="219" y="306"/>
                  </a:lnTo>
                  <a:lnTo>
                    <a:pt x="236" y="276"/>
                  </a:lnTo>
                  <a:lnTo>
                    <a:pt x="251" y="247"/>
                  </a:lnTo>
                  <a:lnTo>
                    <a:pt x="263" y="217"/>
                  </a:lnTo>
                  <a:lnTo>
                    <a:pt x="273" y="188"/>
                  </a:lnTo>
                  <a:lnTo>
                    <a:pt x="277" y="159"/>
                  </a:lnTo>
                  <a:lnTo>
                    <a:pt x="280" y="131"/>
                  </a:lnTo>
                  <a:lnTo>
                    <a:pt x="259" y="112"/>
                  </a:lnTo>
                  <a:lnTo>
                    <a:pt x="233" y="101"/>
                  </a:lnTo>
                  <a:lnTo>
                    <a:pt x="205" y="95"/>
                  </a:lnTo>
                  <a:lnTo>
                    <a:pt x="173" y="98"/>
                  </a:lnTo>
                  <a:lnTo>
                    <a:pt x="138" y="108"/>
                  </a:lnTo>
                  <a:lnTo>
                    <a:pt x="103" y="123"/>
                  </a:lnTo>
                  <a:lnTo>
                    <a:pt x="66" y="142"/>
                  </a:lnTo>
                  <a:lnTo>
                    <a:pt x="29" y="169"/>
                  </a:lnTo>
                  <a:lnTo>
                    <a:pt x="0" y="71"/>
                  </a:lnTo>
                </a:path>
              </a:pathLst>
            </a:custGeom>
            <a:solidFill>
              <a:srgbClr val="99ccff"/>
            </a:solidFill>
            <a:ln cap="rnd" w="12700">
              <a:solidFill>
                <a:srgbClr val="003300"/>
              </a:solidFill>
              <a:round/>
            </a:ln>
          </p:spPr>
          <p:style>
            <a:lnRef idx="0"/>
            <a:fillRef idx="0"/>
            <a:effectRef idx="0"/>
            <a:fontRef idx="minor"/>
          </p:style>
          <p:txBody>
            <a:bodyPr lIns="90000" rIns="90000" tIns="45000" bIns="45000" anchor="t">
              <a:noAutofit/>
            </a:bodyPr>
            <a:p>
              <a:pPr>
                <a:lnSpc>
                  <a:spcPct val="100000"/>
                </a:lnSpc>
              </a:pPr>
              <a:endParaRPr b="0" lang="pt-BR" sz="3600" spc="-1" strike="noStrike">
                <a:solidFill>
                  <a:srgbClr val="000000"/>
                </a:solidFill>
                <a:latin typeface="Calibri"/>
              </a:endParaRPr>
            </a:p>
          </p:txBody>
        </p:sp>
        <p:sp>
          <p:nvSpPr>
            <p:cNvPr id="1556" name="Rectangle 15"/>
            <p:cNvSpPr/>
            <p:nvPr/>
          </p:nvSpPr>
          <p:spPr>
            <a:xfrm>
              <a:off x="3382920" y="5431320"/>
              <a:ext cx="9208440" cy="1058760"/>
            </a:xfrm>
            <a:prstGeom prst="rect">
              <a:avLst/>
            </a:prstGeom>
            <a:noFill/>
            <a:ln w="0">
              <a:noFill/>
            </a:ln>
          </p:spPr>
          <p:style>
            <a:lnRef idx="0"/>
            <a:fillRef idx="0"/>
            <a:effectRef idx="0"/>
            <a:fontRef idx="minor"/>
          </p:style>
          <p:txBody>
            <a:bodyPr wrap="none" lIns="181080" rIns="181080" tIns="88920" bIns="88920" anchor="ctr">
              <a:noAutofit/>
            </a:bodyPr>
            <a:p>
              <a:pPr algn="r">
                <a:lnSpc>
                  <a:spcPct val="100000"/>
                </a:lnSpc>
              </a:pPr>
              <a:r>
                <a:rPr b="0" lang="pt-BR" sz="3600" spc="-1" strike="noStrike">
                  <a:solidFill>
                    <a:srgbClr val="000000"/>
                  </a:solidFill>
                  <a:latin typeface="Calibri"/>
                </a:rPr>
                <a:t>As pessoas podem desenvolver COMPETÊNCIAS</a:t>
              </a:r>
              <a:endParaRPr b="0" lang="pt-BR" sz="3600" spc="-1" strike="noStrike">
                <a:solidFill>
                  <a:srgbClr val="000000"/>
                </a:solidFill>
                <a:latin typeface="Arial"/>
              </a:endParaRPr>
            </a:p>
          </p:txBody>
        </p:sp>
        <p:sp>
          <p:nvSpPr>
            <p:cNvPr id="1557" name="Rectangle 16"/>
            <p:cNvSpPr/>
            <p:nvPr/>
          </p:nvSpPr>
          <p:spPr>
            <a:xfrm>
              <a:off x="4314240" y="6861960"/>
              <a:ext cx="9362160" cy="725760"/>
            </a:xfrm>
            <a:prstGeom prst="rect">
              <a:avLst/>
            </a:prstGeom>
            <a:noFill/>
            <a:ln w="0">
              <a:noFill/>
            </a:ln>
          </p:spPr>
          <p:style>
            <a:lnRef idx="0"/>
            <a:fillRef idx="0"/>
            <a:effectRef idx="0"/>
            <a:fontRef idx="minor"/>
          </p:style>
          <p:txBody>
            <a:bodyPr lIns="181080" rIns="181080" tIns="88920" bIns="88920" anchor="ctr">
              <a:spAutoFit/>
            </a:bodyPr>
            <a:p>
              <a:pPr>
                <a:lnSpc>
                  <a:spcPct val="100000"/>
                </a:lnSpc>
              </a:pPr>
              <a:r>
                <a:rPr b="0" lang="pt-BR" sz="3600" spc="-1" strike="noStrike">
                  <a:solidFill>
                    <a:srgbClr val="000000"/>
                  </a:solidFill>
                  <a:latin typeface="Calibri"/>
                </a:rPr>
                <a:t>Isso é demonstrado por COMPORTAMENTOS</a:t>
              </a:r>
              <a:endParaRPr b="0" lang="pt-BR" sz="3600" spc="-1" strike="noStrike">
                <a:solidFill>
                  <a:srgbClr val="000000"/>
                </a:solidFill>
                <a:latin typeface="Arial"/>
              </a:endParaRPr>
            </a:p>
          </p:txBody>
        </p:sp>
        <p:sp>
          <p:nvSpPr>
            <p:cNvPr id="1558" name="Rectangle 18"/>
            <p:cNvSpPr/>
            <p:nvPr/>
          </p:nvSpPr>
          <p:spPr>
            <a:xfrm>
              <a:off x="4655160" y="8135280"/>
              <a:ext cx="7952760" cy="725760"/>
            </a:xfrm>
            <a:prstGeom prst="rect">
              <a:avLst/>
            </a:prstGeom>
            <a:noFill/>
            <a:ln w="0">
              <a:noFill/>
            </a:ln>
          </p:spPr>
          <p:style>
            <a:lnRef idx="0"/>
            <a:fillRef idx="0"/>
            <a:effectRef idx="0"/>
            <a:fontRef idx="minor"/>
          </p:style>
          <p:txBody>
            <a:bodyPr lIns="181080" rIns="181080" tIns="88920" bIns="88920" anchor="ctr">
              <a:spAutoFit/>
            </a:bodyPr>
            <a:p>
              <a:pPr>
                <a:lnSpc>
                  <a:spcPct val="100000"/>
                </a:lnSpc>
              </a:pPr>
              <a:r>
                <a:rPr b="0" lang="pt-BR" sz="3600" spc="-1" strike="noStrike">
                  <a:solidFill>
                    <a:srgbClr val="000000"/>
                  </a:solidFill>
                  <a:latin typeface="Calibri"/>
                </a:rPr>
                <a:t>Que geram RESULTADOS para o negócio</a:t>
              </a:r>
              <a:endParaRPr b="0" lang="pt-BR" sz="3600" spc="-1" strike="noStrike">
                <a:solidFill>
                  <a:srgbClr val="000000"/>
                </a:solidFill>
                <a:latin typeface="Arial"/>
              </a:endParaRPr>
            </a:p>
          </p:txBody>
        </p:sp>
      </p:grpSp>
      <p:sp>
        <p:nvSpPr>
          <p:cNvPr id="1559"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Desenvolvimento de competências</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0"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desenvolvimento</a:t>
            </a:r>
            <a:endParaRPr b="0" lang="pt-BR" sz="4050" spc="-1" strike="noStrike">
              <a:solidFill>
                <a:srgbClr val="000000"/>
              </a:solidFill>
              <a:latin typeface="Calibri"/>
            </a:endParaRPr>
          </a:p>
        </p:txBody>
      </p:sp>
      <p:grpSp>
        <p:nvGrpSpPr>
          <p:cNvPr id="1561" name="Agrupar 4"/>
          <p:cNvGrpSpPr/>
          <p:nvPr/>
        </p:nvGrpSpPr>
        <p:grpSpPr>
          <a:xfrm>
            <a:off x="10543680" y="6236640"/>
            <a:ext cx="4489200" cy="3709080"/>
            <a:chOff x="10543680" y="6236640"/>
            <a:chExt cx="4489200" cy="3709080"/>
          </a:xfrm>
        </p:grpSpPr>
        <p:sp>
          <p:nvSpPr>
            <p:cNvPr id="1562" name="Text Box 3"/>
            <p:cNvSpPr/>
            <p:nvPr/>
          </p:nvSpPr>
          <p:spPr>
            <a:xfrm>
              <a:off x="10543680" y="6236640"/>
              <a:ext cx="448920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2001"/>
                </a:spcBef>
              </a:pPr>
              <a:r>
                <a:rPr b="1" lang="pt-BR" sz="4000" spc="-1" strike="noStrike">
                  <a:solidFill>
                    <a:srgbClr val="000000"/>
                  </a:solidFill>
                  <a:latin typeface="Calibri"/>
                </a:rPr>
                <a:t>Planejamento</a:t>
              </a:r>
              <a:endParaRPr b="0" lang="pt-BR" sz="4000" spc="-1" strike="noStrike">
                <a:solidFill>
                  <a:srgbClr val="000000"/>
                </a:solidFill>
                <a:latin typeface="Arial"/>
              </a:endParaRPr>
            </a:p>
          </p:txBody>
        </p:sp>
        <p:sp>
          <p:nvSpPr>
            <p:cNvPr id="1563" name="Text Box 6"/>
            <p:cNvSpPr/>
            <p:nvPr/>
          </p:nvSpPr>
          <p:spPr>
            <a:xfrm>
              <a:off x="10543680" y="6940800"/>
              <a:ext cx="3962160" cy="300492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spcBef>
                  <a:spcPts val="1400"/>
                </a:spcBef>
                <a:buClr>
                  <a:srgbClr val="000000"/>
                </a:buClr>
                <a:buFont typeface="Arial"/>
                <a:buChar char="•"/>
              </a:pPr>
              <a:r>
                <a:rPr b="0" lang="en-US" sz="2800" spc="-1" strike="noStrike">
                  <a:solidFill>
                    <a:srgbClr val="000000"/>
                  </a:solidFill>
                  <a:latin typeface="Calibri"/>
                </a:rPr>
                <a:t>PDI – Plano de </a:t>
              </a:r>
              <a:r>
                <a:rPr b="0" lang="pt-BR" sz="2800" spc="-1" strike="noStrike">
                  <a:solidFill>
                    <a:srgbClr val="000000"/>
                  </a:solidFill>
                  <a:latin typeface="Calibri"/>
                </a:rPr>
                <a:t>Desenvolvimento</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Estabelecer objetivos e metas</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Definir indicadores de desempenho</a:t>
              </a:r>
              <a:endParaRPr b="0" lang="pt-BR" sz="2800" spc="-1" strike="noStrike">
                <a:solidFill>
                  <a:srgbClr val="000000"/>
                </a:solidFill>
                <a:latin typeface="Arial"/>
              </a:endParaRPr>
            </a:p>
          </p:txBody>
        </p:sp>
      </p:grpSp>
      <p:grpSp>
        <p:nvGrpSpPr>
          <p:cNvPr id="1564" name="Agrupar 3"/>
          <p:cNvGrpSpPr/>
          <p:nvPr/>
        </p:nvGrpSpPr>
        <p:grpSpPr>
          <a:xfrm>
            <a:off x="615600" y="3874320"/>
            <a:ext cx="5943240" cy="3045240"/>
            <a:chOff x="615600" y="3874320"/>
            <a:chExt cx="5943240" cy="3045240"/>
          </a:xfrm>
        </p:grpSpPr>
        <p:sp>
          <p:nvSpPr>
            <p:cNvPr id="1565" name="Text Box 4"/>
            <p:cNvSpPr/>
            <p:nvPr/>
          </p:nvSpPr>
          <p:spPr>
            <a:xfrm>
              <a:off x="650520" y="3874320"/>
              <a:ext cx="587340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2001"/>
                </a:spcBef>
              </a:pPr>
              <a:r>
                <a:rPr b="1" lang="pt-BR" sz="4000" spc="-1" strike="noStrike">
                  <a:solidFill>
                    <a:srgbClr val="000000"/>
                  </a:solidFill>
                  <a:latin typeface="Calibri"/>
                </a:rPr>
                <a:t>Acompanhamento </a:t>
              </a:r>
              <a:endParaRPr b="0" lang="pt-BR" sz="4000" spc="-1" strike="noStrike">
                <a:solidFill>
                  <a:srgbClr val="000000"/>
                </a:solidFill>
                <a:latin typeface="Arial"/>
              </a:endParaRPr>
            </a:p>
          </p:txBody>
        </p:sp>
        <p:sp>
          <p:nvSpPr>
            <p:cNvPr id="1566" name="Text Box 7"/>
            <p:cNvSpPr/>
            <p:nvPr/>
          </p:nvSpPr>
          <p:spPr>
            <a:xfrm>
              <a:off x="615600" y="4590000"/>
              <a:ext cx="5943240" cy="23295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Identificar evolução do PDI</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Implementar correções</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Feedback</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Coaching</a:t>
              </a:r>
              <a:endParaRPr b="0" lang="pt-BR" sz="2800" spc="-1" strike="noStrike">
                <a:solidFill>
                  <a:srgbClr val="000000"/>
                </a:solidFill>
                <a:latin typeface="Arial"/>
              </a:endParaRPr>
            </a:p>
          </p:txBody>
        </p:sp>
      </p:grpSp>
      <p:grpSp>
        <p:nvGrpSpPr>
          <p:cNvPr id="1567" name="Agrupar 2"/>
          <p:cNvGrpSpPr/>
          <p:nvPr/>
        </p:nvGrpSpPr>
        <p:grpSpPr>
          <a:xfrm>
            <a:off x="10616400" y="1094760"/>
            <a:ext cx="6727320" cy="1892520"/>
            <a:chOff x="10616400" y="1094760"/>
            <a:chExt cx="6727320" cy="1892520"/>
          </a:xfrm>
        </p:grpSpPr>
        <p:sp>
          <p:nvSpPr>
            <p:cNvPr id="1568" name="Text Box 5"/>
            <p:cNvSpPr/>
            <p:nvPr/>
          </p:nvSpPr>
          <p:spPr>
            <a:xfrm>
              <a:off x="10616400" y="1094760"/>
              <a:ext cx="369864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2001"/>
                </a:spcBef>
              </a:pPr>
              <a:r>
                <a:rPr b="1" lang="pt-BR" sz="4000" spc="-1" strike="noStrike">
                  <a:solidFill>
                    <a:srgbClr val="000000"/>
                  </a:solidFill>
                  <a:latin typeface="Calibri"/>
                </a:rPr>
                <a:t>Avaliação</a:t>
              </a:r>
              <a:endParaRPr b="0" lang="pt-BR" sz="4000" spc="-1" strike="noStrike">
                <a:solidFill>
                  <a:srgbClr val="000000"/>
                </a:solidFill>
                <a:latin typeface="Arial"/>
              </a:endParaRPr>
            </a:p>
          </p:txBody>
        </p:sp>
        <p:sp>
          <p:nvSpPr>
            <p:cNvPr id="1569" name="Text Box 8"/>
            <p:cNvSpPr/>
            <p:nvPr/>
          </p:nvSpPr>
          <p:spPr>
            <a:xfrm>
              <a:off x="10616400" y="1866600"/>
              <a:ext cx="6727320" cy="112068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Resultados alcançados x esperados</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en-US" sz="2800" spc="-1" strike="noStrike">
                  <a:solidFill>
                    <a:srgbClr val="000000"/>
                  </a:solidFill>
                  <a:latin typeface="Calibri"/>
                </a:rPr>
                <a:t>Feedback</a:t>
              </a:r>
              <a:endParaRPr b="0" lang="pt-BR" sz="2800" spc="-1" strike="noStrike">
                <a:solidFill>
                  <a:srgbClr val="000000"/>
                </a:solidFill>
                <a:latin typeface="Arial"/>
              </a:endParaRPr>
            </a:p>
          </p:txBody>
        </p:sp>
      </p:grpSp>
      <p:sp>
        <p:nvSpPr>
          <p:cNvPr id="1570" name="AutoShape 9"/>
          <p:cNvSpPr/>
          <p:nvPr/>
        </p:nvSpPr>
        <p:spPr>
          <a:xfrm rot="3206400">
            <a:off x="6883200" y="1998720"/>
            <a:ext cx="3885840" cy="4114440"/>
          </a:xfrm>
          <a:custGeom>
            <a:avLst/>
            <a:gdLst>
              <a:gd name="textAreaLeft" fmla="*/ 568800 w 3885840"/>
              <a:gd name="textAreaRight" fmla="*/ 3317040 w 3885840"/>
              <a:gd name="textAreaTop" fmla="*/ 602280 h 4114440"/>
              <a:gd name="textAreaBottom" fmla="*/ 3512160 h 4114440"/>
            </a:gdLst>
            <a:ahLst/>
            <a:rect l="textAreaLeft" t="textAreaTop" r="textAreaRight" b="textAreaBottom"/>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w="0">
            <a:noFill/>
          </a:ln>
        </p:spPr>
        <p:style>
          <a:lnRef idx="0"/>
          <a:fillRef idx="0"/>
          <a:effectRef idx="0"/>
          <a:fontRef idx="minor"/>
        </p:style>
        <p:txBody>
          <a:bodyPr wrap="none" lIns="0" rIns="0" tIns="0" bIns="0" anchor="ctr">
            <a:noAutofit/>
          </a:bodyPr>
          <a:p>
            <a:pPr>
              <a:lnSpc>
                <a:spcPct val="100000"/>
              </a:lnSpc>
            </a:pPr>
            <a:endParaRPr b="0" lang="pt-BR" sz="1800" spc="-1" strike="noStrike">
              <a:solidFill>
                <a:srgbClr val="000000"/>
              </a:solidFill>
              <a:latin typeface="Calibri"/>
            </a:endParaRPr>
          </a:p>
        </p:txBody>
      </p:sp>
      <p:sp>
        <p:nvSpPr>
          <p:cNvPr id="1571" name="AutoShape 10"/>
          <p:cNvSpPr/>
          <p:nvPr/>
        </p:nvSpPr>
        <p:spPr>
          <a:xfrm rot="10435200">
            <a:off x="6868080" y="3297240"/>
            <a:ext cx="3885840" cy="4114440"/>
          </a:xfrm>
          <a:custGeom>
            <a:avLst/>
            <a:gdLst>
              <a:gd name="textAreaLeft" fmla="*/ 568800 w 3885840"/>
              <a:gd name="textAreaRight" fmla="*/ 3317040 w 3885840"/>
              <a:gd name="textAreaTop" fmla="*/ 602280 h 4114440"/>
              <a:gd name="textAreaBottom" fmla="*/ 3512160 h 4114440"/>
            </a:gdLst>
            <a:ahLst/>
            <a:rect l="textAreaLeft" t="textAreaTop" r="textAreaRight" b="textAreaBottom"/>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w="0">
            <a:noFill/>
          </a:ln>
        </p:spPr>
        <p:style>
          <a:lnRef idx="0"/>
          <a:fillRef idx="0"/>
          <a:effectRef idx="0"/>
          <a:fontRef idx="minor"/>
        </p:style>
        <p:txBody>
          <a:bodyPr wrap="none" lIns="0" rIns="0" tIns="0" bIns="0" anchor="ctr">
            <a:noAutofit/>
          </a:bodyPr>
          <a:p>
            <a:pPr>
              <a:lnSpc>
                <a:spcPct val="100000"/>
              </a:lnSpc>
            </a:pPr>
            <a:endParaRPr b="0" lang="pt-BR" sz="1800" spc="-1" strike="noStrike">
              <a:solidFill>
                <a:srgbClr val="000000"/>
              </a:solidFill>
              <a:latin typeface="Calibri"/>
            </a:endParaRPr>
          </a:p>
        </p:txBody>
      </p:sp>
      <p:sp>
        <p:nvSpPr>
          <p:cNvPr id="1572" name="AutoShape 11"/>
          <p:cNvSpPr/>
          <p:nvPr/>
        </p:nvSpPr>
        <p:spPr>
          <a:xfrm rot="17775000">
            <a:off x="5594400" y="2567520"/>
            <a:ext cx="3885840" cy="4114440"/>
          </a:xfrm>
          <a:custGeom>
            <a:avLst/>
            <a:gdLst>
              <a:gd name="textAreaLeft" fmla="*/ 568800 w 3885840"/>
              <a:gd name="textAreaRight" fmla="*/ 3317040 w 3885840"/>
              <a:gd name="textAreaTop" fmla="*/ 602280 h 4114440"/>
              <a:gd name="textAreaBottom" fmla="*/ 3512160 h 4114440"/>
            </a:gdLst>
            <a:ahLst/>
            <a:rect l="textAreaLeft" t="textAreaTop" r="textAreaRight" b="textAreaBottom"/>
            <a:pathLst>
              <a:path w="21600" h="21600">
                <a:moveTo>
                  <a:pt x="14505" y="7000"/>
                </a:moveTo>
                <a:cubicBezTo>
                  <a:pt x="13514" y="6034"/>
                  <a:pt x="12184" y="5493"/>
                  <a:pt x="10800" y="5493"/>
                </a:cubicBezTo>
                <a:cubicBezTo>
                  <a:pt x="7869" y="5493"/>
                  <a:pt x="5493" y="7869"/>
                  <a:pt x="5493" y="10800"/>
                </a:cubicBezTo>
                <a:cubicBezTo>
                  <a:pt x="5492" y="11015"/>
                  <a:pt x="5506" y="11230"/>
                  <a:pt x="5532" y="11444"/>
                </a:cubicBezTo>
                <a:lnTo>
                  <a:pt x="79" y="12111"/>
                </a:lnTo>
                <a:cubicBezTo>
                  <a:pt x="26" y="11676"/>
                  <a:pt x="0" y="11238"/>
                  <a:pt x="0" y="10800"/>
                </a:cubicBezTo>
                <a:cubicBezTo>
                  <a:pt x="0" y="4835"/>
                  <a:pt x="4835" y="0"/>
                  <a:pt x="10800" y="0"/>
                </a:cubicBezTo>
                <a:cubicBezTo>
                  <a:pt x="13617" y="-1"/>
                  <a:pt x="16323" y="1101"/>
                  <a:pt x="18340" y="3068"/>
                </a:cubicBezTo>
                <a:lnTo>
                  <a:pt x="20225" y="1135"/>
                </a:lnTo>
                <a:lnTo>
                  <a:pt x="20322" y="8837"/>
                </a:lnTo>
                <a:lnTo>
                  <a:pt x="12620" y="8933"/>
                </a:lnTo>
                <a:lnTo>
                  <a:pt x="14505" y="7000"/>
                </a:lnTo>
                <a:close/>
              </a:path>
            </a:pathLst>
          </a:custGeom>
          <a:solidFill>
            <a:schemeClr val="accent1"/>
          </a:solidFill>
          <a:ln w="0">
            <a:noFill/>
          </a:ln>
        </p:spPr>
        <p:style>
          <a:lnRef idx="0"/>
          <a:fillRef idx="0"/>
          <a:effectRef idx="0"/>
          <a:fontRef idx="minor"/>
        </p:style>
        <p:txBody>
          <a:bodyPr wrap="none" lIns="0" rIns="0" tIns="0" bIns="0" anchor="ctr">
            <a:noAutofit/>
          </a:bodyPr>
          <a:p>
            <a:pPr>
              <a:lnSpc>
                <a:spcPct val="100000"/>
              </a:lnSpc>
            </a:pPr>
            <a:endParaRPr b="0" lang="pt-BR" sz="1800" spc="-1" strike="noStrike">
              <a:solidFill>
                <a:srgbClr val="000000"/>
              </a:solidFill>
              <a:latin typeface="Calibri"/>
            </a:endParaRPr>
          </a:p>
        </p:txBody>
      </p:sp>
      <p:sp>
        <p:nvSpPr>
          <p:cNvPr id="1573" name="Rectangle 12"/>
          <p:cNvSpPr/>
          <p:nvPr/>
        </p:nvSpPr>
        <p:spPr>
          <a:xfrm>
            <a:off x="6842160" y="4338720"/>
            <a:ext cx="2590560" cy="1066320"/>
          </a:xfrm>
          <a:prstGeom prst="rect">
            <a:avLst/>
          </a:prstGeom>
          <a:noFill/>
          <a:ln w="0">
            <a:noFill/>
          </a:ln>
        </p:spPr>
        <p:style>
          <a:lnRef idx="0"/>
          <a:fillRef idx="0"/>
          <a:effectRef idx="0"/>
          <a:fontRef idx="minor"/>
        </p:style>
        <p:txBody>
          <a:bodyPr wrap="none" lIns="0" rIns="0" tIns="0" bIns="0" anchor="ctr">
            <a:noAutofit/>
          </a:bodyPr>
          <a:p>
            <a:pPr algn="ctr">
              <a:lnSpc>
                <a:spcPct val="100000"/>
              </a:lnSpc>
              <a:spcBef>
                <a:spcPts val="1120"/>
              </a:spcBef>
            </a:pPr>
            <a:r>
              <a:rPr b="1" lang="pt-BR" sz="2800" spc="-1" strike="noStrike">
                <a:solidFill>
                  <a:srgbClr val="000000"/>
                </a:solidFill>
                <a:latin typeface="Calibri"/>
              </a:rPr>
              <a:t>Desenvolvimento</a:t>
            </a:r>
            <a:endParaRPr b="0" lang="pt-BR" sz="2800" spc="-1" strike="noStrike">
              <a:solidFill>
                <a:srgbClr val="000000"/>
              </a:solidFill>
              <a:latin typeface="Arial"/>
            </a:endParaRPr>
          </a:p>
          <a:p>
            <a:pPr algn="ctr">
              <a:lnSpc>
                <a:spcPct val="100000"/>
              </a:lnSpc>
              <a:spcBef>
                <a:spcPts val="1120"/>
              </a:spcBef>
            </a:pPr>
            <a:r>
              <a:rPr b="1" lang="pt-BR" sz="2800" spc="-1" strike="noStrike">
                <a:solidFill>
                  <a:srgbClr val="000000"/>
                </a:solidFill>
                <a:latin typeface="Calibri"/>
              </a:rPr>
              <a:t>de Pessoas e da</a:t>
            </a:r>
            <a:endParaRPr b="0" lang="pt-BR" sz="2800" spc="-1" strike="noStrike">
              <a:solidFill>
                <a:srgbClr val="000000"/>
              </a:solidFill>
              <a:latin typeface="Arial"/>
            </a:endParaRPr>
          </a:p>
          <a:p>
            <a:pPr algn="ctr">
              <a:lnSpc>
                <a:spcPct val="100000"/>
              </a:lnSpc>
              <a:spcBef>
                <a:spcPts val="1120"/>
              </a:spcBef>
            </a:pPr>
            <a:r>
              <a:rPr b="1" lang="pt-BR" sz="2800" spc="-1" strike="noStrike">
                <a:solidFill>
                  <a:srgbClr val="000000"/>
                </a:solidFill>
                <a:latin typeface="Calibri"/>
              </a:rPr>
              <a:t>Organização</a:t>
            </a:r>
            <a:endParaRPr b="0" lang="pt-BR" sz="2800" spc="-1" strike="noStrike">
              <a:solidFill>
                <a:srgbClr val="000000"/>
              </a:solidFill>
              <a:latin typeface="Arial"/>
            </a:endParaRPr>
          </a:p>
        </p:txBody>
      </p:sp>
      <p:sp>
        <p:nvSpPr>
          <p:cNvPr id="1574" name="Elipse 5"/>
          <p:cNvSpPr/>
          <p:nvPr/>
        </p:nvSpPr>
        <p:spPr>
          <a:xfrm>
            <a:off x="9905040" y="822960"/>
            <a:ext cx="6727320" cy="2575440"/>
          </a:xfrm>
          <a:prstGeom prst="ellipse">
            <a:avLst/>
          </a:prstGeom>
          <a:noFill/>
          <a:ln w="57150">
            <a:solidFill>
              <a:srgbClr val="ff0000"/>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spTree>
  </p:cSld>
  <mc:AlternateContent>
    <mc:Choice Requires="p14">
      <p:transition spd="slow" p14:dur="2000"/>
    </mc:Choice>
    <mc:Fallback>
      <p:transition spd="slow"/>
    </mc:Fallback>
  </mc:AlternateContent>
  <p:timing>
    <p:tnLst>
      <p:par>
        <p:cTn id="563" dur="indefinite" restart="never" nodeType="tmRoot">
          <p:childTnLst>
            <p:seq>
              <p:cTn id="564" dur="indefinite" nodeType="mainSeq">
                <p:childTnLst>
                  <p:par>
                    <p:cTn id="565" fill="hold">
                      <p:stCondLst>
                        <p:cond delay="indefinite"/>
                      </p:stCondLst>
                      <p:childTnLst>
                        <p:par>
                          <p:cTn id="566" fill="hold">
                            <p:stCondLst>
                              <p:cond delay="0"/>
                            </p:stCondLst>
                            <p:childTnLst>
                              <p:par>
                                <p:cTn id="567" nodeType="clickEffect" fill="hold" presetClass="entr" presetID="1">
                                  <p:stCondLst>
                                    <p:cond delay="0"/>
                                  </p:stCondLst>
                                  <p:childTnLst>
                                    <p:set>
                                      <p:cBhvr>
                                        <p:cTn id="568" dur="1" fill="hold">
                                          <p:stCondLst>
                                            <p:cond delay="0"/>
                                          </p:stCondLst>
                                        </p:cTn>
                                        <p:tgtEl>
                                          <p:spTgt spid="1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5"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avaliação</a:t>
            </a:r>
            <a:endParaRPr b="0" lang="pt-BR" sz="4050" spc="-1" strike="noStrike">
              <a:solidFill>
                <a:srgbClr val="000000"/>
              </a:solidFill>
              <a:latin typeface="Calibri"/>
            </a:endParaRPr>
          </a:p>
        </p:txBody>
      </p:sp>
      <p:graphicFrame>
        <p:nvGraphicFramePr>
          <p:cNvPr id="1576" name="Tabela 6"/>
          <p:cNvGraphicFramePr/>
          <p:nvPr/>
        </p:nvGraphicFramePr>
        <p:xfrm>
          <a:off x="1583280" y="2741040"/>
          <a:ext cx="14495760" cy="3064320"/>
        </p:xfrm>
        <a:graphic>
          <a:graphicData uri="http://schemas.openxmlformats.org/drawingml/2006/table">
            <a:tbl>
              <a:tblPr/>
              <a:tblGrid>
                <a:gridCol w="4104360"/>
                <a:gridCol w="4824360"/>
                <a:gridCol w="5567040"/>
              </a:tblGrid>
              <a:tr h="370800">
                <a:tc>
                  <a:txBody>
                    <a:bodyPr anchor="t">
                      <a:noAutofit/>
                    </a:bodyPr>
                    <a:p>
                      <a:pPr>
                        <a:lnSpc>
                          <a:spcPct val="100000"/>
                        </a:lnSpc>
                      </a:pPr>
                      <a:r>
                        <a:rPr b="0" lang="pt-BR" sz="2020" spc="-1" strike="noStrike">
                          <a:solidFill>
                            <a:srgbClr val="ffffff"/>
                          </a:solidFill>
                          <a:latin typeface="Calibri"/>
                        </a:rPr>
                        <a:t>Tipos de Avaliação</a:t>
                      </a:r>
                      <a:endParaRPr b="0" lang="pt-BR" sz="2020" spc="-1" strike="noStrike">
                        <a:solidFill>
                          <a:srgbClr val="000000"/>
                        </a:solidFill>
                        <a:latin typeface="Arial"/>
                      </a:endParaRPr>
                    </a:p>
                  </a:txBody>
                  <a:tcPr anchor="t" marL="91440" marR="91440">
                    <a:lnL w="12240">
                      <a:solidFill>
                        <a:srgbClr val="4f81bd"/>
                      </a:solidFill>
                    </a:lnL>
                    <a:lnR>
                      <a:noFill/>
                    </a:lnR>
                    <a:lnT w="12240">
                      <a:solidFill>
                        <a:srgbClr val="4f81bd"/>
                      </a:solidFill>
                    </a:lnT>
                    <a:lnB>
                      <a:noFill/>
                    </a:lnB>
                    <a:solidFill>
                      <a:srgbClr val="4f81bd"/>
                    </a:solidFill>
                  </a:tcPr>
                </a:tc>
                <a:tc>
                  <a:txBody>
                    <a:bodyPr anchor="t">
                      <a:noAutofit/>
                    </a:bodyPr>
                    <a:p>
                      <a:pPr>
                        <a:lnSpc>
                          <a:spcPct val="100000"/>
                        </a:lnSpc>
                      </a:pPr>
                      <a:r>
                        <a:rPr b="0" lang="pt-BR" sz="2020" spc="-1" strike="noStrike">
                          <a:solidFill>
                            <a:srgbClr val="ffffff"/>
                          </a:solidFill>
                          <a:latin typeface="Calibri"/>
                        </a:rPr>
                        <a:t>Baseada em</a:t>
                      </a:r>
                      <a:endParaRPr b="0" lang="pt-BR" sz="2020" spc="-1" strike="noStrike">
                        <a:solidFill>
                          <a:srgbClr val="000000"/>
                        </a:solidFill>
                        <a:latin typeface="Arial"/>
                      </a:endParaRPr>
                    </a:p>
                  </a:txBody>
                  <a:tcPr anchor="t" marL="91440" marR="91440">
                    <a:lnL>
                      <a:noFill/>
                    </a:lnL>
                    <a:lnR>
                      <a:noFill/>
                    </a:lnR>
                    <a:lnT w="12240">
                      <a:solidFill>
                        <a:srgbClr val="4f81bd"/>
                      </a:solidFill>
                    </a:lnT>
                    <a:lnB>
                      <a:noFill/>
                    </a:lnB>
                    <a:solidFill>
                      <a:srgbClr val="4f81bd"/>
                    </a:solidFill>
                  </a:tcPr>
                </a:tc>
                <a:tc>
                  <a:txBody>
                    <a:bodyPr anchor="t">
                      <a:noAutofit/>
                    </a:bodyPr>
                    <a:p>
                      <a:pPr>
                        <a:lnSpc>
                          <a:spcPct val="100000"/>
                        </a:lnSpc>
                      </a:pPr>
                      <a:r>
                        <a:rPr b="0" lang="pt-BR" sz="2020" spc="-1" strike="noStrike">
                          <a:solidFill>
                            <a:srgbClr val="ffffff"/>
                          </a:solidFill>
                          <a:latin typeface="Calibri"/>
                        </a:rPr>
                        <a:t>Abrangência</a:t>
                      </a:r>
                      <a:endParaRPr b="0" lang="pt-BR" sz="2020" spc="-1" strike="noStrike">
                        <a:solidFill>
                          <a:srgbClr val="000000"/>
                        </a:solidFill>
                        <a:latin typeface="Arial"/>
                      </a:endParaRPr>
                    </a:p>
                  </a:txBody>
                  <a:tcPr anchor="t" marL="91440" marR="91440">
                    <a:lnL>
                      <a:noFill/>
                    </a:lnL>
                    <a:lnR w="12240">
                      <a:solidFill>
                        <a:srgbClr val="4f81bd"/>
                      </a:solidFill>
                    </a:lnR>
                    <a:lnT w="12240">
                      <a:solidFill>
                        <a:srgbClr val="4f81bd"/>
                      </a:solidFill>
                    </a:lnT>
                    <a:lnB>
                      <a:noFill/>
                    </a:lnB>
                    <a:solidFill>
                      <a:srgbClr val="4f81bd"/>
                    </a:solidFill>
                  </a:tcPr>
                </a:tc>
              </a:tr>
              <a:tr h="370800">
                <a:tc>
                  <a:txBody>
                    <a:bodyPr anchor="t">
                      <a:noAutofit/>
                    </a:bodyPr>
                    <a:p>
                      <a:pPr>
                        <a:lnSpc>
                          <a:spcPct val="100000"/>
                        </a:lnSpc>
                        <a:tabLst>
                          <a:tab algn="l" pos="0"/>
                        </a:tabLst>
                      </a:pPr>
                      <a:r>
                        <a:rPr b="0" lang="pt-BR" sz="2020" spc="-1" strike="noStrike">
                          <a:solidFill>
                            <a:srgbClr val="000000"/>
                          </a:solidFill>
                          <a:latin typeface="Calibri"/>
                        </a:rPr>
                        <a:t>Comportamental</a:t>
                      </a:r>
                      <a:endParaRPr b="0" lang="pt-BR" sz="2020" spc="-1" strike="noStrike">
                        <a:solidFill>
                          <a:srgbClr val="000000"/>
                        </a:solidFill>
                        <a:latin typeface="Arial"/>
                      </a:endParaRPr>
                    </a:p>
                  </a:txBody>
                  <a:tcPr anchor="t" marL="91440" marR="91440">
                    <a:lnL w="12240">
                      <a:solidFill>
                        <a:srgbClr val="4f81bd"/>
                      </a:solidFill>
                    </a:lnL>
                    <a:lnR>
                      <a:noFill/>
                    </a:lnR>
                    <a:lnT>
                      <a:noFill/>
                    </a:lnT>
                    <a:lnB>
                      <a:noFill/>
                    </a:lnB>
                    <a:noFill/>
                  </a:tcPr>
                </a:tc>
                <a:tc>
                  <a:txBody>
                    <a:bodyPr anchor="t">
                      <a:noAutofit/>
                    </a:bodyPr>
                    <a:p>
                      <a:pPr marL="365040" indent="-365040">
                        <a:lnSpc>
                          <a:spcPct val="100000"/>
                        </a:lnSpc>
                        <a:buClr>
                          <a:srgbClr val="000000"/>
                        </a:buClr>
                        <a:buFont typeface="Arial"/>
                        <a:buChar char="•"/>
                      </a:pPr>
                      <a:r>
                        <a:rPr b="0" lang="pt-BR" sz="2020" spc="-1" strike="noStrike">
                          <a:solidFill>
                            <a:srgbClr val="000000"/>
                          </a:solidFill>
                          <a:latin typeface="Calibri"/>
                        </a:rPr>
                        <a:t>Fatores</a:t>
                      </a:r>
                      <a:br>
                        <a:rPr sz="2020"/>
                      </a:br>
                      <a:r>
                        <a:rPr b="0" lang="pt-BR" sz="2000" spc="-1" strike="noStrike">
                          <a:solidFill>
                            <a:srgbClr val="000000"/>
                          </a:solidFill>
                          <a:latin typeface="Calibri"/>
                        </a:rPr>
                        <a:t>(baixo alinhamento com estratégia)</a:t>
                      </a:r>
                      <a:endParaRPr b="0" lang="pt-BR" sz="2000" spc="-1" strike="noStrike">
                        <a:solidFill>
                          <a:srgbClr val="000000"/>
                        </a:solidFill>
                        <a:latin typeface="Arial"/>
                      </a:endParaRPr>
                    </a:p>
                    <a:p>
                      <a:pPr marL="365040" indent="-365040">
                        <a:lnSpc>
                          <a:spcPct val="100000"/>
                        </a:lnSpc>
                        <a:buClr>
                          <a:srgbClr val="000000"/>
                        </a:buClr>
                        <a:buFont typeface="Arial"/>
                        <a:buChar char="•"/>
                      </a:pPr>
                      <a:r>
                        <a:rPr b="0" lang="pt-BR" sz="2020" spc="-1" strike="noStrike">
                          <a:solidFill>
                            <a:srgbClr val="000000"/>
                          </a:solidFill>
                          <a:latin typeface="Calibri"/>
                        </a:rPr>
                        <a:t>Valores</a:t>
                      </a:r>
                      <a:br>
                        <a:rPr sz="2020"/>
                      </a:br>
                      <a:r>
                        <a:rPr b="0" lang="pt-BR" sz="2000" spc="-1" strike="noStrike">
                          <a:solidFill>
                            <a:srgbClr val="000000"/>
                          </a:solidFill>
                          <a:latin typeface="Calibri"/>
                        </a:rPr>
                        <a:t>(alinhamento com estratégia)</a:t>
                      </a:r>
                      <a:endParaRPr b="0" lang="pt-BR" sz="2000" spc="-1" strike="noStrike">
                        <a:solidFill>
                          <a:srgbClr val="000000"/>
                        </a:solidFill>
                        <a:latin typeface="Arial"/>
                      </a:endParaRPr>
                    </a:p>
                    <a:p>
                      <a:pPr marL="365040" indent="-365040">
                        <a:lnSpc>
                          <a:spcPct val="100000"/>
                        </a:lnSpc>
                        <a:buClr>
                          <a:srgbClr val="000000"/>
                        </a:buClr>
                        <a:buFont typeface="Arial"/>
                        <a:buChar char="•"/>
                      </a:pPr>
                      <a:r>
                        <a:rPr b="0" lang="pt-BR" sz="3600" spc="-1" strike="noStrike">
                          <a:solidFill>
                            <a:srgbClr val="000000"/>
                          </a:solidFill>
                          <a:latin typeface="Calibri"/>
                        </a:rPr>
                        <a:t>Competências</a:t>
                      </a:r>
                      <a:br>
                        <a:rPr sz="3200"/>
                      </a:br>
                      <a:r>
                        <a:rPr b="0" lang="pt-BR" sz="2000" spc="-1" strike="noStrike">
                          <a:solidFill>
                            <a:srgbClr val="000000"/>
                          </a:solidFill>
                          <a:latin typeface="Calibri"/>
                        </a:rPr>
                        <a:t>(alto alinhamento com estratégia)</a:t>
                      </a:r>
                      <a:endParaRPr b="0" lang="pt-BR" sz="2000" spc="-1" strike="noStrike">
                        <a:solidFill>
                          <a:srgbClr val="000000"/>
                        </a:solidFill>
                        <a:latin typeface="Arial"/>
                      </a:endParaRPr>
                    </a:p>
                  </a:txBody>
                  <a:tcPr anchor="t" marL="91440" marR="91440">
                    <a:lnL>
                      <a:noFill/>
                    </a:lnL>
                    <a:lnR>
                      <a:noFill/>
                    </a:lnR>
                    <a:lnT>
                      <a:noFill/>
                    </a:lnT>
                    <a:lnB>
                      <a:noFill/>
                    </a:lnB>
                    <a:noFill/>
                  </a:tcPr>
                </a:tc>
                <a:tc>
                  <a:txBody>
                    <a:bodyPr anchor="t">
                      <a:noAutofit/>
                    </a:bodyPr>
                    <a:p>
                      <a:pPr marL="365040" indent="-365040">
                        <a:lnSpc>
                          <a:spcPct val="100000"/>
                        </a:lnSpc>
                        <a:buClr>
                          <a:srgbClr val="000000"/>
                        </a:buClr>
                        <a:buFont typeface="Arial"/>
                        <a:buChar char="•"/>
                      </a:pPr>
                      <a:r>
                        <a:rPr b="0" lang="pt-BR" sz="2020" spc="-1" strike="noStrike">
                          <a:solidFill>
                            <a:srgbClr val="000000"/>
                          </a:solidFill>
                          <a:latin typeface="Calibri"/>
                        </a:rPr>
                        <a:t>Avaliação pelo líder</a:t>
                      </a:r>
                      <a:endParaRPr b="0" lang="pt-BR" sz="2020" spc="-1" strike="noStrike">
                        <a:solidFill>
                          <a:srgbClr val="000000"/>
                        </a:solidFill>
                        <a:latin typeface="Arial"/>
                      </a:endParaRPr>
                    </a:p>
                    <a:p>
                      <a:pPr marL="365040" indent="-365040">
                        <a:lnSpc>
                          <a:spcPct val="100000"/>
                        </a:lnSpc>
                        <a:buClr>
                          <a:srgbClr val="000000"/>
                        </a:buClr>
                        <a:buFont typeface="Arial"/>
                        <a:buChar char="•"/>
                      </a:pPr>
                      <a:r>
                        <a:rPr b="0" lang="pt-BR" sz="2020" spc="-1" strike="noStrike">
                          <a:solidFill>
                            <a:srgbClr val="000000"/>
                          </a:solidFill>
                          <a:latin typeface="Calibri"/>
                        </a:rPr>
                        <a:t>+ Autoavaliação</a:t>
                      </a:r>
                      <a:endParaRPr b="0" lang="pt-BR" sz="2020" spc="-1" strike="noStrike">
                        <a:solidFill>
                          <a:srgbClr val="000000"/>
                        </a:solidFill>
                        <a:latin typeface="Arial"/>
                      </a:endParaRPr>
                    </a:p>
                    <a:p>
                      <a:pPr marL="365040" indent="-365040">
                        <a:lnSpc>
                          <a:spcPct val="100000"/>
                        </a:lnSpc>
                        <a:buClr>
                          <a:srgbClr val="000000"/>
                        </a:buClr>
                        <a:buFont typeface="Arial"/>
                        <a:buChar char="•"/>
                      </a:pPr>
                      <a:r>
                        <a:rPr b="0" lang="pt-BR" sz="2020" spc="-1" strike="noStrike">
                          <a:solidFill>
                            <a:srgbClr val="000000"/>
                          </a:solidFill>
                          <a:latin typeface="Calibri"/>
                        </a:rPr>
                        <a:t>+ Outros públicos: pares, clientes ou subordinados</a:t>
                      </a:r>
                      <a:endParaRPr b="0" lang="pt-BR" sz="2020" spc="-1" strike="noStrike">
                        <a:solidFill>
                          <a:srgbClr val="000000"/>
                        </a:solidFill>
                        <a:latin typeface="Arial"/>
                      </a:endParaRPr>
                    </a:p>
                    <a:p>
                      <a:pPr marL="365040" indent="-365040">
                        <a:lnSpc>
                          <a:spcPct val="100000"/>
                        </a:lnSpc>
                        <a:buClr>
                          <a:srgbClr val="000000"/>
                        </a:buClr>
                        <a:buFont typeface="Arial"/>
                        <a:buChar char="•"/>
                      </a:pPr>
                      <a:r>
                        <a:rPr b="0" lang="pt-BR" sz="2020" spc="-1" strike="noStrike">
                          <a:solidFill>
                            <a:srgbClr val="000000"/>
                          </a:solidFill>
                          <a:latin typeface="Calibri"/>
                        </a:rPr>
                        <a:t>360°</a:t>
                      </a:r>
                      <a:endParaRPr b="0" lang="pt-BR" sz="2020" spc="-1" strike="noStrike">
                        <a:solidFill>
                          <a:srgbClr val="000000"/>
                        </a:solidFill>
                        <a:latin typeface="Arial"/>
                      </a:endParaRPr>
                    </a:p>
                  </a:txBody>
                  <a:tcPr anchor="t" marL="91440" marR="91440">
                    <a:lnL>
                      <a:noFill/>
                    </a:lnL>
                    <a:lnR w="12240">
                      <a:solidFill>
                        <a:srgbClr val="4f81bd"/>
                      </a:solidFill>
                    </a:lnR>
                    <a:lnT>
                      <a:noFill/>
                    </a:lnT>
                    <a:lnB>
                      <a:noFill/>
                    </a:lnB>
                    <a:noFill/>
                  </a:tcPr>
                </a:tc>
              </a:tr>
              <a:tr h="370800">
                <a:tc>
                  <a:txBody>
                    <a:bodyPr anchor="t">
                      <a:noAutofit/>
                    </a:bodyPr>
                    <a:p>
                      <a:pPr>
                        <a:lnSpc>
                          <a:spcPct val="100000"/>
                        </a:lnSpc>
                        <a:tabLst>
                          <a:tab algn="l" pos="0"/>
                        </a:tabLst>
                      </a:pPr>
                      <a:r>
                        <a:rPr b="0" lang="pt-BR" sz="2020" spc="-1" strike="noStrike">
                          <a:solidFill>
                            <a:srgbClr val="000000"/>
                          </a:solidFill>
                          <a:latin typeface="Calibri"/>
                        </a:rPr>
                        <a:t>Por resultados</a:t>
                      </a:r>
                      <a:endParaRPr b="0" lang="pt-BR" sz="2020" spc="-1" strike="noStrike">
                        <a:solidFill>
                          <a:srgbClr val="000000"/>
                        </a:solidFill>
                        <a:latin typeface="Arial"/>
                      </a:endParaRPr>
                    </a:p>
                  </a:txBody>
                  <a:tcPr anchor="t" marL="91440" marR="91440">
                    <a:lnL w="12240">
                      <a:solidFill>
                        <a:srgbClr val="4f81bd"/>
                      </a:solidFill>
                    </a:lnL>
                    <a:lnR>
                      <a:noFill/>
                    </a:lnR>
                    <a:lnT>
                      <a:noFill/>
                    </a:lnT>
                    <a:lnB w="12240">
                      <a:solidFill>
                        <a:srgbClr val="4f81bd"/>
                      </a:solidFill>
                    </a:lnB>
                    <a:noFill/>
                  </a:tcPr>
                </a:tc>
                <a:tc>
                  <a:txBody>
                    <a:bodyPr anchor="t">
                      <a:noAutofit/>
                    </a:bodyPr>
                    <a:p>
                      <a:pPr marL="365040" indent="-365040">
                        <a:lnSpc>
                          <a:spcPct val="100000"/>
                        </a:lnSpc>
                        <a:buClr>
                          <a:srgbClr val="000000"/>
                        </a:buClr>
                        <a:buFont typeface="Arial"/>
                        <a:buChar char="•"/>
                      </a:pPr>
                      <a:r>
                        <a:rPr b="0" lang="pt-BR" sz="2020" spc="-1" strike="noStrike">
                          <a:solidFill>
                            <a:srgbClr val="000000"/>
                          </a:solidFill>
                          <a:latin typeface="Calibri"/>
                        </a:rPr>
                        <a:t>Indicadores (KPIs)</a:t>
                      </a:r>
                      <a:endParaRPr b="0" lang="pt-BR" sz="2020" spc="-1" strike="noStrike">
                        <a:solidFill>
                          <a:srgbClr val="000000"/>
                        </a:solidFill>
                        <a:latin typeface="Arial"/>
                      </a:endParaRPr>
                    </a:p>
                    <a:p>
                      <a:pPr marL="365040" indent="-365040">
                        <a:lnSpc>
                          <a:spcPct val="100000"/>
                        </a:lnSpc>
                        <a:buClr>
                          <a:srgbClr val="000000"/>
                        </a:buClr>
                        <a:buFont typeface="Arial"/>
                        <a:buChar char="•"/>
                      </a:pPr>
                      <a:r>
                        <a:rPr b="0" lang="pt-BR" sz="2020" spc="-1" strike="noStrike">
                          <a:solidFill>
                            <a:srgbClr val="000000"/>
                          </a:solidFill>
                          <a:latin typeface="Calibri"/>
                        </a:rPr>
                        <a:t>Performance</a:t>
                      </a:r>
                      <a:endParaRPr b="0" lang="pt-BR" sz="2020" spc="-1" strike="noStrike">
                        <a:solidFill>
                          <a:srgbClr val="000000"/>
                        </a:solidFill>
                        <a:latin typeface="Arial"/>
                      </a:endParaRPr>
                    </a:p>
                    <a:p>
                      <a:pPr marL="365040" indent="-365040">
                        <a:lnSpc>
                          <a:spcPct val="100000"/>
                        </a:lnSpc>
                        <a:buClr>
                          <a:srgbClr val="000000"/>
                        </a:buClr>
                        <a:buFont typeface="Arial"/>
                        <a:buChar char="•"/>
                      </a:pPr>
                      <a:r>
                        <a:rPr b="0" lang="pt-BR" sz="2020" spc="-1" strike="noStrike">
                          <a:solidFill>
                            <a:srgbClr val="000000"/>
                          </a:solidFill>
                          <a:latin typeface="Calibri"/>
                        </a:rPr>
                        <a:t>Execução de planos</a:t>
                      </a:r>
                      <a:endParaRPr b="0" lang="pt-BR" sz="2020" spc="-1" strike="noStrike">
                        <a:solidFill>
                          <a:srgbClr val="000000"/>
                        </a:solidFill>
                        <a:latin typeface="Arial"/>
                      </a:endParaRPr>
                    </a:p>
                  </a:txBody>
                  <a:tcPr anchor="t" marL="91440" marR="91440">
                    <a:lnL>
                      <a:noFill/>
                    </a:lnL>
                    <a:lnR>
                      <a:noFill/>
                    </a:lnR>
                    <a:lnT>
                      <a:noFill/>
                    </a:lnT>
                    <a:lnB w="12240">
                      <a:solidFill>
                        <a:srgbClr val="4f81bd"/>
                      </a:solidFill>
                    </a:lnB>
                    <a:noFill/>
                  </a:tcPr>
                </a:tc>
                <a:tc>
                  <a:txBody>
                    <a:bodyPr anchor="t">
                      <a:noAutofit/>
                    </a:bodyPr>
                    <a:p>
                      <a:pPr marL="365040" indent="-365040">
                        <a:lnSpc>
                          <a:spcPct val="100000"/>
                        </a:lnSpc>
                        <a:buClr>
                          <a:srgbClr val="000000"/>
                        </a:buClr>
                        <a:buFont typeface="Arial"/>
                        <a:buChar char="•"/>
                      </a:pPr>
                      <a:r>
                        <a:rPr b="0" lang="pt-BR" sz="2020" spc="-1" strike="noStrike">
                          <a:solidFill>
                            <a:srgbClr val="000000"/>
                          </a:solidFill>
                          <a:latin typeface="Calibri"/>
                        </a:rPr>
                        <a:t>Mensuração direta dos resultados</a:t>
                      </a:r>
                      <a:endParaRPr b="0" lang="pt-BR" sz="2020" spc="-1" strike="noStrike">
                        <a:solidFill>
                          <a:srgbClr val="000000"/>
                        </a:solidFill>
                        <a:latin typeface="Arial"/>
                      </a:endParaRPr>
                    </a:p>
                  </a:txBody>
                  <a:tcPr anchor="t" marL="91440" marR="91440">
                    <a:lnL>
                      <a:noFill/>
                    </a:lnL>
                    <a:lnR w="12240">
                      <a:solidFill>
                        <a:srgbClr val="4f81bd"/>
                      </a:solidFill>
                    </a:lnR>
                    <a:lnT>
                      <a:noFill/>
                    </a:lnT>
                    <a:lnB w="12240">
                      <a:solidFill>
                        <a:srgbClr val="4f81bd"/>
                      </a:solidFill>
                    </a:lnB>
                    <a:noFill/>
                  </a:tcPr>
                </a:tc>
              </a:tr>
            </a:tbl>
          </a:graphicData>
        </a:graphic>
      </p:graphicFrame>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7" name="Picture 2" descr="Transferidor Escolar 360 Graus Académie - Académie - Escolar, Esquadro e  Transferidor - Tilibra"/>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p:blipFill>
        <p:spPr>
          <a:xfrm>
            <a:off x="4483800" y="791640"/>
            <a:ext cx="9320400" cy="9320400"/>
          </a:xfrm>
          <a:prstGeom prst="rect">
            <a:avLst/>
          </a:prstGeom>
          <a:ln w="0">
            <a:noFill/>
          </a:ln>
        </p:spPr>
      </p:pic>
      <p:sp>
        <p:nvSpPr>
          <p:cNvPr id="1578"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avaliação</a:t>
            </a:r>
            <a:endParaRPr b="0" lang="pt-BR" sz="4050" spc="-1" strike="noStrike">
              <a:solidFill>
                <a:srgbClr val="000000"/>
              </a:solidFill>
              <a:latin typeface="Calibri"/>
            </a:endParaRPr>
          </a:p>
        </p:txBody>
      </p:sp>
      <p:sp>
        <p:nvSpPr>
          <p:cNvPr id="1579" name="Rectangle 3"/>
          <p:cNvSpPr/>
          <p:nvPr/>
        </p:nvSpPr>
        <p:spPr>
          <a:xfrm>
            <a:off x="710280" y="1405800"/>
            <a:ext cx="12765600" cy="1185840"/>
          </a:xfrm>
          <a:prstGeom prst="rect">
            <a:avLst/>
          </a:prstGeom>
          <a:noFill/>
          <a:ln w="0">
            <a:noFill/>
          </a:ln>
        </p:spPr>
        <p:style>
          <a:lnRef idx="0"/>
          <a:fillRef idx="0"/>
          <a:effectRef idx="0"/>
          <a:fontRef idx="minor"/>
        </p:style>
        <p:txBody>
          <a:bodyPr lIns="90000" rIns="90000" tIns="45000" bIns="45000" anchor="ctr">
            <a:spAutoFit/>
          </a:bodyPr>
          <a:p>
            <a:pPr>
              <a:lnSpc>
                <a:spcPct val="90000"/>
              </a:lnSpc>
            </a:pPr>
            <a:r>
              <a:rPr b="1" lang="pt-BR" sz="4400" spc="-1" strike="noStrike">
                <a:solidFill>
                  <a:srgbClr val="000000"/>
                </a:solidFill>
                <a:latin typeface="Calibri"/>
                <a:ea typeface="Microsoft JhengHei"/>
              </a:rPr>
              <a:t>Avaliação 360°</a:t>
            </a:r>
            <a:endParaRPr b="0" lang="pt-BR" sz="4400" spc="-1" strike="noStrike">
              <a:solidFill>
                <a:srgbClr val="000000"/>
              </a:solidFill>
              <a:latin typeface="Arial"/>
            </a:endParaRPr>
          </a:p>
          <a:p>
            <a:pPr>
              <a:lnSpc>
                <a:spcPct val="90000"/>
              </a:lnSpc>
            </a:pPr>
            <a:r>
              <a:rPr b="1" lang="pt-BR" sz="3600" spc="-1" strike="noStrike">
                <a:solidFill>
                  <a:srgbClr val="000000"/>
                </a:solidFill>
                <a:latin typeface="Calibri"/>
                <a:ea typeface="Microsoft JhengHei"/>
              </a:rPr>
              <a:t>(Comportamental)</a:t>
            </a:r>
            <a:endParaRPr b="0" lang="pt-BR" sz="3600" spc="-1" strike="noStrike">
              <a:solidFill>
                <a:srgbClr val="000000"/>
              </a:solidFill>
              <a:latin typeface="Arial"/>
            </a:endParaRPr>
          </a:p>
        </p:txBody>
      </p:sp>
      <p:sp>
        <p:nvSpPr>
          <p:cNvPr id="1580" name="Retângulo 4"/>
          <p:cNvSpPr/>
          <p:nvPr/>
        </p:nvSpPr>
        <p:spPr>
          <a:xfrm>
            <a:off x="8064000" y="5699160"/>
            <a:ext cx="2160000" cy="93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graphicFrame>
        <p:nvGraphicFramePr>
          <p:cNvPr id="9" name="Diagram9"/>
          <p:cNvGraphicFramePr/>
          <p:nvPr>
            <p:extLst>
              <p:ext uri="{D42A27DB-BD31-4B8C-83A1-F6EECF244321}">
                <p14:modId xmlns:p14="http://schemas.microsoft.com/office/powerpoint/2010/main" val="2249492775"/>
              </p:ext>
            </p:extLst>
          </p:nvPr>
        </p:nvGraphicFramePr>
        <p:xfrm>
          <a:off x="3048120" y="1122840"/>
          <a:ext cx="12191760" cy="8600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1"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avaliação</a:t>
            </a:r>
            <a:endParaRPr b="0" lang="pt-BR" sz="4050" spc="-1" strike="noStrike">
              <a:solidFill>
                <a:srgbClr val="000000"/>
              </a:solidFill>
              <a:latin typeface="Calibri"/>
            </a:endParaRPr>
          </a:p>
        </p:txBody>
      </p:sp>
      <p:grpSp>
        <p:nvGrpSpPr>
          <p:cNvPr id="1582" name="Agrupar 41"/>
          <p:cNvGrpSpPr/>
          <p:nvPr/>
        </p:nvGrpSpPr>
        <p:grpSpPr>
          <a:xfrm>
            <a:off x="5005800" y="1686960"/>
            <a:ext cx="8746560" cy="7862040"/>
            <a:chOff x="5005800" y="1686960"/>
            <a:chExt cx="8746560" cy="7862040"/>
          </a:xfrm>
        </p:grpSpPr>
        <p:sp>
          <p:nvSpPr>
            <p:cNvPr id="1583" name="Forma Livre: Forma 42"/>
            <p:cNvSpPr/>
            <p:nvPr/>
          </p:nvSpPr>
          <p:spPr>
            <a:xfrm>
              <a:off x="7538760" y="1686960"/>
              <a:ext cx="3679920" cy="3182760"/>
            </a:xfrm>
            <a:custGeom>
              <a:avLst/>
              <a:gdLst>
                <a:gd name="textAreaLeft" fmla="*/ 0 w 3679920"/>
                <a:gd name="textAreaRight" fmla="*/ 3680280 w 3679920"/>
                <a:gd name="textAreaTop" fmla="*/ 0 h 3182760"/>
                <a:gd name="textAreaBottom" fmla="*/ 3183120 h 318276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be8f00"/>
                </a:gs>
                <a:gs pos="100000">
                  <a:srgbClr val="f7ba00"/>
                </a:gs>
              </a:gsLst>
              <a:lin ang="162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231840" rIns="363240" tIns="363240" bIns="363240" anchor="ctr">
              <a:noAutofit/>
            </a:bodyPr>
            <a:p>
              <a:pPr algn="ctr">
                <a:lnSpc>
                  <a:spcPct val="90000"/>
                </a:lnSpc>
                <a:spcAft>
                  <a:spcPts val="1261"/>
                </a:spcAft>
                <a:tabLst>
                  <a:tab algn="l" pos="0"/>
                </a:tabLst>
              </a:pPr>
              <a:r>
                <a:rPr b="1" lang="pt-BR" sz="3600" spc="-1" strike="noStrike">
                  <a:solidFill>
                    <a:srgbClr val="000000"/>
                  </a:solidFill>
                  <a:latin typeface="Calibri"/>
                  <a:ea typeface="Microsoft JhengHei"/>
                </a:rPr>
                <a:t>1</a:t>
              </a:r>
              <a:endParaRPr b="0" lang="pt-BR" sz="3600" spc="-1" strike="noStrike">
                <a:solidFill>
                  <a:srgbClr val="000000"/>
                </a:solidFill>
                <a:latin typeface="Arial"/>
              </a:endParaRPr>
            </a:p>
            <a:p>
              <a:pPr algn="ctr">
                <a:lnSpc>
                  <a:spcPct val="90000"/>
                </a:lnSpc>
                <a:spcAft>
                  <a:spcPts val="839"/>
                </a:spcAft>
                <a:tabLst>
                  <a:tab algn="l" pos="0"/>
                </a:tabLst>
              </a:pPr>
              <a:r>
                <a:rPr b="1" lang="pt-BR" sz="2400" spc="-1" strike="noStrike">
                  <a:solidFill>
                    <a:srgbClr val="000000"/>
                  </a:solidFill>
                  <a:latin typeface="Calibri"/>
                  <a:ea typeface="Microsoft JhengHei"/>
                </a:rPr>
                <a:t>Desdobramento da estratégia</a:t>
              </a:r>
              <a:endParaRPr b="0" lang="pt-BR" sz="2400" spc="-1" strike="noStrike">
                <a:solidFill>
                  <a:srgbClr val="000000"/>
                </a:solidFill>
                <a:latin typeface="Arial"/>
              </a:endParaRPr>
            </a:p>
          </p:txBody>
        </p:sp>
        <p:sp>
          <p:nvSpPr>
            <p:cNvPr id="1584" name="Forma Livre: Forma 43"/>
            <p:cNvSpPr/>
            <p:nvPr/>
          </p:nvSpPr>
          <p:spPr>
            <a:xfrm rot="5400000">
              <a:off x="10320840" y="3777840"/>
              <a:ext cx="3182760" cy="3679920"/>
            </a:xfrm>
            <a:custGeom>
              <a:avLst/>
              <a:gdLst>
                <a:gd name="textAreaLeft" fmla="*/ 0 w 3182760"/>
                <a:gd name="textAreaRight" fmla="*/ 3183120 w 3182760"/>
                <a:gd name="textAreaTop" fmla="*/ 0 h 3679920"/>
                <a:gd name="textAreaBottom" fmla="*/ 3680280 h 367992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00b50f"/>
                </a:gs>
                <a:gs pos="100000">
                  <a:srgbClr val="00eb15"/>
                </a:gs>
              </a:gsLst>
              <a:lin ang="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363240" rIns="363240" tIns="231840" bIns="363240" anchor="ctr" vert="vert270" rot="16200000">
              <a:noAutofit/>
            </a:bodyPr>
            <a:p>
              <a:pPr algn="ctr">
                <a:lnSpc>
                  <a:spcPct val="90000"/>
                </a:lnSpc>
                <a:spcAft>
                  <a:spcPts val="1261"/>
                </a:spcAft>
                <a:tabLst>
                  <a:tab algn="l" pos="0"/>
                </a:tabLst>
              </a:pPr>
              <a:r>
                <a:rPr b="1" lang="pt-BR" sz="3600" spc="-1" strike="noStrike">
                  <a:solidFill>
                    <a:srgbClr val="000000"/>
                  </a:solidFill>
                  <a:latin typeface="Calibri"/>
                  <a:ea typeface="Microsoft JhengHei"/>
                </a:rPr>
                <a:t>2</a:t>
              </a:r>
              <a:endParaRPr b="0" lang="pt-BR" sz="3600" spc="-1" strike="noStrike">
                <a:solidFill>
                  <a:srgbClr val="000000"/>
                </a:solidFill>
                <a:latin typeface="Arial"/>
              </a:endParaRPr>
            </a:p>
            <a:p>
              <a:pPr algn="ctr">
                <a:lnSpc>
                  <a:spcPct val="90000"/>
                </a:lnSpc>
                <a:spcAft>
                  <a:spcPts val="839"/>
                </a:spcAft>
                <a:tabLst>
                  <a:tab algn="l" pos="0"/>
                </a:tabLst>
              </a:pPr>
              <a:r>
                <a:rPr b="1" lang="pt-BR" sz="2400" spc="-1" strike="noStrike">
                  <a:solidFill>
                    <a:srgbClr val="000000"/>
                  </a:solidFill>
                  <a:latin typeface="Calibri"/>
                  <a:ea typeface="Microsoft JhengHei"/>
                </a:rPr>
                <a:t>Negociação das metas</a:t>
              </a:r>
              <a:endParaRPr b="0" lang="pt-BR" sz="2400" spc="-1" strike="noStrike">
                <a:solidFill>
                  <a:srgbClr val="000000"/>
                </a:solidFill>
                <a:latin typeface="Arial"/>
              </a:endParaRPr>
            </a:p>
          </p:txBody>
        </p:sp>
        <p:sp>
          <p:nvSpPr>
            <p:cNvPr id="1585" name="Forma Livre: Forma 44"/>
            <p:cNvSpPr/>
            <p:nvPr/>
          </p:nvSpPr>
          <p:spPr>
            <a:xfrm flipV="1" rot="10800000">
              <a:off x="7539480" y="6365880"/>
              <a:ext cx="3679920" cy="3182760"/>
            </a:xfrm>
            <a:custGeom>
              <a:avLst/>
              <a:gdLst>
                <a:gd name="textAreaLeft" fmla="*/ 0 w 3679920"/>
                <a:gd name="textAreaRight" fmla="*/ 3680280 w 3679920"/>
                <a:gd name="textAreaTop" fmla="*/ -360 h 3182760"/>
                <a:gd name="textAreaBottom" fmla="*/ 3182760 h 318276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186094"/>
                </a:gs>
                <a:gs pos="100000">
                  <a:srgbClr val="1e7dc1"/>
                </a:gs>
              </a:gsLst>
              <a:lin ang="162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231840" rIns="363240" tIns="363240" bIns="363240" anchor="ctr">
              <a:noAutofit/>
            </a:bodyPr>
            <a:p>
              <a:pPr algn="ctr">
                <a:lnSpc>
                  <a:spcPct val="90000"/>
                </a:lnSpc>
                <a:spcAft>
                  <a:spcPts val="1261"/>
                </a:spcAft>
                <a:tabLst>
                  <a:tab algn="l" pos="0"/>
                </a:tabLst>
              </a:pPr>
              <a:r>
                <a:rPr b="1" lang="pt-BR" sz="3600" spc="-1" strike="noStrike">
                  <a:solidFill>
                    <a:srgbClr val="000000"/>
                  </a:solidFill>
                  <a:latin typeface="Calibri"/>
                  <a:ea typeface="Microsoft JhengHei"/>
                </a:rPr>
                <a:t>3</a:t>
              </a:r>
              <a:endParaRPr b="0" lang="pt-BR" sz="3600" spc="-1" strike="noStrike">
                <a:solidFill>
                  <a:srgbClr val="000000"/>
                </a:solidFill>
                <a:latin typeface="Arial"/>
              </a:endParaRPr>
            </a:p>
            <a:p>
              <a:pPr algn="ctr">
                <a:lnSpc>
                  <a:spcPct val="90000"/>
                </a:lnSpc>
                <a:spcAft>
                  <a:spcPts val="839"/>
                </a:spcAft>
                <a:tabLst>
                  <a:tab algn="l" pos="0"/>
                </a:tabLst>
              </a:pPr>
              <a:r>
                <a:rPr b="1" lang="pt-BR" sz="2400" spc="-1" strike="noStrike">
                  <a:solidFill>
                    <a:srgbClr val="000000"/>
                  </a:solidFill>
                  <a:latin typeface="Calibri"/>
                  <a:ea typeface="Microsoft JhengHei"/>
                </a:rPr>
                <a:t>Acompanhamento e revisão das metas</a:t>
              </a:r>
              <a:endParaRPr b="0" lang="pt-BR" sz="2400" spc="-1" strike="noStrike">
                <a:solidFill>
                  <a:srgbClr val="000000"/>
                </a:solidFill>
                <a:latin typeface="Arial"/>
              </a:endParaRPr>
            </a:p>
          </p:txBody>
        </p:sp>
        <p:sp>
          <p:nvSpPr>
            <p:cNvPr id="1586" name="Forma Livre: Forma 45"/>
            <p:cNvSpPr/>
            <p:nvPr/>
          </p:nvSpPr>
          <p:spPr>
            <a:xfrm rot="16200000">
              <a:off x="5254200" y="3778200"/>
              <a:ext cx="3182760" cy="3679920"/>
            </a:xfrm>
            <a:custGeom>
              <a:avLst/>
              <a:gdLst>
                <a:gd name="textAreaLeft" fmla="*/ 0 w 3182760"/>
                <a:gd name="textAreaRight" fmla="*/ 3183120 w 3182760"/>
                <a:gd name="textAreaTop" fmla="*/ 0 h 3679920"/>
                <a:gd name="textAreaBottom" fmla="*/ 3680280 h 367992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642e75"/>
                </a:gs>
                <a:gs pos="100000">
                  <a:srgbClr val="813b99"/>
                </a:gs>
              </a:gsLst>
              <a:lin ang="108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364320" rIns="364320" tIns="364320" bIns="232920" anchor="ctr" vert="vert" rot="5400000">
              <a:noAutofit/>
            </a:bodyPr>
            <a:p>
              <a:pPr algn="ctr">
                <a:lnSpc>
                  <a:spcPct val="90000"/>
                </a:lnSpc>
                <a:spcAft>
                  <a:spcPts val="1400"/>
                </a:spcAft>
                <a:tabLst>
                  <a:tab algn="l" pos="0"/>
                </a:tabLst>
              </a:pPr>
              <a:r>
                <a:rPr b="1" lang="pt-BR" sz="4000" spc="-1" strike="noStrike">
                  <a:solidFill>
                    <a:srgbClr val="000000"/>
                  </a:solidFill>
                  <a:latin typeface="Calibri"/>
                  <a:ea typeface="Microsoft JhengHei"/>
                </a:rPr>
                <a:t>4</a:t>
              </a:r>
              <a:endParaRPr b="0" lang="pt-BR" sz="4000" spc="-1" strike="noStrike">
                <a:solidFill>
                  <a:srgbClr val="000000"/>
                </a:solidFill>
                <a:latin typeface="Arial"/>
              </a:endParaRPr>
            </a:p>
            <a:p>
              <a:pPr algn="ctr">
                <a:lnSpc>
                  <a:spcPct val="90000"/>
                </a:lnSpc>
                <a:spcAft>
                  <a:spcPts val="839"/>
                </a:spcAft>
                <a:tabLst>
                  <a:tab algn="l" pos="0"/>
                </a:tabLst>
              </a:pPr>
              <a:r>
                <a:rPr b="1" lang="pt-BR" sz="2400" spc="-1" strike="noStrike">
                  <a:solidFill>
                    <a:srgbClr val="000000"/>
                  </a:solidFill>
                  <a:latin typeface="Calibri"/>
                  <a:ea typeface="Microsoft JhengHei"/>
                </a:rPr>
                <a:t>Avaliação dos</a:t>
              </a:r>
              <a:endParaRPr b="0" lang="pt-BR" sz="2400" spc="-1" strike="noStrike">
                <a:solidFill>
                  <a:srgbClr val="000000"/>
                </a:solidFill>
                <a:latin typeface="Arial"/>
              </a:endParaRPr>
            </a:p>
            <a:p>
              <a:pPr algn="ctr">
                <a:lnSpc>
                  <a:spcPct val="90000"/>
                </a:lnSpc>
                <a:spcAft>
                  <a:spcPts val="839"/>
                </a:spcAft>
                <a:tabLst>
                  <a:tab algn="l" pos="0"/>
                </a:tabLst>
              </a:pPr>
              <a:r>
                <a:rPr b="1" lang="pt-BR" sz="2400" spc="-1" strike="noStrike">
                  <a:solidFill>
                    <a:srgbClr val="000000"/>
                  </a:solidFill>
                  <a:latin typeface="Calibri"/>
                  <a:ea typeface="Microsoft JhengHei"/>
                </a:rPr>
                <a:t> </a:t>
              </a:r>
              <a:r>
                <a:rPr b="1" lang="pt-BR" sz="2400" spc="-1" strike="noStrike">
                  <a:solidFill>
                    <a:srgbClr val="000000"/>
                  </a:solidFill>
                  <a:latin typeface="Calibri"/>
                  <a:ea typeface="Microsoft JhengHei"/>
                </a:rPr>
                <a:t>resultados</a:t>
              </a:r>
              <a:endParaRPr b="0" lang="pt-BR" sz="2400" spc="-1" strike="noStrike">
                <a:solidFill>
                  <a:srgbClr val="000000"/>
                </a:solidFill>
                <a:latin typeface="Arial"/>
              </a:endParaRPr>
            </a:p>
          </p:txBody>
        </p:sp>
      </p:grpSp>
      <p:grpSp>
        <p:nvGrpSpPr>
          <p:cNvPr id="1587" name="Agrupar 46"/>
          <p:cNvGrpSpPr/>
          <p:nvPr/>
        </p:nvGrpSpPr>
        <p:grpSpPr>
          <a:xfrm>
            <a:off x="5111640" y="8187840"/>
            <a:ext cx="2524680" cy="2128680"/>
            <a:chOff x="5111640" y="8187840"/>
            <a:chExt cx="2524680" cy="2128680"/>
          </a:xfrm>
        </p:grpSpPr>
        <p:sp>
          <p:nvSpPr>
            <p:cNvPr id="1588" name="Forma Livre: Forma 47"/>
            <p:cNvSpPr/>
            <p:nvPr/>
          </p:nvSpPr>
          <p:spPr>
            <a:xfrm>
              <a:off x="5842800" y="8187840"/>
              <a:ext cx="1062000" cy="861480"/>
            </a:xfrm>
            <a:custGeom>
              <a:avLst/>
              <a:gdLst>
                <a:gd name="textAreaLeft" fmla="*/ 0 w 1062000"/>
                <a:gd name="textAreaRight" fmla="*/ 1062360 w 1062000"/>
                <a:gd name="textAreaTop" fmla="*/ 0 h 861480"/>
                <a:gd name="textAreaBottom" fmla="*/ 861840 h 86148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be8f00"/>
                </a:gs>
                <a:gs pos="100000">
                  <a:srgbClr val="f7ba00"/>
                </a:gs>
              </a:gsLst>
              <a:lin ang="162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231840" rIns="363240" tIns="363240" bIns="363240" anchor="ctr">
              <a:noAutofit/>
            </a:bodyPr>
            <a:p>
              <a:pPr algn="ctr">
                <a:lnSpc>
                  <a:spcPct val="90000"/>
                </a:lnSpc>
                <a:spcAft>
                  <a:spcPts val="1120"/>
                </a:spcAft>
                <a:tabLst>
                  <a:tab algn="l" pos="0"/>
                </a:tabLst>
              </a:pPr>
              <a:r>
                <a:rPr b="1" lang="pt-BR" sz="3200" spc="-1" strike="noStrike">
                  <a:solidFill>
                    <a:srgbClr val="ffffff"/>
                  </a:solidFill>
                  <a:latin typeface="Calibri"/>
                  <a:ea typeface="Microsoft JhengHei"/>
                </a:rPr>
                <a:t>1</a:t>
              </a:r>
              <a:endParaRPr b="0" lang="pt-BR" sz="3200" spc="-1" strike="noStrike">
                <a:solidFill>
                  <a:srgbClr val="000000"/>
                </a:solidFill>
                <a:latin typeface="Arial"/>
              </a:endParaRPr>
            </a:p>
          </p:txBody>
        </p:sp>
        <p:sp>
          <p:nvSpPr>
            <p:cNvPr id="1589" name="Forma Livre: Forma 48"/>
            <p:cNvSpPr/>
            <p:nvPr/>
          </p:nvSpPr>
          <p:spPr>
            <a:xfrm rot="5400000">
              <a:off x="6674400" y="8721000"/>
              <a:ext cx="861480" cy="1062000"/>
            </a:xfrm>
            <a:custGeom>
              <a:avLst/>
              <a:gdLst>
                <a:gd name="textAreaLeft" fmla="*/ 0 w 861480"/>
                <a:gd name="textAreaRight" fmla="*/ 861840 w 861480"/>
                <a:gd name="textAreaTop" fmla="*/ 0 h 1062000"/>
                <a:gd name="textAreaBottom" fmla="*/ 1062360 h 106200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00b50f"/>
                </a:gs>
                <a:gs pos="100000">
                  <a:srgbClr val="00eb15"/>
                </a:gs>
              </a:gsLst>
              <a:lin ang="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363240" rIns="363240" tIns="231840" bIns="363240" anchor="ctr" vert="vert270" rot="16200000">
              <a:noAutofit/>
            </a:bodyPr>
            <a:p>
              <a:pPr algn="ctr">
                <a:lnSpc>
                  <a:spcPct val="90000"/>
                </a:lnSpc>
                <a:spcAft>
                  <a:spcPts val="1120"/>
                </a:spcAft>
                <a:tabLst>
                  <a:tab algn="l" pos="0"/>
                </a:tabLst>
              </a:pPr>
              <a:r>
                <a:rPr b="1" lang="pt-BR" sz="3200" spc="-1" strike="noStrike">
                  <a:solidFill>
                    <a:srgbClr val="ffffff"/>
                  </a:solidFill>
                  <a:latin typeface="Calibri"/>
                  <a:ea typeface="Microsoft JhengHei"/>
                </a:rPr>
                <a:t>2</a:t>
              </a:r>
              <a:endParaRPr b="0" lang="pt-BR" sz="3200" spc="-1" strike="noStrike">
                <a:solidFill>
                  <a:srgbClr val="000000"/>
                </a:solidFill>
                <a:latin typeface="Arial"/>
              </a:endParaRPr>
            </a:p>
          </p:txBody>
        </p:sp>
        <p:sp>
          <p:nvSpPr>
            <p:cNvPr id="1590" name="Forma Livre: Forma 49"/>
            <p:cNvSpPr/>
            <p:nvPr/>
          </p:nvSpPr>
          <p:spPr>
            <a:xfrm flipV="1" rot="10800000">
              <a:off x="5843160" y="9454680"/>
              <a:ext cx="1062000" cy="861480"/>
            </a:xfrm>
            <a:custGeom>
              <a:avLst/>
              <a:gdLst>
                <a:gd name="textAreaLeft" fmla="*/ 0 w 1062000"/>
                <a:gd name="textAreaRight" fmla="*/ 1062360 w 1062000"/>
                <a:gd name="textAreaTop" fmla="*/ -360 h 861480"/>
                <a:gd name="textAreaBottom" fmla="*/ 861480 h 86148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186094"/>
                </a:gs>
                <a:gs pos="100000">
                  <a:srgbClr val="1e7dc1"/>
                </a:gs>
              </a:gsLst>
              <a:lin ang="162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231840" rIns="363240" tIns="363240" bIns="363240" anchor="ctr">
              <a:noAutofit/>
            </a:bodyPr>
            <a:p>
              <a:pPr algn="ctr">
                <a:lnSpc>
                  <a:spcPct val="90000"/>
                </a:lnSpc>
                <a:spcAft>
                  <a:spcPts val="1120"/>
                </a:spcAft>
                <a:tabLst>
                  <a:tab algn="l" pos="0"/>
                </a:tabLst>
              </a:pPr>
              <a:r>
                <a:rPr b="1" lang="pt-BR" sz="3200" spc="-1" strike="noStrike">
                  <a:solidFill>
                    <a:srgbClr val="ffffff"/>
                  </a:solidFill>
                  <a:latin typeface="Calibri"/>
                  <a:ea typeface="Microsoft JhengHei"/>
                </a:rPr>
                <a:t>3</a:t>
              </a:r>
              <a:endParaRPr b="0" lang="pt-BR" sz="3200" spc="-1" strike="noStrike">
                <a:solidFill>
                  <a:srgbClr val="000000"/>
                </a:solidFill>
                <a:latin typeface="Arial"/>
              </a:endParaRPr>
            </a:p>
          </p:txBody>
        </p:sp>
        <p:sp>
          <p:nvSpPr>
            <p:cNvPr id="1591" name="Forma Livre: Forma 50"/>
            <p:cNvSpPr/>
            <p:nvPr/>
          </p:nvSpPr>
          <p:spPr>
            <a:xfrm rot="16200000">
              <a:off x="5211720" y="8721360"/>
              <a:ext cx="861480" cy="1062000"/>
            </a:xfrm>
            <a:custGeom>
              <a:avLst/>
              <a:gdLst>
                <a:gd name="textAreaLeft" fmla="*/ 0 w 861480"/>
                <a:gd name="textAreaRight" fmla="*/ 861840 w 861480"/>
                <a:gd name="textAreaTop" fmla="*/ 0 h 1062000"/>
                <a:gd name="textAreaBottom" fmla="*/ 1062360 h 106200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642e75"/>
                </a:gs>
                <a:gs pos="100000">
                  <a:srgbClr val="813b99"/>
                </a:gs>
              </a:gsLst>
              <a:lin ang="108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364320" rIns="364320" tIns="364320" bIns="232920" anchor="ctr" vert="vert" rot="5400000">
              <a:noAutofit/>
            </a:bodyPr>
            <a:p>
              <a:pPr algn="ctr">
                <a:lnSpc>
                  <a:spcPct val="90000"/>
                </a:lnSpc>
                <a:spcAft>
                  <a:spcPts val="1120"/>
                </a:spcAft>
                <a:tabLst>
                  <a:tab algn="l" pos="0"/>
                </a:tabLst>
              </a:pPr>
              <a:r>
                <a:rPr b="1" lang="pt-BR" sz="3200" spc="-1" strike="noStrike">
                  <a:solidFill>
                    <a:srgbClr val="ffffff"/>
                  </a:solidFill>
                  <a:latin typeface="Calibri"/>
                  <a:ea typeface="Microsoft JhengHei"/>
                </a:rPr>
                <a:t>4</a:t>
              </a:r>
              <a:endParaRPr b="0" lang="pt-BR" sz="3200" spc="-1" strike="noStrike">
                <a:solidFill>
                  <a:srgbClr val="000000"/>
                </a:solidFill>
                <a:latin typeface="Arial"/>
              </a:endParaRPr>
            </a:p>
          </p:txBody>
        </p:sp>
      </p:grpSp>
      <p:sp>
        <p:nvSpPr>
          <p:cNvPr id="1592" name="AutoShape 68"/>
          <p:cNvSpPr/>
          <p:nvPr/>
        </p:nvSpPr>
        <p:spPr>
          <a:xfrm rot="7443000">
            <a:off x="6774480" y="8084160"/>
            <a:ext cx="831240" cy="514800"/>
          </a:xfrm>
          <a:custGeom>
            <a:avLst/>
            <a:gdLst>
              <a:gd name="textAreaLeft" fmla="*/ 129600 w 831240"/>
              <a:gd name="textAreaRight" fmla="*/ 727560 w 831240"/>
              <a:gd name="textAreaTop" fmla="*/ 128520 h 514800"/>
              <a:gd name="textAreaBottom" fmla="*/ 386280 h 514800"/>
            </a:gdLst>
            <a:ahLst/>
            <a:rect l="textAreaLeft" t="textAreaTop" r="textAreaRight" b="textAreaBottom"/>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6">
              <a:lumMod val="75000"/>
              <a:alpha val="50000"/>
            </a:schemeClr>
          </a:solidFill>
          <a:ln w="0">
            <a:noFill/>
          </a:ln>
        </p:spPr>
        <p:style>
          <a:lnRef idx="0"/>
          <a:fillRef idx="0"/>
          <a:effectRef idx="0"/>
          <a:fontRef idx="minor"/>
        </p:style>
        <p:txBody>
          <a:bodyPr wrap="none" lIns="90000" rIns="90000" tIns="46800" bIns="46800" anchor="ctr">
            <a:noAutofit/>
          </a:bodyPr>
          <a:p>
            <a:pPr>
              <a:lnSpc>
                <a:spcPct val="100000"/>
              </a:lnSpc>
            </a:pPr>
            <a:endParaRPr b="0" lang="pt-BR" sz="1800" spc="-1" strike="noStrike">
              <a:solidFill>
                <a:srgbClr val="000000"/>
              </a:solidFill>
              <a:latin typeface="Arial"/>
            </a:endParaRPr>
          </a:p>
        </p:txBody>
      </p:sp>
      <p:sp>
        <p:nvSpPr>
          <p:cNvPr id="1593" name="Rectangle 3"/>
          <p:cNvSpPr/>
          <p:nvPr/>
        </p:nvSpPr>
        <p:spPr>
          <a:xfrm>
            <a:off x="710280" y="1560600"/>
            <a:ext cx="12765600" cy="692280"/>
          </a:xfrm>
          <a:prstGeom prst="rect">
            <a:avLst/>
          </a:prstGeom>
          <a:noFill/>
          <a:ln w="0">
            <a:noFill/>
          </a:ln>
        </p:spPr>
        <p:style>
          <a:lnRef idx="0"/>
          <a:fillRef idx="0"/>
          <a:effectRef idx="0"/>
          <a:fontRef idx="minor"/>
        </p:style>
        <p:txBody>
          <a:bodyPr lIns="90000" rIns="90000" tIns="45000" bIns="45000" anchor="ctr">
            <a:spAutoFit/>
          </a:bodyPr>
          <a:p>
            <a:pPr>
              <a:lnSpc>
                <a:spcPct val="90000"/>
              </a:lnSpc>
            </a:pPr>
            <a:r>
              <a:rPr b="1" lang="pt-BR" sz="4400" spc="-1" strike="noStrike">
                <a:solidFill>
                  <a:srgbClr val="000000"/>
                </a:solidFill>
                <a:latin typeface="Calibri"/>
                <a:ea typeface="Microsoft JhengHei"/>
              </a:rPr>
              <a:t>Avaliação por Resultados</a:t>
            </a:r>
            <a:endParaRPr b="0" lang="pt-BR"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7" name="Imagem 1" descr=""/>
          <p:cNvPicPr/>
          <p:nvPr/>
        </p:nvPicPr>
        <p:blipFill>
          <a:blip r:embed="rId1"/>
          <a:srcRect l="43920" t="0" r="7756" b="0"/>
          <a:stretch/>
        </p:blipFill>
        <p:spPr>
          <a:xfrm>
            <a:off x="9809640" y="2898000"/>
            <a:ext cx="7123320" cy="6853680"/>
          </a:xfrm>
          <a:prstGeom prst="rect">
            <a:avLst/>
          </a:prstGeom>
          <a:ln w="0">
            <a:noFill/>
          </a:ln>
        </p:spPr>
      </p:pic>
      <p:sp>
        <p:nvSpPr>
          <p:cNvPr id="818" name="CaixaDeTexto 2"/>
          <p:cNvSpPr/>
          <p:nvPr/>
        </p:nvSpPr>
        <p:spPr>
          <a:xfrm>
            <a:off x="691560" y="2898000"/>
            <a:ext cx="8092080" cy="6853680"/>
          </a:xfrm>
          <a:prstGeom prst="rect">
            <a:avLst/>
          </a:prstGeom>
          <a:noFill/>
          <a:ln w="0">
            <a:noFill/>
          </a:ln>
        </p:spPr>
        <p:style>
          <a:lnRef idx="0"/>
          <a:fillRef idx="0"/>
          <a:effectRef idx="0"/>
          <a:fontRef idx="minor"/>
        </p:style>
        <p:txBody>
          <a:bodyPr lIns="90000" rIns="90000" tIns="45000" bIns="45000" anchor="ctr">
            <a:normAutofit/>
          </a:bodyPr>
          <a:p>
            <a:pPr>
              <a:lnSpc>
                <a:spcPts val="6401"/>
              </a:lnSpc>
              <a:spcAft>
                <a:spcPts val="1199"/>
              </a:spcAft>
            </a:pPr>
            <a:r>
              <a:rPr b="1" lang="pt-BR" sz="5330" spc="-1" strike="noStrike">
                <a:solidFill>
                  <a:srgbClr val="000000"/>
                </a:solidFill>
                <a:latin typeface="Calibri"/>
              </a:rPr>
              <a:t>Liderança é a capacidade de influenciar um grupo em direção à realização de metas.</a:t>
            </a:r>
            <a:endParaRPr b="0" lang="pt-BR" sz="5330" spc="-1" strike="noStrike">
              <a:solidFill>
                <a:srgbClr val="000000"/>
              </a:solidFill>
              <a:latin typeface="Arial"/>
            </a:endParaRPr>
          </a:p>
        </p:txBody>
      </p:sp>
      <p:sp>
        <p:nvSpPr>
          <p:cNvPr id="819"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O que é Liderança?</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childTnLst>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817"/>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8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4" name="Rectangle 5"/>
          <p:cNvSpPr/>
          <p:nvPr/>
        </p:nvSpPr>
        <p:spPr>
          <a:xfrm>
            <a:off x="3124080" y="1999800"/>
            <a:ext cx="12420360" cy="1368720"/>
          </a:xfrm>
          <a:prstGeom prst="rect">
            <a:avLst/>
          </a:prstGeom>
          <a:noFill/>
          <a:ln w="0">
            <a:noFill/>
          </a:ln>
        </p:spPr>
        <p:style>
          <a:lnRef idx="0"/>
          <a:fillRef idx="0"/>
          <a:effectRef idx="0"/>
          <a:fontRef idx="minor"/>
        </p:style>
        <p:txBody>
          <a:bodyPr lIns="90000" rIns="90000" tIns="45000" bIns="45000" anchor="ctr">
            <a:spAutoFit/>
          </a:bodyPr>
          <a:p>
            <a:pPr marL="174600">
              <a:lnSpc>
                <a:spcPct val="150000"/>
              </a:lnSpc>
              <a:tabLst>
                <a:tab algn="l" pos="536400"/>
              </a:tabLst>
            </a:pPr>
            <a:r>
              <a:rPr b="1" lang="pt-BR" sz="2800" spc="-1" strike="noStrike">
                <a:solidFill>
                  <a:srgbClr val="000000"/>
                </a:solidFill>
                <a:latin typeface="Calibri"/>
                <a:ea typeface="Times New Roman"/>
              </a:rPr>
              <a:t>Os objetivos são desdobrados ao longo da estrutura organizacional</a:t>
            </a:r>
            <a:br>
              <a:rPr sz="2800"/>
            </a:br>
            <a:r>
              <a:rPr b="1" lang="pt-BR" sz="2800" spc="-1" strike="noStrike">
                <a:solidFill>
                  <a:srgbClr val="000000"/>
                </a:solidFill>
                <a:latin typeface="Calibri"/>
                <a:ea typeface="Times New Roman"/>
              </a:rPr>
              <a:t>e detalhadas em ações que assegurem que serão alcançados</a:t>
            </a:r>
            <a:endParaRPr b="0" lang="pt-BR" sz="2800" spc="-1" strike="noStrike">
              <a:solidFill>
                <a:srgbClr val="000000"/>
              </a:solidFill>
              <a:latin typeface="Arial"/>
            </a:endParaRPr>
          </a:p>
        </p:txBody>
      </p:sp>
      <p:sp>
        <p:nvSpPr>
          <p:cNvPr id="1595" name="Oval 16"/>
          <p:cNvSpPr/>
          <p:nvPr/>
        </p:nvSpPr>
        <p:spPr>
          <a:xfrm>
            <a:off x="10944360" y="4171680"/>
            <a:ext cx="323640" cy="323640"/>
          </a:xfrm>
          <a:prstGeom prst="ellipse">
            <a:avLst/>
          </a:prstGeom>
          <a:solidFill>
            <a:srgbClr val="ff0000">
              <a:alpha val="50000"/>
            </a:srgbClr>
          </a:solidFill>
          <a:ln w="0">
            <a:noFill/>
          </a:ln>
          <a:scene3d>
            <a:camera prst="legacyObliqueTopLeft"/>
            <a:lightRig dir="t" rig="legacyFlat3"/>
          </a:scene3d>
          <a:sp3d extrusionH="430200" prstMaterial="legacyMatte">
            <a:bevelT prst="angle" w="13500" h="13500"/>
            <a:bevelB prst="angle" w="13500" h="13500"/>
            <a:extrusionClr>
              <a:srgbClr val="ff0000"/>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596" name="AutoShape 13"/>
          <p:cNvSpPr/>
          <p:nvPr/>
        </p:nvSpPr>
        <p:spPr>
          <a:xfrm>
            <a:off x="9902520" y="3965760"/>
            <a:ext cx="2428560" cy="1835640"/>
          </a:xfrm>
          <a:prstGeom prst="triangle">
            <a:avLst>
              <a:gd name="adj" fmla="val 50000"/>
            </a:avLst>
          </a:prstGeom>
          <a:solidFill>
            <a:schemeClr val="accent1">
              <a:alpha val="50000"/>
            </a:schemeClr>
          </a:solidFill>
          <a:ln w="0">
            <a:noFill/>
          </a:ln>
          <a:scene3d>
            <a:camera prst="legacyObliqueTopLeft"/>
            <a:lightRig dir="t" rig="legacyFlat3"/>
          </a:scene3d>
          <a:sp3d extrusionH="430200" prstMaterial="legacyMatte">
            <a:bevelT prst="angle" w="13500" h="13500"/>
            <a:bevelB prst="angle" w="13500" h="13500"/>
            <a:extrusionClr>
              <a:schemeClr val="accent1"/>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597" name="Oval 21"/>
          <p:cNvSpPr/>
          <p:nvPr/>
        </p:nvSpPr>
        <p:spPr>
          <a:xfrm>
            <a:off x="10507320" y="5585040"/>
            <a:ext cx="323640" cy="323640"/>
          </a:xfrm>
          <a:prstGeom prst="ellipse">
            <a:avLst/>
          </a:prstGeom>
          <a:solidFill>
            <a:srgbClr val="ff0000">
              <a:alpha val="50000"/>
            </a:srgbClr>
          </a:solidFill>
          <a:ln w="0">
            <a:noFill/>
          </a:ln>
          <a:scene3d>
            <a:camera prst="legacyObliqueTopLeft"/>
            <a:lightRig dir="t" rig="legacyFlat3"/>
          </a:scene3d>
          <a:sp3d extrusionH="430200" prstMaterial="legacyMatte">
            <a:bevelT prst="angle" w="13500" h="13500"/>
            <a:bevelB prst="angle" w="13500" h="13500"/>
            <a:extrusionClr>
              <a:srgbClr val="ff0000"/>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598" name="Oval 22"/>
          <p:cNvSpPr/>
          <p:nvPr/>
        </p:nvSpPr>
        <p:spPr>
          <a:xfrm>
            <a:off x="11133360" y="5585040"/>
            <a:ext cx="323640" cy="323640"/>
          </a:xfrm>
          <a:prstGeom prst="ellipse">
            <a:avLst/>
          </a:prstGeom>
          <a:solidFill>
            <a:srgbClr val="ff0000">
              <a:alpha val="50000"/>
            </a:srgbClr>
          </a:solidFill>
          <a:ln w="0">
            <a:noFill/>
          </a:ln>
          <a:scene3d>
            <a:camera prst="legacyObliqueTopLeft"/>
            <a:lightRig dir="t" rig="legacyFlat3"/>
          </a:scene3d>
          <a:sp3d extrusionH="430200" prstMaterial="legacyMatte">
            <a:bevelT prst="angle" w="13500" h="13500"/>
            <a:bevelB prst="angle" w="13500" h="13500"/>
            <a:extrusionClr>
              <a:srgbClr val="ff0000"/>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599" name="Oval 23"/>
          <p:cNvSpPr/>
          <p:nvPr/>
        </p:nvSpPr>
        <p:spPr>
          <a:xfrm>
            <a:off x="11714400" y="5585040"/>
            <a:ext cx="323640" cy="323640"/>
          </a:xfrm>
          <a:prstGeom prst="ellipse">
            <a:avLst/>
          </a:prstGeom>
          <a:solidFill>
            <a:srgbClr val="ff0000">
              <a:alpha val="50000"/>
            </a:srgbClr>
          </a:solidFill>
          <a:ln w="0">
            <a:noFill/>
          </a:ln>
          <a:scene3d>
            <a:camera prst="legacyObliqueTopLeft"/>
            <a:lightRig dir="t" rig="legacyFlat3"/>
          </a:scene3d>
          <a:sp3d extrusionH="430200" prstMaterial="legacyMatte">
            <a:bevelT prst="angle" w="13500" h="13500"/>
            <a:bevelB prst="angle" w="13500" h="13500"/>
            <a:extrusionClr>
              <a:srgbClr val="ff0000"/>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00" name="AutoShape 14"/>
          <p:cNvSpPr/>
          <p:nvPr/>
        </p:nvSpPr>
        <p:spPr>
          <a:xfrm>
            <a:off x="9440280" y="5325480"/>
            <a:ext cx="2428560" cy="1835640"/>
          </a:xfrm>
          <a:prstGeom prst="triangle">
            <a:avLst>
              <a:gd name="adj" fmla="val 50000"/>
            </a:avLst>
          </a:prstGeom>
          <a:solidFill>
            <a:schemeClr val="accent1">
              <a:alpha val="50000"/>
            </a:schemeClr>
          </a:solidFill>
          <a:ln w="0">
            <a:noFill/>
          </a:ln>
          <a:scene3d>
            <a:camera prst="legacyObliqueTopLeft"/>
            <a:lightRig dir="t" rig="legacyFlat3"/>
          </a:scene3d>
          <a:sp3d extrusionH="430200" prstMaterial="legacyMatte">
            <a:bevelT prst="angle" w="13500" h="13500"/>
            <a:bevelB prst="angle" w="13500" h="13500"/>
            <a:extrusionClr>
              <a:schemeClr val="accent1"/>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01" name="Oval 25"/>
          <p:cNvSpPr/>
          <p:nvPr/>
        </p:nvSpPr>
        <p:spPr>
          <a:xfrm>
            <a:off x="10045080" y="6944760"/>
            <a:ext cx="323640" cy="323640"/>
          </a:xfrm>
          <a:prstGeom prst="ellipse">
            <a:avLst/>
          </a:prstGeom>
          <a:solidFill>
            <a:srgbClr val="ff0000">
              <a:alpha val="50000"/>
            </a:srgbClr>
          </a:solidFill>
          <a:ln w="0">
            <a:noFill/>
          </a:ln>
          <a:scene3d>
            <a:camera prst="legacyObliqueTopLeft"/>
            <a:lightRig dir="t" rig="legacyFlat3"/>
          </a:scene3d>
          <a:sp3d extrusionH="430200" prstMaterial="legacyMatte">
            <a:bevelT prst="angle" w="13500" h="13500"/>
            <a:bevelB prst="angle" w="13500" h="13500"/>
            <a:extrusionClr>
              <a:srgbClr val="ff0000"/>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02" name="Oval 26"/>
          <p:cNvSpPr/>
          <p:nvPr/>
        </p:nvSpPr>
        <p:spPr>
          <a:xfrm>
            <a:off x="10671480" y="6944760"/>
            <a:ext cx="323640" cy="323640"/>
          </a:xfrm>
          <a:prstGeom prst="ellipse">
            <a:avLst/>
          </a:prstGeom>
          <a:solidFill>
            <a:srgbClr val="ff0000">
              <a:alpha val="50000"/>
            </a:srgbClr>
          </a:solidFill>
          <a:ln w="0">
            <a:noFill/>
          </a:ln>
          <a:scene3d>
            <a:camera prst="legacyObliqueTopLeft"/>
            <a:lightRig dir="t" rig="legacyFlat3"/>
          </a:scene3d>
          <a:sp3d extrusionH="430200" prstMaterial="legacyMatte">
            <a:bevelT prst="angle" w="13500" h="13500"/>
            <a:bevelB prst="angle" w="13500" h="13500"/>
            <a:extrusionClr>
              <a:srgbClr val="ff0000"/>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03" name="Oval 27"/>
          <p:cNvSpPr/>
          <p:nvPr/>
        </p:nvSpPr>
        <p:spPr>
          <a:xfrm>
            <a:off x="11276280" y="6944760"/>
            <a:ext cx="323640" cy="323640"/>
          </a:xfrm>
          <a:prstGeom prst="ellipse">
            <a:avLst/>
          </a:prstGeom>
          <a:solidFill>
            <a:srgbClr val="ff0000">
              <a:alpha val="50000"/>
            </a:srgbClr>
          </a:solidFill>
          <a:ln w="0">
            <a:noFill/>
          </a:ln>
          <a:scene3d>
            <a:camera prst="legacyObliqueTopLeft"/>
            <a:lightRig dir="t" rig="legacyFlat3"/>
          </a:scene3d>
          <a:sp3d extrusionH="430200" prstMaterial="legacyMatte">
            <a:bevelT prst="angle" w="13500" h="13500"/>
            <a:bevelB prst="angle" w="13500" h="13500"/>
            <a:extrusionClr>
              <a:srgbClr val="ff0000"/>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04" name="Text Box 28"/>
          <p:cNvSpPr/>
          <p:nvPr/>
        </p:nvSpPr>
        <p:spPr>
          <a:xfrm>
            <a:off x="4392000" y="6471000"/>
            <a:ext cx="5183640" cy="907920"/>
          </a:xfrm>
          <a:prstGeom prst="rect">
            <a:avLst/>
          </a:prstGeom>
          <a:noFill/>
          <a:ln w="0">
            <a:noFill/>
          </a:ln>
        </p:spPr>
        <p:style>
          <a:lnRef idx="0"/>
          <a:fillRef idx="0"/>
          <a:effectRef idx="0"/>
          <a:fontRef idx="minor"/>
        </p:style>
        <p:txBody>
          <a:bodyPr lIns="135000" rIns="135000" tIns="70200" bIns="70200" anchor="t">
            <a:spAutoFit/>
          </a:bodyPr>
          <a:p>
            <a:pPr marL="289080" indent="-289080">
              <a:lnSpc>
                <a:spcPct val="180000"/>
              </a:lnSpc>
              <a:spcBef>
                <a:spcPts val="1400"/>
              </a:spcBef>
              <a:tabLst>
                <a:tab algn="l" pos="0"/>
              </a:tabLst>
            </a:pPr>
            <a:r>
              <a:rPr b="1" lang="pt-BR" sz="2800" spc="-1" strike="noStrike">
                <a:solidFill>
                  <a:srgbClr val="000000"/>
                </a:solidFill>
                <a:latin typeface="Calibri"/>
              </a:rPr>
              <a:t> </a:t>
            </a:r>
            <a:r>
              <a:rPr b="1" lang="pt-BR" sz="2800" spc="-1" strike="noStrike">
                <a:solidFill>
                  <a:srgbClr val="000000"/>
                </a:solidFill>
                <a:latin typeface="Calibri"/>
              </a:rPr>
              <a:t>Metas Departamentais</a:t>
            </a:r>
            <a:endParaRPr b="0" lang="pt-BR" sz="2800" spc="-1" strike="noStrike">
              <a:solidFill>
                <a:srgbClr val="000000"/>
              </a:solidFill>
              <a:latin typeface="Arial"/>
            </a:endParaRPr>
          </a:p>
        </p:txBody>
      </p:sp>
      <p:sp>
        <p:nvSpPr>
          <p:cNvPr id="1605" name="Rectangle 30"/>
          <p:cNvSpPr/>
          <p:nvPr/>
        </p:nvSpPr>
        <p:spPr>
          <a:xfrm>
            <a:off x="5363640" y="5282640"/>
            <a:ext cx="7021800" cy="754560"/>
          </a:xfrm>
          <a:prstGeom prst="rect">
            <a:avLst/>
          </a:prstGeom>
          <a:noFill/>
          <a:ln w="9525">
            <a:solidFill>
              <a:srgbClr val="000000"/>
            </a:solidFill>
            <a:prstDash val="dash"/>
            <a:miter/>
          </a:ln>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06" name="Rectangle 31"/>
          <p:cNvSpPr/>
          <p:nvPr/>
        </p:nvSpPr>
        <p:spPr>
          <a:xfrm>
            <a:off x="4285080" y="6620760"/>
            <a:ext cx="7667280" cy="754560"/>
          </a:xfrm>
          <a:prstGeom prst="rect">
            <a:avLst/>
          </a:prstGeom>
          <a:noFill/>
          <a:ln w="9525">
            <a:solidFill>
              <a:srgbClr val="000000"/>
            </a:solidFill>
            <a:prstDash val="dash"/>
            <a:miter/>
          </a:ln>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07" name="AutoShape 32"/>
          <p:cNvSpPr/>
          <p:nvPr/>
        </p:nvSpPr>
        <p:spPr>
          <a:xfrm rot="6621000">
            <a:off x="11469240" y="5975640"/>
            <a:ext cx="2453760" cy="534600"/>
          </a:xfrm>
          <a:custGeom>
            <a:avLst/>
            <a:gdLst>
              <a:gd name="textAreaLeft" fmla="*/ 383400 w 2453760"/>
              <a:gd name="textAreaRight" fmla="*/ 2147040 w 2453760"/>
              <a:gd name="textAreaTop" fmla="*/ 133560 h 534600"/>
              <a:gd name="textAreaBottom" fmla="*/ 401040 h 534600"/>
            </a:gdLst>
            <a:ahLst/>
            <a:rect l="textAreaLeft" t="textAreaTop" r="textAreaRight" b="textAreaBottom"/>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lumMod val="75000"/>
              <a:alpha val="50000"/>
            </a:schemeClr>
          </a:solidFill>
          <a:ln w="9525">
            <a:solidFill>
              <a:srgbClr val="4f81bd">
                <a:lumMod val="75000"/>
              </a:srgbClr>
            </a:solidFill>
            <a:miter/>
          </a:ln>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08" name="Text Box 44"/>
          <p:cNvSpPr/>
          <p:nvPr/>
        </p:nvSpPr>
        <p:spPr>
          <a:xfrm>
            <a:off x="5473080" y="5108760"/>
            <a:ext cx="3779640" cy="907920"/>
          </a:xfrm>
          <a:prstGeom prst="rect">
            <a:avLst/>
          </a:prstGeom>
          <a:noFill/>
          <a:ln w="0">
            <a:noFill/>
          </a:ln>
        </p:spPr>
        <p:style>
          <a:lnRef idx="0"/>
          <a:fillRef idx="0"/>
          <a:effectRef idx="0"/>
          <a:fontRef idx="minor"/>
        </p:style>
        <p:txBody>
          <a:bodyPr lIns="135000" rIns="135000" tIns="70200" bIns="70200" anchor="t">
            <a:spAutoFit/>
          </a:bodyPr>
          <a:p>
            <a:pPr marL="289080" indent="-289080">
              <a:lnSpc>
                <a:spcPct val="180000"/>
              </a:lnSpc>
              <a:spcBef>
                <a:spcPts val="1400"/>
              </a:spcBef>
              <a:tabLst>
                <a:tab algn="l" pos="0"/>
              </a:tabLst>
            </a:pPr>
            <a:r>
              <a:rPr b="1" lang="pt-BR" sz="2800" spc="-1" strike="noStrike">
                <a:solidFill>
                  <a:srgbClr val="000000"/>
                </a:solidFill>
                <a:latin typeface="Calibri"/>
              </a:rPr>
              <a:t>Objetivos da empresa</a:t>
            </a:r>
            <a:endParaRPr b="0" lang="pt-BR" sz="2800" spc="-1" strike="noStrike">
              <a:solidFill>
                <a:srgbClr val="000000"/>
              </a:solidFill>
              <a:latin typeface="Arial"/>
            </a:endParaRPr>
          </a:p>
        </p:txBody>
      </p:sp>
      <p:sp>
        <p:nvSpPr>
          <p:cNvPr id="1609"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avaliação</a:t>
            </a:r>
            <a:endParaRPr b="0" lang="pt-BR" sz="4050" spc="-1" strike="noStrike">
              <a:solidFill>
                <a:srgbClr val="000000"/>
              </a:solidFill>
              <a:latin typeface="Calibri"/>
            </a:endParaRPr>
          </a:p>
        </p:txBody>
      </p:sp>
      <p:sp>
        <p:nvSpPr>
          <p:cNvPr id="1610" name="Rectangle 3"/>
          <p:cNvSpPr/>
          <p:nvPr/>
        </p:nvSpPr>
        <p:spPr>
          <a:xfrm>
            <a:off x="3239280" y="1288080"/>
            <a:ext cx="12765600" cy="692280"/>
          </a:xfrm>
          <a:prstGeom prst="rect">
            <a:avLst/>
          </a:prstGeom>
          <a:noFill/>
          <a:ln w="0">
            <a:noFill/>
          </a:ln>
        </p:spPr>
        <p:style>
          <a:lnRef idx="0"/>
          <a:fillRef idx="0"/>
          <a:effectRef idx="0"/>
          <a:fontRef idx="minor"/>
        </p:style>
        <p:txBody>
          <a:bodyPr lIns="90000" rIns="90000" tIns="45000" bIns="45000" anchor="ctr">
            <a:spAutoFit/>
          </a:bodyPr>
          <a:p>
            <a:pPr>
              <a:lnSpc>
                <a:spcPct val="90000"/>
              </a:lnSpc>
            </a:pPr>
            <a:r>
              <a:rPr b="1" lang="pt-BR" sz="4400" spc="-1" strike="noStrike">
                <a:solidFill>
                  <a:srgbClr val="000000"/>
                </a:solidFill>
                <a:latin typeface="Calibri"/>
                <a:ea typeface="Microsoft JhengHei"/>
              </a:rPr>
              <a:t>Desdobramento da estratégia</a:t>
            </a:r>
            <a:endParaRPr b="0" lang="pt-BR" sz="4400" spc="-1" strike="noStrike">
              <a:solidFill>
                <a:srgbClr val="000000"/>
              </a:solidFill>
              <a:latin typeface="Arial"/>
            </a:endParaRPr>
          </a:p>
        </p:txBody>
      </p:sp>
      <p:grpSp>
        <p:nvGrpSpPr>
          <p:cNvPr id="1611" name="Agrupar 28"/>
          <p:cNvGrpSpPr/>
          <p:nvPr/>
        </p:nvGrpSpPr>
        <p:grpSpPr>
          <a:xfrm>
            <a:off x="1815840" y="1283760"/>
            <a:ext cx="1134720" cy="1012320"/>
            <a:chOff x="1815840" y="1283760"/>
            <a:chExt cx="1134720" cy="1012320"/>
          </a:xfrm>
        </p:grpSpPr>
        <p:sp>
          <p:nvSpPr>
            <p:cNvPr id="1612" name="Forma Livre: Forma 29"/>
            <p:cNvSpPr/>
            <p:nvPr/>
          </p:nvSpPr>
          <p:spPr>
            <a:xfrm>
              <a:off x="2144520" y="1283760"/>
              <a:ext cx="477000" cy="409680"/>
            </a:xfrm>
            <a:custGeom>
              <a:avLst/>
              <a:gdLst>
                <a:gd name="textAreaLeft" fmla="*/ 0 w 477000"/>
                <a:gd name="textAreaRight" fmla="*/ 477360 w 477000"/>
                <a:gd name="textAreaTop" fmla="*/ 0 h 409680"/>
                <a:gd name="textAreaBottom" fmla="*/ 410040 h 40968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be8f00"/>
                </a:gs>
                <a:gs pos="100000">
                  <a:srgbClr val="f7ba00"/>
                </a:gs>
              </a:gsLst>
              <a:lin ang="162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231840" rIns="363240" tIns="204840" bIns="204840" anchor="ctr">
              <a:noAutofit/>
            </a:bodyPr>
            <a:p>
              <a:pPr algn="ctr">
                <a:lnSpc>
                  <a:spcPct val="90000"/>
                </a:lnSpc>
                <a:spcAft>
                  <a:spcPts val="1120"/>
                </a:spcAft>
                <a:tabLst>
                  <a:tab algn="l" pos="0"/>
                </a:tabLst>
              </a:pPr>
              <a:r>
                <a:rPr b="1" lang="pt-BR" sz="3200" spc="-1" strike="noStrike">
                  <a:solidFill>
                    <a:srgbClr val="ffffff"/>
                  </a:solidFill>
                  <a:latin typeface="Calibri"/>
                  <a:ea typeface="Microsoft JhengHei"/>
                </a:rPr>
                <a:t>1</a:t>
              </a:r>
              <a:endParaRPr b="0" lang="pt-BR" sz="3200" spc="-1" strike="noStrike">
                <a:solidFill>
                  <a:srgbClr val="000000"/>
                </a:solidFill>
                <a:latin typeface="Arial"/>
              </a:endParaRPr>
            </a:p>
          </p:txBody>
        </p:sp>
        <p:sp>
          <p:nvSpPr>
            <p:cNvPr id="1613" name="Forma Livre: Forma 30"/>
            <p:cNvSpPr/>
            <p:nvPr/>
          </p:nvSpPr>
          <p:spPr>
            <a:xfrm rot="5400000">
              <a:off x="2507040" y="1551240"/>
              <a:ext cx="409680" cy="477000"/>
            </a:xfrm>
            <a:custGeom>
              <a:avLst/>
              <a:gdLst>
                <a:gd name="textAreaLeft" fmla="*/ 0 w 409680"/>
                <a:gd name="textAreaRight" fmla="*/ 410040 w 409680"/>
                <a:gd name="textAreaTop" fmla="*/ 0 h 477000"/>
                <a:gd name="textAreaBottom" fmla="*/ 477360 h 47700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00b50f"/>
                </a:gs>
                <a:gs pos="100000">
                  <a:srgbClr val="00eb15"/>
                </a:gs>
              </a:gsLst>
              <a:lin ang="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363240" rIns="363240" tIns="172800" bIns="304200" anchor="ctr" vert="vert270" rot="16200000">
              <a:noAutofit/>
            </a:bodyPr>
            <a:p>
              <a:pPr algn="ctr">
                <a:lnSpc>
                  <a:spcPct val="90000"/>
                </a:lnSpc>
                <a:spcAft>
                  <a:spcPts val="420"/>
                </a:spcAft>
                <a:tabLst>
                  <a:tab algn="l" pos="0"/>
                </a:tabLst>
              </a:pPr>
              <a:r>
                <a:rPr b="1" lang="pt-BR" sz="1800" spc="-1" strike="noStrike">
                  <a:solidFill>
                    <a:srgbClr val="ffffff"/>
                  </a:solidFill>
                  <a:latin typeface="Calibri"/>
                  <a:ea typeface="Microsoft JhengHei"/>
                </a:rPr>
                <a:t>2</a:t>
              </a:r>
              <a:endParaRPr b="0" lang="pt-BR" sz="1800" spc="-1" strike="noStrike">
                <a:solidFill>
                  <a:srgbClr val="000000"/>
                </a:solidFill>
                <a:latin typeface="Arial"/>
              </a:endParaRPr>
            </a:p>
          </p:txBody>
        </p:sp>
        <p:sp>
          <p:nvSpPr>
            <p:cNvPr id="1614" name="Forma Livre: Forma 31"/>
            <p:cNvSpPr/>
            <p:nvPr/>
          </p:nvSpPr>
          <p:spPr>
            <a:xfrm flipV="1" rot="10800000">
              <a:off x="2144880" y="1886400"/>
              <a:ext cx="477000" cy="409680"/>
            </a:xfrm>
            <a:custGeom>
              <a:avLst/>
              <a:gdLst>
                <a:gd name="textAreaLeft" fmla="*/ 0 w 477000"/>
                <a:gd name="textAreaRight" fmla="*/ 477360 w 477000"/>
                <a:gd name="textAreaTop" fmla="*/ 360 h 409680"/>
                <a:gd name="textAreaBottom" fmla="*/ 410400 h 40968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186094"/>
                </a:gs>
                <a:gs pos="100000">
                  <a:srgbClr val="1e7dc1"/>
                </a:gs>
              </a:gsLst>
              <a:lin ang="162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231840" rIns="363240" tIns="204840" bIns="204840" anchor="ctr">
              <a:noAutofit/>
            </a:bodyPr>
            <a:p>
              <a:pPr algn="ctr">
                <a:lnSpc>
                  <a:spcPct val="90000"/>
                </a:lnSpc>
                <a:spcAft>
                  <a:spcPts val="420"/>
                </a:spcAft>
                <a:tabLst>
                  <a:tab algn="l" pos="0"/>
                </a:tabLst>
              </a:pPr>
              <a:r>
                <a:rPr b="1" lang="pt-BR" sz="1800" spc="-1" strike="noStrike">
                  <a:solidFill>
                    <a:srgbClr val="ffffff"/>
                  </a:solidFill>
                  <a:latin typeface="Calibri"/>
                  <a:ea typeface="Microsoft JhengHei"/>
                </a:rPr>
                <a:t>3</a:t>
              </a:r>
              <a:endParaRPr b="0" lang="pt-BR" sz="1800" spc="-1" strike="noStrike">
                <a:solidFill>
                  <a:srgbClr val="000000"/>
                </a:solidFill>
                <a:latin typeface="Arial"/>
              </a:endParaRPr>
            </a:p>
          </p:txBody>
        </p:sp>
        <p:sp>
          <p:nvSpPr>
            <p:cNvPr id="1615" name="Forma Livre: Forma 32"/>
            <p:cNvSpPr/>
            <p:nvPr/>
          </p:nvSpPr>
          <p:spPr>
            <a:xfrm rot="16200000">
              <a:off x="1849320" y="1551240"/>
              <a:ext cx="409680" cy="477000"/>
            </a:xfrm>
            <a:custGeom>
              <a:avLst/>
              <a:gdLst>
                <a:gd name="textAreaLeft" fmla="*/ 0 w 409680"/>
                <a:gd name="textAreaRight" fmla="*/ 410040 w 409680"/>
                <a:gd name="textAreaTop" fmla="*/ 0 h 477000"/>
                <a:gd name="textAreaBottom" fmla="*/ 477360 h 47700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642e75"/>
                </a:gs>
                <a:gs pos="100000">
                  <a:srgbClr val="813b99"/>
                </a:gs>
              </a:gsLst>
              <a:lin ang="108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364320" rIns="364320" tIns="304200" bIns="172800" anchor="ctr" vert="vert" rot="5400000">
              <a:noAutofit/>
            </a:bodyPr>
            <a:p>
              <a:pPr algn="ctr">
                <a:lnSpc>
                  <a:spcPct val="90000"/>
                </a:lnSpc>
                <a:spcAft>
                  <a:spcPts val="420"/>
                </a:spcAft>
                <a:tabLst>
                  <a:tab algn="l" pos="0"/>
                </a:tabLst>
              </a:pPr>
              <a:r>
                <a:rPr b="1" lang="pt-BR" sz="1800" spc="-1" strike="noStrike">
                  <a:solidFill>
                    <a:srgbClr val="ffffff"/>
                  </a:solidFill>
                  <a:latin typeface="Calibri"/>
                  <a:ea typeface="Microsoft JhengHei"/>
                </a:rPr>
                <a:t>4</a:t>
              </a:r>
              <a:endParaRPr b="0" lang="pt-BR" sz="1800" spc="-1" strike="noStrike">
                <a:solidFill>
                  <a:srgbClr val="000000"/>
                </a:solidFill>
                <a:latin typeface="Arial"/>
              </a:endParaRPr>
            </a:p>
          </p:txBody>
        </p:sp>
      </p:grpSp>
      <p:sp>
        <p:nvSpPr>
          <p:cNvPr id="1616" name="Text Box 28"/>
          <p:cNvSpPr/>
          <p:nvPr/>
        </p:nvSpPr>
        <p:spPr>
          <a:xfrm>
            <a:off x="3239280" y="7839000"/>
            <a:ext cx="5183640" cy="907920"/>
          </a:xfrm>
          <a:prstGeom prst="rect">
            <a:avLst/>
          </a:prstGeom>
          <a:noFill/>
          <a:ln w="0">
            <a:noFill/>
          </a:ln>
        </p:spPr>
        <p:style>
          <a:lnRef idx="0"/>
          <a:fillRef idx="0"/>
          <a:effectRef idx="0"/>
          <a:fontRef idx="minor"/>
        </p:style>
        <p:txBody>
          <a:bodyPr lIns="135000" rIns="135000" tIns="70200" bIns="70200" anchor="t">
            <a:spAutoFit/>
          </a:bodyPr>
          <a:p>
            <a:pPr marL="289080" indent="-289080">
              <a:lnSpc>
                <a:spcPct val="180000"/>
              </a:lnSpc>
              <a:spcBef>
                <a:spcPts val="1400"/>
              </a:spcBef>
              <a:tabLst>
                <a:tab algn="l" pos="0"/>
              </a:tabLst>
            </a:pPr>
            <a:r>
              <a:rPr b="1" lang="pt-BR" sz="2800" spc="-1" strike="noStrike">
                <a:solidFill>
                  <a:srgbClr val="000000"/>
                </a:solidFill>
                <a:latin typeface="Calibri"/>
              </a:rPr>
              <a:t> </a:t>
            </a:r>
            <a:r>
              <a:rPr b="1" lang="pt-BR" sz="2800" spc="-1" strike="noStrike">
                <a:solidFill>
                  <a:srgbClr val="000000"/>
                </a:solidFill>
                <a:latin typeface="Calibri"/>
              </a:rPr>
              <a:t>Metas das Áreas</a:t>
            </a:r>
            <a:endParaRPr b="0" lang="pt-BR" sz="2800" spc="-1" strike="noStrike">
              <a:solidFill>
                <a:srgbClr val="000000"/>
              </a:solidFill>
              <a:latin typeface="Arial"/>
            </a:endParaRPr>
          </a:p>
        </p:txBody>
      </p:sp>
      <p:sp>
        <p:nvSpPr>
          <p:cNvPr id="1617" name="Rectangle 31"/>
          <p:cNvSpPr/>
          <p:nvPr/>
        </p:nvSpPr>
        <p:spPr>
          <a:xfrm>
            <a:off x="3124080" y="7989120"/>
            <a:ext cx="8385120" cy="754560"/>
          </a:xfrm>
          <a:prstGeom prst="rect">
            <a:avLst/>
          </a:prstGeom>
          <a:noFill/>
          <a:ln w="9525">
            <a:solidFill>
              <a:srgbClr val="000000"/>
            </a:solidFill>
            <a:prstDash val="dash"/>
            <a:miter/>
          </a:ln>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18" name="AutoShape 14"/>
          <p:cNvSpPr/>
          <p:nvPr/>
        </p:nvSpPr>
        <p:spPr>
          <a:xfrm>
            <a:off x="8997120" y="6693480"/>
            <a:ext cx="2428560" cy="1835640"/>
          </a:xfrm>
          <a:prstGeom prst="triangle">
            <a:avLst>
              <a:gd name="adj" fmla="val 50000"/>
            </a:avLst>
          </a:prstGeom>
          <a:solidFill>
            <a:schemeClr val="accent1">
              <a:alpha val="50000"/>
            </a:schemeClr>
          </a:solidFill>
          <a:ln w="0">
            <a:noFill/>
          </a:ln>
          <a:scene3d>
            <a:camera prst="legacyObliqueTopLeft"/>
            <a:lightRig dir="t" rig="legacyFlat3"/>
          </a:scene3d>
          <a:sp3d extrusionH="430200" prstMaterial="legacyMatte">
            <a:bevelT prst="angle" w="13500" h="13500"/>
            <a:bevelB prst="angle" w="13500" h="13500"/>
            <a:extrusionClr>
              <a:schemeClr val="accent1"/>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19" name="Oval 25"/>
          <p:cNvSpPr/>
          <p:nvPr/>
        </p:nvSpPr>
        <p:spPr>
          <a:xfrm>
            <a:off x="9602280" y="8312760"/>
            <a:ext cx="323640" cy="323640"/>
          </a:xfrm>
          <a:prstGeom prst="ellipse">
            <a:avLst/>
          </a:prstGeom>
          <a:solidFill>
            <a:srgbClr val="ff0000">
              <a:alpha val="50000"/>
            </a:srgbClr>
          </a:solidFill>
          <a:ln w="0">
            <a:noFill/>
          </a:ln>
          <a:scene3d>
            <a:camera prst="legacyObliqueTopLeft"/>
            <a:lightRig dir="t" rig="legacyFlat3"/>
          </a:scene3d>
          <a:sp3d extrusionH="430200" prstMaterial="legacyMatte">
            <a:bevelT prst="angle" w="13500" h="13500"/>
            <a:bevelB prst="angle" w="13500" h="13500"/>
            <a:extrusionClr>
              <a:srgbClr val="ff0000"/>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20" name="Oval 26"/>
          <p:cNvSpPr/>
          <p:nvPr/>
        </p:nvSpPr>
        <p:spPr>
          <a:xfrm>
            <a:off x="10228320" y="8312760"/>
            <a:ext cx="323640" cy="323640"/>
          </a:xfrm>
          <a:prstGeom prst="ellipse">
            <a:avLst/>
          </a:prstGeom>
          <a:solidFill>
            <a:srgbClr val="ff0000">
              <a:alpha val="50000"/>
            </a:srgbClr>
          </a:solidFill>
          <a:ln w="0">
            <a:noFill/>
          </a:ln>
          <a:scene3d>
            <a:camera prst="legacyObliqueTopLeft"/>
            <a:lightRig dir="t" rig="legacyFlat3"/>
          </a:scene3d>
          <a:sp3d extrusionH="430200" prstMaterial="legacyMatte">
            <a:bevelT prst="angle" w="13500" h="13500"/>
            <a:bevelB prst="angle" w="13500" h="13500"/>
            <a:extrusionClr>
              <a:srgbClr val="ff0000"/>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21" name="Oval 27"/>
          <p:cNvSpPr/>
          <p:nvPr/>
        </p:nvSpPr>
        <p:spPr>
          <a:xfrm>
            <a:off x="10833120" y="8312760"/>
            <a:ext cx="323640" cy="323640"/>
          </a:xfrm>
          <a:prstGeom prst="ellipse">
            <a:avLst/>
          </a:prstGeom>
          <a:solidFill>
            <a:srgbClr val="ff0000">
              <a:alpha val="50000"/>
            </a:srgbClr>
          </a:solidFill>
          <a:ln w="0">
            <a:noFill/>
          </a:ln>
          <a:scene3d>
            <a:camera prst="legacyObliqueTopLeft"/>
            <a:lightRig dir="t" rig="legacyFlat3"/>
          </a:scene3d>
          <a:sp3d extrusionH="430200" prstMaterial="legacyMatte">
            <a:bevelT prst="angle" w="13500" h="13500"/>
            <a:bevelB prst="angle" w="13500" h="13500"/>
            <a:extrusionClr>
              <a:srgbClr val="ff0000"/>
            </a:extrusionClr>
          </a:sp3d>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22" name="Rectangle 30"/>
          <p:cNvSpPr/>
          <p:nvPr/>
        </p:nvSpPr>
        <p:spPr>
          <a:xfrm>
            <a:off x="6082200" y="3877200"/>
            <a:ext cx="5631840" cy="754560"/>
          </a:xfrm>
          <a:prstGeom prst="rect">
            <a:avLst/>
          </a:prstGeom>
          <a:noFill/>
          <a:ln w="9525">
            <a:solidFill>
              <a:srgbClr val="000000"/>
            </a:solidFill>
            <a:prstDash val="dash"/>
            <a:miter/>
          </a:ln>
        </p:spPr>
        <p:style>
          <a:lnRef idx="0"/>
          <a:fillRef idx="0"/>
          <a:effectRef idx="0"/>
          <a:fontRef idx="minor"/>
        </p:style>
        <p:txBody>
          <a:bodyPr wrap="none" lIns="135000" rIns="135000" tIns="70200" bIns="70200" anchor="ctr">
            <a:noAutofit/>
          </a:bodyPr>
          <a:p>
            <a:pPr>
              <a:lnSpc>
                <a:spcPct val="100000"/>
              </a:lnSpc>
            </a:pPr>
            <a:endParaRPr b="0" lang="pt-BR" sz="1800" spc="-1" strike="noStrike">
              <a:solidFill>
                <a:srgbClr val="000000"/>
              </a:solidFill>
              <a:latin typeface="Century Gothic"/>
            </a:endParaRPr>
          </a:p>
        </p:txBody>
      </p:sp>
      <p:sp>
        <p:nvSpPr>
          <p:cNvPr id="1623" name="Text Box 44"/>
          <p:cNvSpPr/>
          <p:nvPr/>
        </p:nvSpPr>
        <p:spPr>
          <a:xfrm>
            <a:off x="6191640" y="3703320"/>
            <a:ext cx="3779640" cy="907920"/>
          </a:xfrm>
          <a:prstGeom prst="rect">
            <a:avLst/>
          </a:prstGeom>
          <a:noFill/>
          <a:ln w="0">
            <a:noFill/>
          </a:ln>
        </p:spPr>
        <p:style>
          <a:lnRef idx="0"/>
          <a:fillRef idx="0"/>
          <a:effectRef idx="0"/>
          <a:fontRef idx="minor"/>
        </p:style>
        <p:txBody>
          <a:bodyPr lIns="135000" rIns="135000" tIns="70200" bIns="70200" anchor="t">
            <a:spAutoFit/>
          </a:bodyPr>
          <a:p>
            <a:pPr marL="289080" indent="-289080">
              <a:lnSpc>
                <a:spcPct val="180000"/>
              </a:lnSpc>
              <a:spcBef>
                <a:spcPts val="1400"/>
              </a:spcBef>
              <a:tabLst>
                <a:tab algn="l" pos="0"/>
              </a:tabLst>
            </a:pPr>
            <a:r>
              <a:rPr b="1" lang="pt-BR" sz="2800" spc="-1" strike="noStrike">
                <a:solidFill>
                  <a:srgbClr val="000000"/>
                </a:solidFill>
                <a:latin typeface="Calibri"/>
              </a:rPr>
              <a:t>Estratégia</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4"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avaliação</a:t>
            </a:r>
            <a:endParaRPr b="0" lang="pt-BR" sz="4050" spc="-1" strike="noStrike">
              <a:solidFill>
                <a:srgbClr val="000000"/>
              </a:solidFill>
              <a:latin typeface="Calibri"/>
            </a:endParaRPr>
          </a:p>
        </p:txBody>
      </p:sp>
      <p:grpSp>
        <p:nvGrpSpPr>
          <p:cNvPr id="1625" name="Agrupar 13"/>
          <p:cNvGrpSpPr/>
          <p:nvPr/>
        </p:nvGrpSpPr>
        <p:grpSpPr>
          <a:xfrm>
            <a:off x="3239280" y="1288080"/>
            <a:ext cx="12880800" cy="7981560"/>
            <a:chOff x="3239280" y="1288080"/>
            <a:chExt cx="12880800" cy="7981560"/>
          </a:xfrm>
        </p:grpSpPr>
        <p:sp>
          <p:nvSpPr>
            <p:cNvPr id="1626" name="Rectangle 3"/>
            <p:cNvSpPr/>
            <p:nvPr/>
          </p:nvSpPr>
          <p:spPr>
            <a:xfrm>
              <a:off x="3239280" y="1288080"/>
              <a:ext cx="12765600" cy="692280"/>
            </a:xfrm>
            <a:prstGeom prst="rect">
              <a:avLst/>
            </a:prstGeom>
            <a:noFill/>
            <a:ln w="0">
              <a:noFill/>
            </a:ln>
          </p:spPr>
          <p:style>
            <a:lnRef idx="0"/>
            <a:fillRef idx="0"/>
            <a:effectRef idx="0"/>
            <a:fontRef idx="minor"/>
          </p:style>
          <p:txBody>
            <a:bodyPr lIns="90000" rIns="90000" tIns="45000" bIns="45000" anchor="ctr">
              <a:spAutoFit/>
            </a:bodyPr>
            <a:p>
              <a:pPr>
                <a:lnSpc>
                  <a:spcPct val="90000"/>
                </a:lnSpc>
              </a:pPr>
              <a:r>
                <a:rPr b="1" lang="pt-BR" sz="4400" spc="-1" strike="noStrike">
                  <a:solidFill>
                    <a:srgbClr val="000000"/>
                  </a:solidFill>
                  <a:latin typeface="Calibri"/>
                  <a:ea typeface="Microsoft JhengHei"/>
                </a:rPr>
                <a:t>Desdobramento da estratégia: exemplo</a:t>
              </a:r>
              <a:endParaRPr b="0" lang="pt-BR" sz="4400" spc="-1" strike="noStrike">
                <a:solidFill>
                  <a:srgbClr val="000000"/>
                </a:solidFill>
                <a:latin typeface="Arial"/>
              </a:endParaRPr>
            </a:p>
          </p:txBody>
        </p:sp>
        <p:grpSp>
          <p:nvGrpSpPr>
            <p:cNvPr id="1627" name="Group 42"/>
            <p:cNvGrpSpPr/>
            <p:nvPr/>
          </p:nvGrpSpPr>
          <p:grpSpPr>
            <a:xfrm>
              <a:off x="9893880" y="7772760"/>
              <a:ext cx="2109240" cy="939960"/>
              <a:chOff x="9893880" y="7772760"/>
              <a:chExt cx="2109240" cy="939960"/>
            </a:xfrm>
          </p:grpSpPr>
          <p:sp>
            <p:nvSpPr>
              <p:cNvPr id="1628" name="AutoShape 36"/>
              <p:cNvSpPr/>
              <p:nvPr/>
            </p:nvSpPr>
            <p:spPr>
              <a:xfrm>
                <a:off x="9893880" y="8126280"/>
                <a:ext cx="2109240" cy="5864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Faturar R$ 1,7 milhão</a:t>
                </a:r>
                <a:endParaRPr b="0" lang="pt-BR" sz="1800" spc="-1" strike="noStrike">
                  <a:solidFill>
                    <a:srgbClr val="000000"/>
                  </a:solidFill>
                  <a:latin typeface="Arial"/>
                </a:endParaRPr>
              </a:p>
            </p:txBody>
          </p:sp>
          <p:sp>
            <p:nvSpPr>
              <p:cNvPr id="1629" name="AutoShape 37"/>
              <p:cNvSpPr/>
              <p:nvPr/>
            </p:nvSpPr>
            <p:spPr>
              <a:xfrm>
                <a:off x="9893880" y="7772760"/>
                <a:ext cx="2109240" cy="3398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Expansão - Y</a:t>
                </a:r>
                <a:endParaRPr b="0" lang="pt-BR" sz="1800" spc="-1" strike="noStrike">
                  <a:solidFill>
                    <a:srgbClr val="000000"/>
                  </a:solidFill>
                  <a:latin typeface="Arial"/>
                </a:endParaRPr>
              </a:p>
            </p:txBody>
          </p:sp>
        </p:grpSp>
        <p:sp>
          <p:nvSpPr>
            <p:cNvPr id="1630" name="Rectangle 47"/>
            <p:cNvSpPr/>
            <p:nvPr/>
          </p:nvSpPr>
          <p:spPr>
            <a:xfrm>
              <a:off x="6629040" y="1999080"/>
              <a:ext cx="2332080" cy="747000"/>
            </a:xfrm>
            <a:prstGeom prst="rect">
              <a:avLst/>
            </a:prstGeom>
            <a:solidFill>
              <a:srgbClr val="7f7f7f">
                <a:alpha val="50000"/>
              </a:srgbClr>
            </a:solidFill>
            <a:ln w="0">
              <a:noFill/>
            </a:ln>
          </p:spPr>
          <p:style>
            <a:lnRef idx="0"/>
            <a:fillRef idx="0"/>
            <a:effectRef idx="0"/>
            <a:fontRef idx="minor"/>
          </p:style>
          <p:txBody>
            <a:bodyPr wrap="none" lIns="90000" rIns="90000" tIns="46800" bIns="46800" anchor="ctr">
              <a:noAutofit/>
            </a:bodyPr>
            <a:p>
              <a:pPr marL="289080" indent="-289080" algn="ctr">
                <a:lnSpc>
                  <a:spcPct val="90000"/>
                </a:lnSpc>
                <a:tabLst>
                  <a:tab algn="l" pos="0"/>
                </a:tabLst>
              </a:pPr>
              <a:r>
                <a:rPr b="1" lang="pt-BR" sz="2400" spc="-1" strike="noStrike">
                  <a:solidFill>
                    <a:srgbClr val="000000"/>
                  </a:solidFill>
                  <a:latin typeface="Calibri"/>
                  <a:ea typeface="Microsoft JhengHei"/>
                </a:rPr>
                <a:t>Desdobramento</a:t>
              </a:r>
              <a:endParaRPr b="0" lang="pt-BR" sz="2400" spc="-1" strike="noStrike">
                <a:solidFill>
                  <a:srgbClr val="000000"/>
                </a:solidFill>
                <a:latin typeface="Arial"/>
              </a:endParaRPr>
            </a:p>
          </p:txBody>
        </p:sp>
        <p:sp>
          <p:nvSpPr>
            <p:cNvPr id="1631" name="Line 49"/>
            <p:cNvSpPr/>
            <p:nvPr/>
          </p:nvSpPr>
          <p:spPr>
            <a:xfrm>
              <a:off x="9536400" y="4778280"/>
              <a:ext cx="360" cy="360"/>
            </a:xfrm>
            <a:prstGeom prst="line">
              <a:avLst/>
            </a:prstGeom>
            <a:ln w="0">
              <a:noFill/>
            </a:ln>
          </p:spPr>
          <p:style>
            <a:lnRef idx="0"/>
            <a:fillRef idx="0"/>
            <a:effectRef idx="0"/>
            <a:fontRef idx="minor"/>
          </p:style>
          <p:txBody>
            <a:bodyPr lIns="90000" rIns="90000" tIns="0" bIns="0" anchor="ctr" anchorCtr="1">
              <a:noAutofit/>
            </a:bodyPr>
            <a:p>
              <a:endParaRPr b="1" lang="pt-BR" sz="4000" spc="-1" strike="noStrike">
                <a:solidFill>
                  <a:srgbClr val="000000"/>
                </a:solidFill>
                <a:latin typeface="Calibri"/>
                <a:ea typeface="Microsoft JhengHei"/>
              </a:endParaRPr>
            </a:p>
          </p:txBody>
        </p:sp>
        <p:sp>
          <p:nvSpPr>
            <p:cNvPr id="1632" name="Rectangle 56"/>
            <p:cNvSpPr/>
            <p:nvPr/>
          </p:nvSpPr>
          <p:spPr>
            <a:xfrm>
              <a:off x="14610240" y="3623400"/>
              <a:ext cx="1509840" cy="534960"/>
            </a:xfrm>
            <a:prstGeom prst="rect">
              <a:avLst/>
            </a:prstGeom>
            <a:noFill/>
            <a:ln w="9525">
              <a:solidFill>
                <a:srgbClr val="000000"/>
              </a:solidFill>
              <a:miter/>
            </a:ln>
          </p:spPr>
          <p:style>
            <a:lnRef idx="0"/>
            <a:fillRef idx="0"/>
            <a:effectRef idx="0"/>
            <a:fontRef idx="minor"/>
          </p:style>
          <p:txBody>
            <a:bodyPr wrap="none" lIns="90000" rIns="90000" tIns="46800" bIns="46800" anchor="ctr">
              <a:noAutofit/>
            </a:bodyPr>
            <a:p>
              <a:pPr marL="289080" indent="-289080" algn="ctr">
                <a:lnSpc>
                  <a:spcPct val="100000"/>
                </a:lnSpc>
                <a:tabLst>
                  <a:tab algn="l" pos="0"/>
                </a:tabLst>
              </a:pPr>
              <a:r>
                <a:rPr b="1" lang="pt-BR" sz="1800" spc="-1" strike="noStrike">
                  <a:solidFill>
                    <a:srgbClr val="000000"/>
                  </a:solidFill>
                  <a:latin typeface="Calibri"/>
                  <a:ea typeface="Microsoft JhengHei"/>
                </a:rPr>
                <a:t>Plano de ação</a:t>
              </a:r>
              <a:endParaRPr b="0" lang="pt-BR" sz="1800" spc="-1" strike="noStrike">
                <a:solidFill>
                  <a:srgbClr val="000000"/>
                </a:solidFill>
                <a:latin typeface="Arial"/>
              </a:endParaRPr>
            </a:p>
          </p:txBody>
        </p:sp>
        <p:sp>
          <p:nvSpPr>
            <p:cNvPr id="1633" name="Rectangle 59"/>
            <p:cNvSpPr/>
            <p:nvPr/>
          </p:nvSpPr>
          <p:spPr>
            <a:xfrm>
              <a:off x="12867840" y="3623400"/>
              <a:ext cx="1220760" cy="534960"/>
            </a:xfrm>
            <a:prstGeom prst="rect">
              <a:avLst/>
            </a:prstGeom>
            <a:noFill/>
            <a:ln w="9525">
              <a:solidFill>
                <a:srgbClr val="000000"/>
              </a:solidFill>
              <a:miter/>
            </a:ln>
          </p:spPr>
          <p:style>
            <a:lnRef idx="0"/>
            <a:fillRef idx="0"/>
            <a:effectRef idx="0"/>
            <a:fontRef idx="minor"/>
          </p:style>
          <p:txBody>
            <a:bodyPr wrap="none" lIns="90000" rIns="90000" tIns="46800" bIns="46800" anchor="ctr">
              <a:noAutofit/>
            </a:bodyPr>
            <a:p>
              <a:pPr marL="289080" indent="-289080" algn="ctr">
                <a:lnSpc>
                  <a:spcPct val="100000"/>
                </a:lnSpc>
                <a:tabLst>
                  <a:tab algn="l" pos="0"/>
                </a:tabLst>
              </a:pPr>
              <a:r>
                <a:rPr b="1" lang="pt-BR" sz="1800" spc="-1" strike="noStrike">
                  <a:solidFill>
                    <a:srgbClr val="000000"/>
                  </a:solidFill>
                  <a:latin typeface="Calibri"/>
                  <a:ea typeface="Microsoft JhengHei"/>
                </a:rPr>
                <a:t>Indicador</a:t>
              </a:r>
              <a:endParaRPr b="0" lang="pt-BR" sz="1800" spc="-1" strike="noStrike">
                <a:solidFill>
                  <a:srgbClr val="000000"/>
                </a:solidFill>
                <a:latin typeface="Arial"/>
              </a:endParaRPr>
            </a:p>
          </p:txBody>
        </p:sp>
        <p:sp>
          <p:nvSpPr>
            <p:cNvPr id="1634" name="Rectangle 62"/>
            <p:cNvSpPr/>
            <p:nvPr/>
          </p:nvSpPr>
          <p:spPr>
            <a:xfrm>
              <a:off x="14610240" y="5068440"/>
              <a:ext cx="1509840" cy="534960"/>
            </a:xfrm>
            <a:prstGeom prst="rect">
              <a:avLst/>
            </a:prstGeom>
            <a:noFill/>
            <a:ln w="9525">
              <a:solidFill>
                <a:srgbClr val="000000"/>
              </a:solidFill>
              <a:miter/>
            </a:ln>
          </p:spPr>
          <p:style>
            <a:lnRef idx="0"/>
            <a:fillRef idx="0"/>
            <a:effectRef idx="0"/>
            <a:fontRef idx="minor"/>
          </p:style>
          <p:txBody>
            <a:bodyPr wrap="none" lIns="90000" rIns="90000" tIns="46800" bIns="46800" anchor="ctr">
              <a:noAutofit/>
            </a:bodyPr>
            <a:p>
              <a:pPr marL="289080" indent="-289080" algn="ctr">
                <a:lnSpc>
                  <a:spcPct val="100000"/>
                </a:lnSpc>
                <a:tabLst>
                  <a:tab algn="l" pos="0"/>
                </a:tabLst>
              </a:pPr>
              <a:r>
                <a:rPr b="1" lang="pt-BR" sz="1800" spc="-1" strike="noStrike">
                  <a:solidFill>
                    <a:srgbClr val="000000"/>
                  </a:solidFill>
                  <a:latin typeface="Calibri"/>
                  <a:ea typeface="Microsoft JhengHei"/>
                </a:rPr>
                <a:t>Plano de ação</a:t>
              </a:r>
              <a:endParaRPr b="0" lang="pt-BR" sz="1800" spc="-1" strike="noStrike">
                <a:solidFill>
                  <a:srgbClr val="000000"/>
                </a:solidFill>
                <a:latin typeface="Arial"/>
              </a:endParaRPr>
            </a:p>
          </p:txBody>
        </p:sp>
        <p:sp>
          <p:nvSpPr>
            <p:cNvPr id="1635" name="Rectangle 63"/>
            <p:cNvSpPr/>
            <p:nvPr/>
          </p:nvSpPr>
          <p:spPr>
            <a:xfrm>
              <a:off x="12867840" y="5068440"/>
              <a:ext cx="1220760" cy="534960"/>
            </a:xfrm>
            <a:prstGeom prst="rect">
              <a:avLst/>
            </a:prstGeom>
            <a:noFill/>
            <a:ln w="9525">
              <a:solidFill>
                <a:srgbClr val="000000"/>
              </a:solidFill>
              <a:miter/>
            </a:ln>
          </p:spPr>
          <p:style>
            <a:lnRef idx="0"/>
            <a:fillRef idx="0"/>
            <a:effectRef idx="0"/>
            <a:fontRef idx="minor"/>
          </p:style>
          <p:txBody>
            <a:bodyPr wrap="none" lIns="90000" rIns="90000" tIns="46800" bIns="46800" anchor="ctr">
              <a:noAutofit/>
            </a:bodyPr>
            <a:p>
              <a:pPr marL="289080" indent="-289080" algn="ctr">
                <a:lnSpc>
                  <a:spcPct val="100000"/>
                </a:lnSpc>
                <a:tabLst>
                  <a:tab algn="l" pos="0"/>
                </a:tabLst>
              </a:pPr>
              <a:r>
                <a:rPr b="1" lang="pt-BR" sz="1800" spc="-1" strike="noStrike">
                  <a:solidFill>
                    <a:srgbClr val="000000"/>
                  </a:solidFill>
                  <a:latin typeface="Calibri"/>
                  <a:ea typeface="Microsoft JhengHei"/>
                </a:rPr>
                <a:t>Indicador</a:t>
              </a:r>
              <a:endParaRPr b="0" lang="pt-BR" sz="1800" spc="-1" strike="noStrike">
                <a:solidFill>
                  <a:srgbClr val="000000"/>
                </a:solidFill>
                <a:latin typeface="Arial"/>
              </a:endParaRPr>
            </a:p>
          </p:txBody>
        </p:sp>
        <p:sp>
          <p:nvSpPr>
            <p:cNvPr id="1636" name="Rectangle 66"/>
            <p:cNvSpPr/>
            <p:nvPr/>
          </p:nvSpPr>
          <p:spPr>
            <a:xfrm>
              <a:off x="14610240" y="6671880"/>
              <a:ext cx="1509840" cy="534960"/>
            </a:xfrm>
            <a:prstGeom prst="rect">
              <a:avLst/>
            </a:prstGeom>
            <a:noFill/>
            <a:ln w="9525">
              <a:solidFill>
                <a:srgbClr val="000000"/>
              </a:solidFill>
              <a:miter/>
            </a:ln>
          </p:spPr>
          <p:style>
            <a:lnRef idx="0"/>
            <a:fillRef idx="0"/>
            <a:effectRef idx="0"/>
            <a:fontRef idx="minor"/>
          </p:style>
          <p:txBody>
            <a:bodyPr wrap="none" lIns="90000" rIns="90000" tIns="46800" bIns="46800" anchor="ctr">
              <a:noAutofit/>
            </a:bodyPr>
            <a:p>
              <a:pPr marL="289080" indent="-289080" algn="ctr">
                <a:lnSpc>
                  <a:spcPct val="100000"/>
                </a:lnSpc>
                <a:tabLst>
                  <a:tab algn="l" pos="0"/>
                </a:tabLst>
              </a:pPr>
              <a:r>
                <a:rPr b="1" lang="pt-BR" sz="1800" spc="-1" strike="noStrike">
                  <a:solidFill>
                    <a:srgbClr val="000000"/>
                  </a:solidFill>
                  <a:latin typeface="Calibri"/>
                  <a:ea typeface="Microsoft JhengHei"/>
                </a:rPr>
                <a:t>Plano de ação</a:t>
              </a:r>
              <a:endParaRPr b="0" lang="pt-BR" sz="1800" spc="-1" strike="noStrike">
                <a:solidFill>
                  <a:srgbClr val="000000"/>
                </a:solidFill>
                <a:latin typeface="Arial"/>
              </a:endParaRPr>
            </a:p>
          </p:txBody>
        </p:sp>
        <p:sp>
          <p:nvSpPr>
            <p:cNvPr id="1637" name="Rectangle 67"/>
            <p:cNvSpPr/>
            <p:nvPr/>
          </p:nvSpPr>
          <p:spPr>
            <a:xfrm>
              <a:off x="12867840" y="6671880"/>
              <a:ext cx="1220760" cy="534960"/>
            </a:xfrm>
            <a:prstGeom prst="rect">
              <a:avLst/>
            </a:prstGeom>
            <a:noFill/>
            <a:ln w="9525">
              <a:solidFill>
                <a:srgbClr val="000000"/>
              </a:solidFill>
              <a:miter/>
            </a:ln>
          </p:spPr>
          <p:style>
            <a:lnRef idx="0"/>
            <a:fillRef idx="0"/>
            <a:effectRef idx="0"/>
            <a:fontRef idx="minor"/>
          </p:style>
          <p:txBody>
            <a:bodyPr wrap="none" lIns="90000" rIns="90000" tIns="46800" bIns="46800" anchor="ctr">
              <a:noAutofit/>
            </a:bodyPr>
            <a:p>
              <a:pPr marL="289080" indent="-289080" algn="ctr">
                <a:lnSpc>
                  <a:spcPct val="100000"/>
                </a:lnSpc>
                <a:tabLst>
                  <a:tab algn="l" pos="0"/>
                </a:tabLst>
              </a:pPr>
              <a:r>
                <a:rPr b="1" lang="pt-BR" sz="1800" spc="-1" strike="noStrike">
                  <a:solidFill>
                    <a:srgbClr val="000000"/>
                  </a:solidFill>
                  <a:latin typeface="Calibri"/>
                  <a:ea typeface="Microsoft JhengHei"/>
                </a:rPr>
                <a:t>Indicador</a:t>
              </a:r>
              <a:endParaRPr b="0" lang="pt-BR" sz="1800" spc="-1" strike="noStrike">
                <a:solidFill>
                  <a:srgbClr val="000000"/>
                </a:solidFill>
                <a:latin typeface="Arial"/>
              </a:endParaRPr>
            </a:p>
          </p:txBody>
        </p:sp>
        <p:sp>
          <p:nvSpPr>
            <p:cNvPr id="1638" name="Rectangle 70"/>
            <p:cNvSpPr/>
            <p:nvPr/>
          </p:nvSpPr>
          <p:spPr>
            <a:xfrm>
              <a:off x="14610240" y="8168760"/>
              <a:ext cx="1509840" cy="534960"/>
            </a:xfrm>
            <a:prstGeom prst="rect">
              <a:avLst/>
            </a:prstGeom>
            <a:noFill/>
            <a:ln w="9525">
              <a:solidFill>
                <a:srgbClr val="000000"/>
              </a:solidFill>
              <a:miter/>
            </a:ln>
          </p:spPr>
          <p:style>
            <a:lnRef idx="0"/>
            <a:fillRef idx="0"/>
            <a:effectRef idx="0"/>
            <a:fontRef idx="minor"/>
          </p:style>
          <p:txBody>
            <a:bodyPr wrap="none" lIns="90000" rIns="90000" tIns="46800" bIns="46800" anchor="ctr">
              <a:noAutofit/>
            </a:bodyPr>
            <a:p>
              <a:pPr marL="289080" indent="-289080" algn="ctr">
                <a:lnSpc>
                  <a:spcPct val="100000"/>
                </a:lnSpc>
                <a:tabLst>
                  <a:tab algn="l" pos="0"/>
                </a:tabLst>
              </a:pPr>
              <a:r>
                <a:rPr b="1" lang="pt-BR" sz="1800" spc="-1" strike="noStrike">
                  <a:solidFill>
                    <a:srgbClr val="000000"/>
                  </a:solidFill>
                  <a:latin typeface="Calibri"/>
                  <a:ea typeface="Microsoft JhengHei"/>
                </a:rPr>
                <a:t>Plano de ação</a:t>
              </a:r>
              <a:endParaRPr b="0" lang="pt-BR" sz="1800" spc="-1" strike="noStrike">
                <a:solidFill>
                  <a:srgbClr val="000000"/>
                </a:solidFill>
                <a:latin typeface="Arial"/>
              </a:endParaRPr>
            </a:p>
          </p:txBody>
        </p:sp>
        <p:sp>
          <p:nvSpPr>
            <p:cNvPr id="1639" name="Rectangle 71"/>
            <p:cNvSpPr/>
            <p:nvPr/>
          </p:nvSpPr>
          <p:spPr>
            <a:xfrm>
              <a:off x="12867840" y="8168760"/>
              <a:ext cx="1220760" cy="534960"/>
            </a:xfrm>
            <a:prstGeom prst="rect">
              <a:avLst/>
            </a:prstGeom>
            <a:noFill/>
            <a:ln w="9525">
              <a:solidFill>
                <a:srgbClr val="000000"/>
              </a:solidFill>
              <a:miter/>
            </a:ln>
          </p:spPr>
          <p:style>
            <a:lnRef idx="0"/>
            <a:fillRef idx="0"/>
            <a:effectRef idx="0"/>
            <a:fontRef idx="minor"/>
          </p:style>
          <p:txBody>
            <a:bodyPr wrap="none" lIns="90000" rIns="90000" tIns="46800" bIns="46800" anchor="ctr">
              <a:noAutofit/>
            </a:bodyPr>
            <a:p>
              <a:pPr marL="289080" indent="-289080" algn="ctr">
                <a:lnSpc>
                  <a:spcPct val="100000"/>
                </a:lnSpc>
                <a:tabLst>
                  <a:tab algn="l" pos="0"/>
                </a:tabLst>
              </a:pPr>
              <a:r>
                <a:rPr b="1" lang="pt-BR" sz="1800" spc="-1" strike="noStrike">
                  <a:solidFill>
                    <a:srgbClr val="000000"/>
                  </a:solidFill>
                  <a:latin typeface="Calibri"/>
                  <a:ea typeface="Microsoft JhengHei"/>
                </a:rPr>
                <a:t>Indicador</a:t>
              </a:r>
              <a:endParaRPr b="0" lang="pt-BR" sz="1800" spc="-1" strike="noStrike">
                <a:solidFill>
                  <a:srgbClr val="000000"/>
                </a:solidFill>
                <a:latin typeface="Arial"/>
              </a:endParaRPr>
            </a:p>
          </p:txBody>
        </p:sp>
        <p:grpSp>
          <p:nvGrpSpPr>
            <p:cNvPr id="1640" name="Group 74"/>
            <p:cNvGrpSpPr/>
            <p:nvPr/>
          </p:nvGrpSpPr>
          <p:grpSpPr>
            <a:xfrm>
              <a:off x="9889200" y="6233400"/>
              <a:ext cx="2109240" cy="939960"/>
              <a:chOff x="9889200" y="6233400"/>
              <a:chExt cx="2109240" cy="939960"/>
            </a:xfrm>
          </p:grpSpPr>
          <p:sp>
            <p:nvSpPr>
              <p:cNvPr id="1641" name="AutoShape 75"/>
              <p:cNvSpPr/>
              <p:nvPr/>
            </p:nvSpPr>
            <p:spPr>
              <a:xfrm>
                <a:off x="9889200" y="6586920"/>
                <a:ext cx="2109240" cy="5864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Faturar R$ 5,7 milhões</a:t>
                </a:r>
                <a:endParaRPr b="0" lang="pt-BR" sz="1800" spc="-1" strike="noStrike">
                  <a:solidFill>
                    <a:srgbClr val="000000"/>
                  </a:solidFill>
                  <a:latin typeface="Arial"/>
                </a:endParaRPr>
              </a:p>
            </p:txBody>
          </p:sp>
          <p:sp>
            <p:nvSpPr>
              <p:cNvPr id="1642" name="AutoShape 76"/>
              <p:cNvSpPr/>
              <p:nvPr/>
            </p:nvSpPr>
            <p:spPr>
              <a:xfrm>
                <a:off x="9889200" y="6233400"/>
                <a:ext cx="2109240" cy="3398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Operação - Y</a:t>
                </a:r>
                <a:endParaRPr b="0" lang="pt-BR" sz="1800" spc="-1" strike="noStrike">
                  <a:solidFill>
                    <a:srgbClr val="000000"/>
                  </a:solidFill>
                  <a:latin typeface="Arial"/>
                </a:endParaRPr>
              </a:p>
            </p:txBody>
          </p:sp>
        </p:grpSp>
        <p:grpSp>
          <p:nvGrpSpPr>
            <p:cNvPr id="1643" name="Group 77"/>
            <p:cNvGrpSpPr/>
            <p:nvPr/>
          </p:nvGrpSpPr>
          <p:grpSpPr>
            <a:xfrm>
              <a:off x="9889200" y="4670280"/>
              <a:ext cx="2109240" cy="939960"/>
              <a:chOff x="9889200" y="4670280"/>
              <a:chExt cx="2109240" cy="939960"/>
            </a:xfrm>
          </p:grpSpPr>
          <p:sp>
            <p:nvSpPr>
              <p:cNvPr id="1644" name="AutoShape 78"/>
              <p:cNvSpPr/>
              <p:nvPr/>
            </p:nvSpPr>
            <p:spPr>
              <a:xfrm>
                <a:off x="9889200" y="5023800"/>
                <a:ext cx="2109240" cy="5864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Faturar R$ 2,6 milhões</a:t>
                </a:r>
                <a:endParaRPr b="0" lang="pt-BR" sz="1800" spc="-1" strike="noStrike">
                  <a:solidFill>
                    <a:srgbClr val="000000"/>
                  </a:solidFill>
                  <a:latin typeface="Arial"/>
                </a:endParaRPr>
              </a:p>
            </p:txBody>
          </p:sp>
          <p:sp>
            <p:nvSpPr>
              <p:cNvPr id="1645" name="AutoShape 79"/>
              <p:cNvSpPr/>
              <p:nvPr/>
            </p:nvSpPr>
            <p:spPr>
              <a:xfrm>
                <a:off x="9889200" y="4670280"/>
                <a:ext cx="2109240" cy="3398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Expansão - X</a:t>
                </a:r>
                <a:endParaRPr b="0" lang="pt-BR" sz="1800" spc="-1" strike="noStrike">
                  <a:solidFill>
                    <a:srgbClr val="000000"/>
                  </a:solidFill>
                  <a:latin typeface="Arial"/>
                </a:endParaRPr>
              </a:p>
            </p:txBody>
          </p:sp>
        </p:grpSp>
        <p:grpSp>
          <p:nvGrpSpPr>
            <p:cNvPr id="1646" name="Group 80"/>
            <p:cNvGrpSpPr/>
            <p:nvPr/>
          </p:nvGrpSpPr>
          <p:grpSpPr>
            <a:xfrm>
              <a:off x="9889200" y="3175560"/>
              <a:ext cx="2109240" cy="939960"/>
              <a:chOff x="9889200" y="3175560"/>
              <a:chExt cx="2109240" cy="939960"/>
            </a:xfrm>
          </p:grpSpPr>
          <p:sp>
            <p:nvSpPr>
              <p:cNvPr id="1647" name="AutoShape 81"/>
              <p:cNvSpPr/>
              <p:nvPr/>
            </p:nvSpPr>
            <p:spPr>
              <a:xfrm>
                <a:off x="9889200" y="3529080"/>
                <a:ext cx="2109240" cy="5864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Faturar R$ 35,2 milhões</a:t>
                </a:r>
                <a:endParaRPr b="0" lang="pt-BR" sz="1800" spc="-1" strike="noStrike">
                  <a:solidFill>
                    <a:srgbClr val="000000"/>
                  </a:solidFill>
                  <a:latin typeface="Arial"/>
                </a:endParaRPr>
              </a:p>
            </p:txBody>
          </p:sp>
          <p:sp>
            <p:nvSpPr>
              <p:cNvPr id="1648" name="AutoShape 82"/>
              <p:cNvSpPr/>
              <p:nvPr/>
            </p:nvSpPr>
            <p:spPr>
              <a:xfrm>
                <a:off x="9889200" y="3175560"/>
                <a:ext cx="2109240" cy="3398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Operação - X</a:t>
                </a:r>
                <a:endParaRPr b="0" lang="pt-BR" sz="1800" spc="-1" strike="noStrike">
                  <a:solidFill>
                    <a:srgbClr val="000000"/>
                  </a:solidFill>
                  <a:latin typeface="Arial"/>
                </a:endParaRPr>
              </a:p>
            </p:txBody>
          </p:sp>
        </p:grpSp>
        <p:grpSp>
          <p:nvGrpSpPr>
            <p:cNvPr id="1649" name="Group 83"/>
            <p:cNvGrpSpPr/>
            <p:nvPr/>
          </p:nvGrpSpPr>
          <p:grpSpPr>
            <a:xfrm>
              <a:off x="6761160" y="5365440"/>
              <a:ext cx="2109240" cy="940320"/>
              <a:chOff x="6761160" y="5365440"/>
              <a:chExt cx="2109240" cy="940320"/>
            </a:xfrm>
          </p:grpSpPr>
          <p:sp>
            <p:nvSpPr>
              <p:cNvPr id="1650" name="AutoShape 84"/>
              <p:cNvSpPr/>
              <p:nvPr/>
            </p:nvSpPr>
            <p:spPr>
              <a:xfrm>
                <a:off x="6761160" y="5719320"/>
                <a:ext cx="2109240" cy="5864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Atingir receita de R$ 45,2 milhões</a:t>
                </a:r>
                <a:endParaRPr b="0" lang="pt-BR" sz="1800" spc="-1" strike="noStrike">
                  <a:solidFill>
                    <a:srgbClr val="000000"/>
                  </a:solidFill>
                  <a:latin typeface="Arial"/>
                </a:endParaRPr>
              </a:p>
            </p:txBody>
          </p:sp>
          <p:sp>
            <p:nvSpPr>
              <p:cNvPr id="1651" name="AutoShape 85"/>
              <p:cNvSpPr/>
              <p:nvPr/>
            </p:nvSpPr>
            <p:spPr>
              <a:xfrm>
                <a:off x="6761160" y="5365440"/>
                <a:ext cx="2109240" cy="3398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Objetivo - B</a:t>
                </a:r>
                <a:endParaRPr b="0" lang="pt-BR" sz="1800" spc="-1" strike="noStrike">
                  <a:solidFill>
                    <a:srgbClr val="000000"/>
                  </a:solidFill>
                  <a:latin typeface="Arial"/>
                </a:endParaRPr>
              </a:p>
            </p:txBody>
          </p:sp>
        </p:grpSp>
        <p:sp>
          <p:nvSpPr>
            <p:cNvPr id="1652" name="Rectangle 86"/>
            <p:cNvSpPr/>
            <p:nvPr/>
          </p:nvSpPr>
          <p:spPr>
            <a:xfrm>
              <a:off x="3476880" y="1999080"/>
              <a:ext cx="2332080" cy="747000"/>
            </a:xfrm>
            <a:prstGeom prst="rect">
              <a:avLst/>
            </a:prstGeom>
            <a:solidFill>
              <a:srgbClr val="7f7f7f">
                <a:alpha val="50000"/>
              </a:srgbClr>
            </a:solidFill>
            <a:ln w="0">
              <a:noFill/>
            </a:ln>
          </p:spPr>
          <p:style>
            <a:lnRef idx="0"/>
            <a:fillRef idx="0"/>
            <a:effectRef idx="0"/>
            <a:fontRef idx="minor"/>
          </p:style>
          <p:txBody>
            <a:bodyPr wrap="none" lIns="90000" rIns="90000" tIns="46800" bIns="46800" anchor="ctr">
              <a:noAutofit/>
            </a:bodyPr>
            <a:p>
              <a:pPr marL="289080" indent="-289080" algn="ctr">
                <a:lnSpc>
                  <a:spcPct val="90000"/>
                </a:lnSpc>
                <a:tabLst>
                  <a:tab algn="l" pos="0"/>
                </a:tabLst>
              </a:pPr>
              <a:r>
                <a:rPr b="1" lang="pt-BR" sz="2400" spc="-1" strike="noStrike">
                  <a:solidFill>
                    <a:srgbClr val="000000"/>
                  </a:solidFill>
                  <a:latin typeface="Calibri"/>
                  <a:ea typeface="Microsoft JhengHei"/>
                </a:rPr>
                <a:t>Objetivo da</a:t>
              </a:r>
              <a:endParaRPr b="0" lang="pt-BR" sz="2400" spc="-1" strike="noStrike">
                <a:solidFill>
                  <a:srgbClr val="000000"/>
                </a:solidFill>
                <a:latin typeface="Arial"/>
              </a:endParaRPr>
            </a:p>
            <a:p>
              <a:pPr marL="289080" indent="-289080" algn="ctr">
                <a:lnSpc>
                  <a:spcPct val="90000"/>
                </a:lnSpc>
                <a:tabLst>
                  <a:tab algn="l" pos="0"/>
                </a:tabLst>
              </a:pPr>
              <a:r>
                <a:rPr b="1" lang="pt-BR" sz="2400" spc="-1" strike="noStrike">
                  <a:solidFill>
                    <a:srgbClr val="000000"/>
                  </a:solidFill>
                  <a:latin typeface="Calibri"/>
                  <a:ea typeface="Microsoft JhengHei"/>
                </a:rPr>
                <a:t>empresa</a:t>
              </a:r>
              <a:endParaRPr b="0" lang="pt-BR" sz="2400" spc="-1" strike="noStrike">
                <a:solidFill>
                  <a:srgbClr val="000000"/>
                </a:solidFill>
                <a:latin typeface="Arial"/>
              </a:endParaRPr>
            </a:p>
          </p:txBody>
        </p:sp>
        <p:sp>
          <p:nvSpPr>
            <p:cNvPr id="1653" name="Rectangle 87"/>
            <p:cNvSpPr/>
            <p:nvPr/>
          </p:nvSpPr>
          <p:spPr>
            <a:xfrm>
              <a:off x="9759600" y="1999080"/>
              <a:ext cx="2332080" cy="747000"/>
            </a:xfrm>
            <a:prstGeom prst="rect">
              <a:avLst/>
            </a:prstGeom>
            <a:solidFill>
              <a:srgbClr val="7f7f7f">
                <a:alpha val="50000"/>
              </a:srgbClr>
            </a:solidFill>
            <a:ln w="0">
              <a:noFill/>
            </a:ln>
          </p:spPr>
          <p:style>
            <a:lnRef idx="0"/>
            <a:fillRef idx="0"/>
            <a:effectRef idx="0"/>
            <a:fontRef idx="minor"/>
          </p:style>
          <p:txBody>
            <a:bodyPr wrap="none" lIns="90000" rIns="90000" tIns="46800" bIns="46800" anchor="ctr">
              <a:noAutofit/>
            </a:bodyPr>
            <a:p>
              <a:pPr marL="289080" indent="-289080" algn="ctr">
                <a:lnSpc>
                  <a:spcPct val="90000"/>
                </a:lnSpc>
                <a:tabLst>
                  <a:tab algn="l" pos="0"/>
                </a:tabLst>
              </a:pPr>
              <a:r>
                <a:rPr b="1" lang="pt-BR" sz="2400" spc="-1" strike="noStrike">
                  <a:solidFill>
                    <a:srgbClr val="000000"/>
                  </a:solidFill>
                  <a:latin typeface="Calibri"/>
                  <a:ea typeface="Microsoft JhengHei"/>
                </a:rPr>
                <a:t>Metas</a:t>
              </a:r>
              <a:endParaRPr b="0" lang="pt-BR" sz="2400" spc="-1" strike="noStrike">
                <a:solidFill>
                  <a:srgbClr val="000000"/>
                </a:solidFill>
                <a:latin typeface="Arial"/>
              </a:endParaRPr>
            </a:p>
            <a:p>
              <a:pPr marL="289080" indent="-289080" algn="ctr">
                <a:lnSpc>
                  <a:spcPct val="90000"/>
                </a:lnSpc>
                <a:tabLst>
                  <a:tab algn="l" pos="0"/>
                </a:tabLst>
              </a:pPr>
              <a:r>
                <a:rPr b="1" lang="pt-BR" sz="2400" spc="-1" strike="noStrike">
                  <a:solidFill>
                    <a:srgbClr val="000000"/>
                  </a:solidFill>
                  <a:latin typeface="Calibri"/>
                  <a:ea typeface="Microsoft JhengHei"/>
                </a:rPr>
                <a:t>Departamentos</a:t>
              </a:r>
              <a:endParaRPr b="0" lang="pt-BR" sz="2400" spc="-1" strike="noStrike">
                <a:solidFill>
                  <a:srgbClr val="000000"/>
                </a:solidFill>
                <a:latin typeface="Arial"/>
              </a:endParaRPr>
            </a:p>
          </p:txBody>
        </p:sp>
        <p:grpSp>
          <p:nvGrpSpPr>
            <p:cNvPr id="1654" name="Group 88"/>
            <p:cNvGrpSpPr/>
            <p:nvPr/>
          </p:nvGrpSpPr>
          <p:grpSpPr>
            <a:xfrm>
              <a:off x="6761160" y="3868560"/>
              <a:ext cx="2109240" cy="939960"/>
              <a:chOff x="6761160" y="3868560"/>
              <a:chExt cx="2109240" cy="939960"/>
            </a:xfrm>
          </p:grpSpPr>
          <p:sp>
            <p:nvSpPr>
              <p:cNvPr id="1655" name="AutoShape 89"/>
              <p:cNvSpPr/>
              <p:nvPr/>
            </p:nvSpPr>
            <p:spPr>
              <a:xfrm>
                <a:off x="6761160" y="4222080"/>
                <a:ext cx="2109240" cy="5864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Manter custos em R$ 17,9 milhões</a:t>
                </a:r>
                <a:endParaRPr b="0" lang="pt-BR" sz="1800" spc="-1" strike="noStrike">
                  <a:solidFill>
                    <a:srgbClr val="000000"/>
                  </a:solidFill>
                  <a:latin typeface="Arial"/>
                </a:endParaRPr>
              </a:p>
            </p:txBody>
          </p:sp>
          <p:sp>
            <p:nvSpPr>
              <p:cNvPr id="1656" name="AutoShape 90"/>
              <p:cNvSpPr/>
              <p:nvPr/>
            </p:nvSpPr>
            <p:spPr>
              <a:xfrm>
                <a:off x="6761160" y="3868560"/>
                <a:ext cx="2109240" cy="3398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Objetivo - A</a:t>
                </a:r>
                <a:endParaRPr b="0" lang="pt-BR" sz="1800" spc="-1" strike="noStrike">
                  <a:solidFill>
                    <a:srgbClr val="000000"/>
                  </a:solidFill>
                  <a:latin typeface="Arial"/>
                </a:endParaRPr>
              </a:p>
            </p:txBody>
          </p:sp>
        </p:grpSp>
        <p:grpSp>
          <p:nvGrpSpPr>
            <p:cNvPr id="1657" name="Group 91"/>
            <p:cNvGrpSpPr/>
            <p:nvPr/>
          </p:nvGrpSpPr>
          <p:grpSpPr>
            <a:xfrm>
              <a:off x="6761160" y="6917040"/>
              <a:ext cx="2109240" cy="939960"/>
              <a:chOff x="6761160" y="6917040"/>
              <a:chExt cx="2109240" cy="939960"/>
            </a:xfrm>
          </p:grpSpPr>
          <p:sp>
            <p:nvSpPr>
              <p:cNvPr id="1658" name="AutoShape 92"/>
              <p:cNvSpPr/>
              <p:nvPr/>
            </p:nvSpPr>
            <p:spPr>
              <a:xfrm>
                <a:off x="6761160" y="7270560"/>
                <a:ext cx="2109240" cy="5864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Manter despesas em R$ 10,7 milhões</a:t>
                </a:r>
                <a:endParaRPr b="0" lang="pt-BR" sz="1800" spc="-1" strike="noStrike">
                  <a:solidFill>
                    <a:srgbClr val="000000"/>
                  </a:solidFill>
                  <a:latin typeface="Arial"/>
                </a:endParaRPr>
              </a:p>
            </p:txBody>
          </p:sp>
          <p:sp>
            <p:nvSpPr>
              <p:cNvPr id="1659" name="AutoShape 93"/>
              <p:cNvSpPr/>
              <p:nvPr/>
            </p:nvSpPr>
            <p:spPr>
              <a:xfrm>
                <a:off x="6761160" y="6917040"/>
                <a:ext cx="2109240" cy="3398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Objetivo - C</a:t>
                </a:r>
                <a:endParaRPr b="0" lang="pt-BR" sz="1800" spc="-1" strike="noStrike">
                  <a:solidFill>
                    <a:srgbClr val="000000"/>
                  </a:solidFill>
                  <a:latin typeface="Arial"/>
                </a:endParaRPr>
              </a:p>
            </p:txBody>
          </p:sp>
        </p:grpSp>
        <p:grpSp>
          <p:nvGrpSpPr>
            <p:cNvPr id="1660" name="Group 94"/>
            <p:cNvGrpSpPr/>
            <p:nvPr/>
          </p:nvGrpSpPr>
          <p:grpSpPr>
            <a:xfrm>
              <a:off x="3542760" y="5247720"/>
              <a:ext cx="2109240" cy="939960"/>
              <a:chOff x="3542760" y="5247720"/>
              <a:chExt cx="2109240" cy="939960"/>
            </a:xfrm>
          </p:grpSpPr>
          <p:sp>
            <p:nvSpPr>
              <p:cNvPr id="1661" name="AutoShape 95"/>
              <p:cNvSpPr/>
              <p:nvPr/>
            </p:nvSpPr>
            <p:spPr>
              <a:xfrm>
                <a:off x="3542760" y="5601240"/>
                <a:ext cx="2109240" cy="5864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Atingir EBITDA de R$ 10,2 milhões</a:t>
                </a:r>
                <a:endParaRPr b="0" lang="pt-BR" sz="1800" spc="-1" strike="noStrike">
                  <a:solidFill>
                    <a:srgbClr val="000000"/>
                  </a:solidFill>
                  <a:latin typeface="Arial"/>
                </a:endParaRPr>
              </a:p>
            </p:txBody>
          </p:sp>
          <p:sp>
            <p:nvSpPr>
              <p:cNvPr id="1662" name="AutoShape 96"/>
              <p:cNvSpPr/>
              <p:nvPr/>
            </p:nvSpPr>
            <p:spPr>
              <a:xfrm>
                <a:off x="3542760" y="5247720"/>
                <a:ext cx="2109240" cy="339840"/>
              </a:xfrm>
              <a:prstGeom prst="flowChartProcess">
                <a:avLst/>
              </a:prstGeom>
              <a:noFill/>
              <a:ln w="9525">
                <a:solidFill>
                  <a:srgbClr val="000000"/>
                </a:solidFill>
                <a:miter/>
              </a:ln>
            </p:spPr>
            <p:style>
              <a:lnRef idx="0"/>
              <a:fillRef idx="0"/>
              <a:effectRef idx="0"/>
              <a:fontRef idx="minor"/>
            </p:style>
            <p:txBody>
              <a:bodyPr lIns="90000" rIns="90000" tIns="46800" bIns="46800" anchor="t">
                <a:spAutoFit/>
              </a:bodyPr>
              <a:p>
                <a:pPr>
                  <a:lnSpc>
                    <a:spcPct val="90000"/>
                  </a:lnSpc>
                  <a:spcBef>
                    <a:spcPts val="601"/>
                  </a:spcBef>
                  <a:tabLst>
                    <a:tab algn="l" pos="0"/>
                  </a:tabLst>
                </a:pPr>
                <a:r>
                  <a:rPr b="1" lang="pt-BR" sz="1800" spc="-1" strike="noStrike">
                    <a:solidFill>
                      <a:srgbClr val="000000"/>
                    </a:solidFill>
                    <a:latin typeface="Calibri"/>
                    <a:ea typeface="Microsoft JhengHei"/>
                  </a:rPr>
                  <a:t>Objetivo global</a:t>
                </a:r>
                <a:endParaRPr b="0" lang="pt-BR" sz="1800" spc="-1" strike="noStrike">
                  <a:solidFill>
                    <a:srgbClr val="000000"/>
                  </a:solidFill>
                  <a:latin typeface="Arial"/>
                </a:endParaRPr>
              </a:p>
            </p:txBody>
          </p:sp>
        </p:grpSp>
        <p:sp>
          <p:nvSpPr>
            <p:cNvPr id="1663" name="Line 98"/>
            <p:cNvSpPr/>
            <p:nvPr/>
          </p:nvSpPr>
          <p:spPr>
            <a:xfrm>
              <a:off x="9382320" y="1998720"/>
              <a:ext cx="360" cy="7270920"/>
            </a:xfrm>
            <a:prstGeom prst="line">
              <a:avLst/>
            </a:prstGeom>
            <a:ln w="9525">
              <a:solidFill>
                <a:srgbClr val="7f7f7f"/>
              </a:solidFill>
              <a:prstDash val="dash"/>
              <a:round/>
            </a:ln>
          </p:spPr>
          <p:style>
            <a:lnRef idx="0"/>
            <a:fillRef idx="0"/>
            <a:effectRef idx="0"/>
            <a:fontRef idx="minor"/>
          </p:style>
          <p:txBody>
            <a:bodyPr lIns="90000" rIns="90000" tIns="46800" bIns="46800" anchor="ctr" anchorCtr="1">
              <a:noAutofit/>
            </a:bodyPr>
            <a:p>
              <a:endParaRPr b="1" lang="pt-BR" sz="4000" spc="-1" strike="noStrike">
                <a:solidFill>
                  <a:srgbClr val="000000"/>
                </a:solidFill>
                <a:latin typeface="Calibri"/>
                <a:ea typeface="Microsoft JhengHei"/>
              </a:endParaRPr>
            </a:p>
          </p:txBody>
        </p:sp>
        <p:sp>
          <p:nvSpPr>
            <p:cNvPr id="1664" name="Line 100"/>
            <p:cNvSpPr/>
            <p:nvPr/>
          </p:nvSpPr>
          <p:spPr>
            <a:xfrm>
              <a:off x="6207840" y="1998720"/>
              <a:ext cx="360" cy="6950160"/>
            </a:xfrm>
            <a:prstGeom prst="line">
              <a:avLst/>
            </a:prstGeom>
            <a:ln w="9525">
              <a:solidFill>
                <a:srgbClr val="7f7f7f"/>
              </a:solidFill>
              <a:prstDash val="dash"/>
              <a:round/>
            </a:ln>
          </p:spPr>
          <p:style>
            <a:lnRef idx="0"/>
            <a:fillRef idx="0"/>
            <a:effectRef idx="0"/>
            <a:fontRef idx="minor"/>
          </p:style>
          <p:txBody>
            <a:bodyPr lIns="90000" rIns="90000" tIns="46800" bIns="46800" anchor="ctr" anchorCtr="1">
              <a:noAutofit/>
            </a:bodyPr>
            <a:p>
              <a:endParaRPr b="1" lang="pt-BR" sz="4000" spc="-1" strike="noStrike">
                <a:solidFill>
                  <a:srgbClr val="000000"/>
                </a:solidFill>
                <a:latin typeface="Calibri"/>
                <a:ea typeface="Microsoft JhengHei"/>
              </a:endParaRPr>
            </a:p>
          </p:txBody>
        </p:sp>
        <p:sp>
          <p:nvSpPr>
            <p:cNvPr id="1665" name="Line 101"/>
            <p:cNvSpPr/>
            <p:nvPr/>
          </p:nvSpPr>
          <p:spPr>
            <a:xfrm>
              <a:off x="12512520" y="1998720"/>
              <a:ext cx="360" cy="7270920"/>
            </a:xfrm>
            <a:prstGeom prst="line">
              <a:avLst/>
            </a:prstGeom>
            <a:ln w="9525">
              <a:solidFill>
                <a:srgbClr val="7f7f7f"/>
              </a:solidFill>
              <a:prstDash val="dash"/>
              <a:round/>
            </a:ln>
          </p:spPr>
          <p:style>
            <a:lnRef idx="0"/>
            <a:fillRef idx="0"/>
            <a:effectRef idx="0"/>
            <a:fontRef idx="minor"/>
          </p:style>
          <p:txBody>
            <a:bodyPr lIns="90000" rIns="90000" tIns="46800" bIns="46800" anchor="ctr" anchorCtr="1">
              <a:noAutofit/>
            </a:bodyPr>
            <a:p>
              <a:endParaRPr b="1" lang="pt-BR" sz="4000" spc="-1" strike="noStrike">
                <a:solidFill>
                  <a:srgbClr val="000000"/>
                </a:solidFill>
                <a:latin typeface="Calibri"/>
                <a:ea typeface="Microsoft JhengHei"/>
              </a:endParaRPr>
            </a:p>
          </p:txBody>
        </p:sp>
        <p:sp>
          <p:nvSpPr>
            <p:cNvPr id="1666" name="Rectangle 102"/>
            <p:cNvSpPr/>
            <p:nvPr/>
          </p:nvSpPr>
          <p:spPr>
            <a:xfrm>
              <a:off x="12801600" y="1999080"/>
              <a:ext cx="3129840" cy="320400"/>
            </a:xfrm>
            <a:prstGeom prst="rect">
              <a:avLst/>
            </a:prstGeom>
            <a:solidFill>
              <a:srgbClr val="7f7f7f">
                <a:alpha val="50000"/>
              </a:srgbClr>
            </a:solidFill>
            <a:ln w="0">
              <a:noFill/>
            </a:ln>
          </p:spPr>
          <p:style>
            <a:lnRef idx="0"/>
            <a:fillRef idx="0"/>
            <a:effectRef idx="0"/>
            <a:fontRef idx="minor"/>
          </p:style>
          <p:txBody>
            <a:bodyPr wrap="none" lIns="90000" rIns="90000" tIns="46800" bIns="46800" anchor="ctr">
              <a:noAutofit/>
            </a:bodyPr>
            <a:p>
              <a:pPr marL="289080" indent="-289080" algn="ctr">
                <a:lnSpc>
                  <a:spcPct val="90000"/>
                </a:lnSpc>
                <a:tabLst>
                  <a:tab algn="l" pos="0"/>
                </a:tabLst>
              </a:pPr>
              <a:r>
                <a:rPr b="1" lang="pt-BR" sz="2400" spc="-1" strike="noStrike">
                  <a:solidFill>
                    <a:srgbClr val="000000"/>
                  </a:solidFill>
                  <a:latin typeface="Calibri"/>
                  <a:ea typeface="Microsoft JhengHei"/>
                </a:rPr>
                <a:t>Detalhamento</a:t>
              </a:r>
              <a:endParaRPr b="0" lang="pt-BR" sz="2400" spc="-1" strike="noStrike">
                <a:solidFill>
                  <a:srgbClr val="000000"/>
                </a:solidFill>
                <a:latin typeface="Arial"/>
              </a:endParaRPr>
            </a:p>
          </p:txBody>
        </p:sp>
        <p:sp>
          <p:nvSpPr>
            <p:cNvPr id="1667" name="Rectangle 103"/>
            <p:cNvSpPr/>
            <p:nvPr/>
          </p:nvSpPr>
          <p:spPr>
            <a:xfrm>
              <a:off x="12801600" y="2383200"/>
              <a:ext cx="1509840" cy="374400"/>
            </a:xfrm>
            <a:prstGeom prst="rect">
              <a:avLst/>
            </a:prstGeom>
            <a:solidFill>
              <a:srgbClr val="7f7f7f">
                <a:alpha val="50000"/>
              </a:srgbClr>
            </a:solidFill>
            <a:ln w="0">
              <a:noFill/>
            </a:ln>
          </p:spPr>
          <p:style>
            <a:lnRef idx="0"/>
            <a:fillRef idx="0"/>
            <a:effectRef idx="0"/>
            <a:fontRef idx="minor"/>
          </p:style>
          <p:txBody>
            <a:bodyPr wrap="none" lIns="90000" rIns="90000" tIns="46800" bIns="46800" anchor="ctr">
              <a:noAutofit/>
            </a:bodyPr>
            <a:p>
              <a:pPr marL="289080" indent="-289080" algn="ctr">
                <a:lnSpc>
                  <a:spcPct val="90000"/>
                </a:lnSpc>
                <a:tabLst>
                  <a:tab algn="l" pos="0"/>
                </a:tabLst>
              </a:pPr>
              <a:r>
                <a:rPr b="1" lang="pt-BR" sz="1800" spc="-1" strike="noStrike">
                  <a:solidFill>
                    <a:srgbClr val="000000"/>
                  </a:solidFill>
                  <a:latin typeface="Calibri"/>
                  <a:ea typeface="Microsoft JhengHei"/>
                </a:rPr>
                <a:t>Medição</a:t>
              </a:r>
              <a:endParaRPr b="0" lang="pt-BR" sz="1800" spc="-1" strike="noStrike">
                <a:solidFill>
                  <a:srgbClr val="000000"/>
                </a:solidFill>
                <a:latin typeface="Arial"/>
              </a:endParaRPr>
            </a:p>
          </p:txBody>
        </p:sp>
        <p:sp>
          <p:nvSpPr>
            <p:cNvPr id="1668" name="Rectangle 104"/>
            <p:cNvSpPr/>
            <p:nvPr/>
          </p:nvSpPr>
          <p:spPr>
            <a:xfrm>
              <a:off x="14421960" y="2383200"/>
              <a:ext cx="1509840" cy="374400"/>
            </a:xfrm>
            <a:prstGeom prst="rect">
              <a:avLst/>
            </a:prstGeom>
            <a:solidFill>
              <a:srgbClr val="7f7f7f">
                <a:alpha val="50000"/>
              </a:srgbClr>
            </a:solidFill>
            <a:ln w="0">
              <a:noFill/>
            </a:ln>
          </p:spPr>
          <p:style>
            <a:lnRef idx="0"/>
            <a:fillRef idx="0"/>
            <a:effectRef idx="0"/>
            <a:fontRef idx="minor"/>
          </p:style>
          <p:txBody>
            <a:bodyPr wrap="none" lIns="90000" rIns="90000" tIns="46800" bIns="46800" anchor="ctr">
              <a:noAutofit/>
            </a:bodyPr>
            <a:p>
              <a:pPr marL="289080" indent="-289080" algn="ctr">
                <a:lnSpc>
                  <a:spcPct val="90000"/>
                </a:lnSpc>
                <a:tabLst>
                  <a:tab algn="l" pos="0"/>
                </a:tabLst>
              </a:pPr>
              <a:r>
                <a:rPr b="1" lang="pt-BR" sz="1800" spc="-1" strike="noStrike">
                  <a:solidFill>
                    <a:srgbClr val="000000"/>
                  </a:solidFill>
                  <a:latin typeface="Calibri"/>
                  <a:ea typeface="Microsoft JhengHei"/>
                </a:rPr>
                <a:t>Planejamento</a:t>
              </a:r>
              <a:endParaRPr b="0" lang="pt-BR" sz="1800" spc="-1" strike="noStrike">
                <a:solidFill>
                  <a:srgbClr val="000000"/>
                </a:solidFill>
                <a:latin typeface="Arial"/>
              </a:endParaRPr>
            </a:p>
          </p:txBody>
        </p:sp>
        <p:sp>
          <p:nvSpPr>
            <p:cNvPr id="1669" name="Line 105"/>
            <p:cNvSpPr/>
            <p:nvPr/>
          </p:nvSpPr>
          <p:spPr>
            <a:xfrm>
              <a:off x="14355720" y="2746080"/>
              <a:ext cx="360" cy="6523560"/>
            </a:xfrm>
            <a:prstGeom prst="line">
              <a:avLst/>
            </a:prstGeom>
            <a:ln w="9525">
              <a:solidFill>
                <a:srgbClr val="7f7f7f"/>
              </a:solidFill>
              <a:prstDash val="dash"/>
              <a:round/>
            </a:ln>
          </p:spPr>
          <p:style>
            <a:lnRef idx="0"/>
            <a:fillRef idx="0"/>
            <a:effectRef idx="0"/>
            <a:fontRef idx="minor"/>
          </p:style>
          <p:txBody>
            <a:bodyPr lIns="90000" rIns="90000" tIns="46800" bIns="46800" anchor="ctr" anchorCtr="1">
              <a:noAutofit/>
            </a:bodyPr>
            <a:p>
              <a:endParaRPr b="1" lang="pt-BR" sz="4000" spc="-1" strike="noStrike">
                <a:solidFill>
                  <a:srgbClr val="000000"/>
                </a:solidFill>
                <a:latin typeface="Calibri"/>
                <a:ea typeface="Microsoft JhengHei"/>
              </a:endParaRPr>
            </a:p>
          </p:txBody>
        </p:sp>
        <p:cxnSp>
          <p:nvCxnSpPr>
            <p:cNvPr id="1670" name="AutoShape 116"/>
            <p:cNvCxnSpPr>
              <a:stCxn id="1650" idx="3"/>
              <a:endCxn id="1647" idx="1"/>
            </p:cNvCxnSpPr>
            <p:nvPr/>
          </p:nvCxnSpPr>
          <p:spPr>
            <a:xfrm flipV="1">
              <a:off x="8870400" y="3822120"/>
              <a:ext cx="1019160" cy="2190600"/>
            </a:xfrm>
            <a:prstGeom prst="bentConnector3">
              <a:avLst>
                <a:gd name="adj1" fmla="val 50000"/>
              </a:avLst>
            </a:prstGeom>
            <a:ln w="9525">
              <a:solidFill>
                <a:srgbClr val="000000"/>
              </a:solidFill>
              <a:miter/>
              <a:tailEnd len="med" type="triangle" w="med"/>
            </a:ln>
          </p:spPr>
        </p:cxnSp>
        <p:cxnSp>
          <p:nvCxnSpPr>
            <p:cNvPr id="1671" name="AutoShape 117"/>
            <p:cNvCxnSpPr>
              <a:stCxn id="1650" idx="3"/>
              <a:endCxn id="1644" idx="1"/>
            </p:cNvCxnSpPr>
            <p:nvPr/>
          </p:nvCxnSpPr>
          <p:spPr>
            <a:xfrm flipV="1">
              <a:off x="8870400" y="5316840"/>
              <a:ext cx="1019160" cy="695880"/>
            </a:xfrm>
            <a:prstGeom prst="bentConnector3">
              <a:avLst>
                <a:gd name="adj1" fmla="val 50000"/>
              </a:avLst>
            </a:prstGeom>
            <a:ln w="9525">
              <a:solidFill>
                <a:srgbClr val="000000"/>
              </a:solidFill>
              <a:miter/>
              <a:tailEnd len="med" type="triangle" w="med"/>
            </a:ln>
          </p:spPr>
        </p:cxnSp>
        <p:cxnSp>
          <p:nvCxnSpPr>
            <p:cNvPr id="1672" name="AutoShape 118"/>
            <p:cNvCxnSpPr>
              <a:stCxn id="1650" idx="3"/>
              <a:endCxn id="1641" idx="1"/>
            </p:cNvCxnSpPr>
            <p:nvPr/>
          </p:nvCxnSpPr>
          <p:spPr>
            <a:xfrm>
              <a:off x="8870400" y="6012360"/>
              <a:ext cx="1019160" cy="867960"/>
            </a:xfrm>
            <a:prstGeom prst="bentConnector3">
              <a:avLst>
                <a:gd name="adj1" fmla="val 50000"/>
              </a:avLst>
            </a:prstGeom>
            <a:ln w="9525">
              <a:solidFill>
                <a:srgbClr val="000000"/>
              </a:solidFill>
              <a:miter/>
              <a:tailEnd len="med" type="triangle" w="med"/>
            </a:ln>
          </p:spPr>
        </p:cxnSp>
        <p:cxnSp>
          <p:nvCxnSpPr>
            <p:cNvPr id="1673" name="AutoShape 119"/>
            <p:cNvCxnSpPr>
              <a:stCxn id="1650" idx="3"/>
              <a:endCxn id="1628" idx="1"/>
            </p:cNvCxnSpPr>
            <p:nvPr/>
          </p:nvCxnSpPr>
          <p:spPr>
            <a:xfrm>
              <a:off x="8870400" y="6012360"/>
              <a:ext cx="1023840" cy="2407320"/>
            </a:xfrm>
            <a:prstGeom prst="bentConnector3">
              <a:avLst>
                <a:gd name="adj1" fmla="val 50017"/>
              </a:avLst>
            </a:prstGeom>
            <a:ln w="9525">
              <a:solidFill>
                <a:srgbClr val="000000"/>
              </a:solidFill>
              <a:miter/>
              <a:tailEnd len="med" type="triangle" w="med"/>
            </a:ln>
          </p:spPr>
        </p:cxnSp>
        <p:cxnSp>
          <p:nvCxnSpPr>
            <p:cNvPr id="1674" name="AutoShape 120"/>
            <p:cNvCxnSpPr>
              <a:stCxn id="1661" idx="3"/>
              <a:endCxn id="1655" idx="1"/>
            </p:cNvCxnSpPr>
            <p:nvPr/>
          </p:nvCxnSpPr>
          <p:spPr>
            <a:xfrm flipV="1">
              <a:off x="5652000" y="4515120"/>
              <a:ext cx="1109520" cy="1379520"/>
            </a:xfrm>
            <a:prstGeom prst="bentConnector3">
              <a:avLst>
                <a:gd name="adj1" fmla="val 49983"/>
              </a:avLst>
            </a:prstGeom>
            <a:ln w="9525">
              <a:solidFill>
                <a:srgbClr val="000000"/>
              </a:solidFill>
              <a:miter/>
              <a:tailEnd len="med" type="triangle" w="med"/>
            </a:ln>
          </p:spPr>
        </p:cxnSp>
        <p:cxnSp>
          <p:nvCxnSpPr>
            <p:cNvPr id="1675" name="AutoShape 122"/>
            <p:cNvCxnSpPr>
              <a:stCxn id="1661" idx="3"/>
              <a:endCxn id="1650" idx="1"/>
            </p:cNvCxnSpPr>
            <p:nvPr/>
          </p:nvCxnSpPr>
          <p:spPr>
            <a:xfrm>
              <a:off x="5652000" y="5894280"/>
              <a:ext cx="1109520" cy="118440"/>
            </a:xfrm>
            <a:prstGeom prst="bentConnector3">
              <a:avLst>
                <a:gd name="adj1" fmla="val 49983"/>
              </a:avLst>
            </a:prstGeom>
            <a:ln w="9525">
              <a:solidFill>
                <a:srgbClr val="000000"/>
              </a:solidFill>
              <a:miter/>
              <a:tailEnd len="med" type="triangle" w="med"/>
            </a:ln>
          </p:spPr>
        </p:cxnSp>
        <p:cxnSp>
          <p:nvCxnSpPr>
            <p:cNvPr id="1676" name="AutoShape 123"/>
            <p:cNvCxnSpPr>
              <a:stCxn id="1661" idx="3"/>
              <a:endCxn id="1658" idx="1"/>
            </p:cNvCxnSpPr>
            <p:nvPr/>
          </p:nvCxnSpPr>
          <p:spPr>
            <a:xfrm>
              <a:off x="5652000" y="5894280"/>
              <a:ext cx="1109520" cy="1669680"/>
            </a:xfrm>
            <a:prstGeom prst="bentConnector3">
              <a:avLst>
                <a:gd name="adj1" fmla="val 49983"/>
              </a:avLst>
            </a:prstGeom>
            <a:ln w="9525">
              <a:solidFill>
                <a:srgbClr val="000000"/>
              </a:solidFill>
              <a:miter/>
              <a:tailEnd len="med" type="triangle" w="med"/>
            </a:ln>
          </p:spPr>
        </p:cxnSp>
        <p:sp>
          <p:nvSpPr>
            <p:cNvPr id="1677" name="Line 127"/>
            <p:cNvSpPr/>
            <p:nvPr/>
          </p:nvSpPr>
          <p:spPr>
            <a:xfrm>
              <a:off x="12001320" y="3880080"/>
              <a:ext cx="888120" cy="360"/>
            </a:xfrm>
            <a:prstGeom prst="line">
              <a:avLst/>
            </a:prstGeom>
            <a:ln w="9525">
              <a:solidFill>
                <a:srgbClr val="000000"/>
              </a:solidFill>
              <a:round/>
              <a:tailEnd len="med" type="triangle" w="med"/>
            </a:ln>
          </p:spPr>
          <p:style>
            <a:lnRef idx="0"/>
            <a:fillRef idx="0"/>
            <a:effectRef idx="0"/>
            <a:fontRef idx="minor"/>
          </p:style>
          <p:txBody>
            <a:bodyPr lIns="90000" rIns="90000" tIns="0" bIns="0" anchor="ctr" anchorCtr="1">
              <a:noAutofit/>
            </a:bodyPr>
            <a:p>
              <a:endParaRPr b="1" lang="pt-BR" sz="4000" spc="-1" strike="noStrike">
                <a:solidFill>
                  <a:srgbClr val="000000"/>
                </a:solidFill>
                <a:latin typeface="Calibri"/>
                <a:ea typeface="Microsoft JhengHei"/>
              </a:endParaRPr>
            </a:p>
          </p:txBody>
        </p:sp>
        <p:sp>
          <p:nvSpPr>
            <p:cNvPr id="1678" name="Line 128"/>
            <p:cNvSpPr/>
            <p:nvPr/>
          </p:nvSpPr>
          <p:spPr>
            <a:xfrm>
              <a:off x="12001320" y="5313600"/>
              <a:ext cx="888120" cy="360"/>
            </a:xfrm>
            <a:prstGeom prst="line">
              <a:avLst/>
            </a:prstGeom>
            <a:ln w="9525">
              <a:solidFill>
                <a:srgbClr val="000000"/>
              </a:solidFill>
              <a:round/>
              <a:tailEnd len="med" type="triangle" w="med"/>
            </a:ln>
          </p:spPr>
          <p:style>
            <a:lnRef idx="0"/>
            <a:fillRef idx="0"/>
            <a:effectRef idx="0"/>
            <a:fontRef idx="minor"/>
          </p:style>
          <p:txBody>
            <a:bodyPr lIns="90000" rIns="90000" tIns="0" bIns="0" anchor="ctr" anchorCtr="1">
              <a:noAutofit/>
            </a:bodyPr>
            <a:p>
              <a:endParaRPr b="1" lang="pt-BR" sz="4000" spc="-1" strike="noStrike">
                <a:solidFill>
                  <a:srgbClr val="000000"/>
                </a:solidFill>
                <a:latin typeface="Calibri"/>
                <a:ea typeface="Microsoft JhengHei"/>
              </a:endParaRPr>
            </a:p>
          </p:txBody>
        </p:sp>
        <p:sp>
          <p:nvSpPr>
            <p:cNvPr id="1679" name="Line 129"/>
            <p:cNvSpPr/>
            <p:nvPr/>
          </p:nvSpPr>
          <p:spPr>
            <a:xfrm>
              <a:off x="12001320" y="6916680"/>
              <a:ext cx="888120" cy="360"/>
            </a:xfrm>
            <a:prstGeom prst="line">
              <a:avLst/>
            </a:prstGeom>
            <a:ln w="9525">
              <a:solidFill>
                <a:srgbClr val="000000"/>
              </a:solidFill>
              <a:round/>
              <a:tailEnd len="med" type="triangle" w="med"/>
            </a:ln>
          </p:spPr>
          <p:style>
            <a:lnRef idx="0"/>
            <a:fillRef idx="0"/>
            <a:effectRef idx="0"/>
            <a:fontRef idx="minor"/>
          </p:style>
          <p:txBody>
            <a:bodyPr lIns="90000" rIns="90000" tIns="0" bIns="0" anchor="ctr" anchorCtr="1">
              <a:noAutofit/>
            </a:bodyPr>
            <a:p>
              <a:endParaRPr b="1" lang="pt-BR" sz="4000" spc="-1" strike="noStrike">
                <a:solidFill>
                  <a:srgbClr val="000000"/>
                </a:solidFill>
                <a:latin typeface="Calibri"/>
                <a:ea typeface="Microsoft JhengHei"/>
              </a:endParaRPr>
            </a:p>
          </p:txBody>
        </p:sp>
        <p:sp>
          <p:nvSpPr>
            <p:cNvPr id="1680" name="Line 130"/>
            <p:cNvSpPr/>
            <p:nvPr/>
          </p:nvSpPr>
          <p:spPr>
            <a:xfrm>
              <a:off x="12001320" y="8435160"/>
              <a:ext cx="888120" cy="360"/>
            </a:xfrm>
            <a:prstGeom prst="line">
              <a:avLst/>
            </a:prstGeom>
            <a:ln w="9525">
              <a:solidFill>
                <a:srgbClr val="000000"/>
              </a:solidFill>
              <a:round/>
              <a:tailEnd len="med" type="triangle" w="med"/>
            </a:ln>
          </p:spPr>
          <p:style>
            <a:lnRef idx="0"/>
            <a:fillRef idx="0"/>
            <a:effectRef idx="0"/>
            <a:fontRef idx="minor"/>
          </p:style>
          <p:txBody>
            <a:bodyPr lIns="90000" rIns="90000" tIns="0" bIns="0" anchor="ctr" anchorCtr="1">
              <a:noAutofit/>
            </a:bodyPr>
            <a:p>
              <a:endParaRPr b="1" lang="pt-BR" sz="4000" spc="-1" strike="noStrike">
                <a:solidFill>
                  <a:srgbClr val="000000"/>
                </a:solidFill>
                <a:latin typeface="Calibri"/>
                <a:ea typeface="Microsoft JhengHei"/>
              </a:endParaRPr>
            </a:p>
          </p:txBody>
        </p:sp>
        <p:sp>
          <p:nvSpPr>
            <p:cNvPr id="1681" name="Line 131"/>
            <p:cNvSpPr/>
            <p:nvPr/>
          </p:nvSpPr>
          <p:spPr>
            <a:xfrm>
              <a:off x="14088960" y="3880080"/>
              <a:ext cx="555480" cy="360"/>
            </a:xfrm>
            <a:prstGeom prst="line">
              <a:avLst/>
            </a:prstGeom>
            <a:ln w="9525">
              <a:solidFill>
                <a:srgbClr val="000000"/>
              </a:solidFill>
              <a:round/>
              <a:tailEnd len="med" type="triangle" w="med"/>
            </a:ln>
          </p:spPr>
          <p:style>
            <a:lnRef idx="0"/>
            <a:fillRef idx="0"/>
            <a:effectRef idx="0"/>
            <a:fontRef idx="minor"/>
          </p:style>
          <p:txBody>
            <a:bodyPr lIns="90000" rIns="90000" tIns="0" bIns="0" anchor="ctr" anchorCtr="1">
              <a:noAutofit/>
            </a:bodyPr>
            <a:p>
              <a:endParaRPr b="1" lang="pt-BR" sz="4000" spc="-1" strike="noStrike">
                <a:solidFill>
                  <a:srgbClr val="000000"/>
                </a:solidFill>
                <a:latin typeface="Calibri"/>
                <a:ea typeface="Microsoft JhengHei"/>
              </a:endParaRPr>
            </a:p>
          </p:txBody>
        </p:sp>
        <p:sp>
          <p:nvSpPr>
            <p:cNvPr id="1682" name="Line 132"/>
            <p:cNvSpPr/>
            <p:nvPr/>
          </p:nvSpPr>
          <p:spPr>
            <a:xfrm>
              <a:off x="14088960" y="8413920"/>
              <a:ext cx="555480" cy="360"/>
            </a:xfrm>
            <a:prstGeom prst="line">
              <a:avLst/>
            </a:prstGeom>
            <a:ln w="9525">
              <a:solidFill>
                <a:srgbClr val="000000"/>
              </a:solidFill>
              <a:round/>
              <a:tailEnd len="med" type="triangle" w="med"/>
            </a:ln>
          </p:spPr>
          <p:style>
            <a:lnRef idx="0"/>
            <a:fillRef idx="0"/>
            <a:effectRef idx="0"/>
            <a:fontRef idx="minor"/>
          </p:style>
          <p:txBody>
            <a:bodyPr lIns="90000" rIns="90000" tIns="0" bIns="0" anchor="ctr" anchorCtr="1">
              <a:noAutofit/>
            </a:bodyPr>
            <a:p>
              <a:endParaRPr b="1" lang="pt-BR" sz="4000" spc="-1" strike="noStrike">
                <a:solidFill>
                  <a:srgbClr val="000000"/>
                </a:solidFill>
                <a:latin typeface="Calibri"/>
                <a:ea typeface="Microsoft JhengHei"/>
              </a:endParaRPr>
            </a:p>
          </p:txBody>
        </p:sp>
        <p:sp>
          <p:nvSpPr>
            <p:cNvPr id="1683" name="Line 133"/>
            <p:cNvSpPr/>
            <p:nvPr/>
          </p:nvSpPr>
          <p:spPr>
            <a:xfrm>
              <a:off x="14088960" y="6937920"/>
              <a:ext cx="555480" cy="360"/>
            </a:xfrm>
            <a:prstGeom prst="line">
              <a:avLst/>
            </a:prstGeom>
            <a:ln w="9525">
              <a:solidFill>
                <a:srgbClr val="000000"/>
              </a:solidFill>
              <a:round/>
              <a:tailEnd len="med" type="triangle" w="med"/>
            </a:ln>
          </p:spPr>
          <p:style>
            <a:lnRef idx="0"/>
            <a:fillRef idx="0"/>
            <a:effectRef idx="0"/>
            <a:fontRef idx="minor"/>
          </p:style>
          <p:txBody>
            <a:bodyPr lIns="90000" rIns="90000" tIns="0" bIns="0" anchor="ctr" anchorCtr="1">
              <a:noAutofit/>
            </a:bodyPr>
            <a:p>
              <a:endParaRPr b="1" lang="pt-BR" sz="4000" spc="-1" strike="noStrike">
                <a:solidFill>
                  <a:srgbClr val="000000"/>
                </a:solidFill>
                <a:latin typeface="Calibri"/>
                <a:ea typeface="Microsoft JhengHei"/>
              </a:endParaRPr>
            </a:p>
          </p:txBody>
        </p:sp>
        <p:sp>
          <p:nvSpPr>
            <p:cNvPr id="1684" name="Line 134"/>
            <p:cNvSpPr/>
            <p:nvPr/>
          </p:nvSpPr>
          <p:spPr>
            <a:xfrm>
              <a:off x="14088960" y="5313600"/>
              <a:ext cx="555480" cy="360"/>
            </a:xfrm>
            <a:prstGeom prst="line">
              <a:avLst/>
            </a:prstGeom>
            <a:ln w="9525">
              <a:solidFill>
                <a:srgbClr val="000000"/>
              </a:solidFill>
              <a:round/>
              <a:tailEnd len="med" type="triangle" w="med"/>
            </a:ln>
          </p:spPr>
          <p:style>
            <a:lnRef idx="0"/>
            <a:fillRef idx="0"/>
            <a:effectRef idx="0"/>
            <a:fontRef idx="minor"/>
          </p:style>
          <p:txBody>
            <a:bodyPr lIns="90000" rIns="90000" tIns="0" bIns="0" anchor="ctr" anchorCtr="1">
              <a:noAutofit/>
            </a:bodyPr>
            <a:p>
              <a:endParaRPr b="1" lang="pt-BR" sz="4000" spc="-1" strike="noStrike">
                <a:solidFill>
                  <a:srgbClr val="000000"/>
                </a:solidFill>
                <a:latin typeface="Calibri"/>
                <a:ea typeface="Microsoft JhengHei"/>
              </a:endParaRPr>
            </a:p>
          </p:txBody>
        </p:sp>
      </p:grpSp>
      <p:grpSp>
        <p:nvGrpSpPr>
          <p:cNvPr id="1685" name="Agrupar 85"/>
          <p:cNvGrpSpPr/>
          <p:nvPr/>
        </p:nvGrpSpPr>
        <p:grpSpPr>
          <a:xfrm>
            <a:off x="1815840" y="1283760"/>
            <a:ext cx="1134720" cy="1012320"/>
            <a:chOff x="1815840" y="1283760"/>
            <a:chExt cx="1134720" cy="1012320"/>
          </a:xfrm>
        </p:grpSpPr>
        <p:sp>
          <p:nvSpPr>
            <p:cNvPr id="1686" name="Forma Livre: Forma 86"/>
            <p:cNvSpPr/>
            <p:nvPr/>
          </p:nvSpPr>
          <p:spPr>
            <a:xfrm>
              <a:off x="2144520" y="1283760"/>
              <a:ext cx="477000" cy="409680"/>
            </a:xfrm>
            <a:custGeom>
              <a:avLst/>
              <a:gdLst>
                <a:gd name="textAreaLeft" fmla="*/ 0 w 477000"/>
                <a:gd name="textAreaRight" fmla="*/ 477360 w 477000"/>
                <a:gd name="textAreaTop" fmla="*/ 0 h 409680"/>
                <a:gd name="textAreaBottom" fmla="*/ 410040 h 40968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be8f00"/>
                </a:gs>
                <a:gs pos="100000">
                  <a:srgbClr val="f7ba00"/>
                </a:gs>
              </a:gsLst>
              <a:lin ang="162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231840" rIns="363240" tIns="204840" bIns="204840" anchor="ctr">
              <a:noAutofit/>
            </a:bodyPr>
            <a:p>
              <a:pPr algn="ctr">
                <a:lnSpc>
                  <a:spcPct val="90000"/>
                </a:lnSpc>
                <a:spcAft>
                  <a:spcPts val="1120"/>
                </a:spcAft>
                <a:tabLst>
                  <a:tab algn="l" pos="0"/>
                </a:tabLst>
              </a:pPr>
              <a:r>
                <a:rPr b="1" lang="pt-BR" sz="3200" spc="-1" strike="noStrike">
                  <a:solidFill>
                    <a:srgbClr val="ffffff"/>
                  </a:solidFill>
                  <a:latin typeface="Calibri"/>
                  <a:ea typeface="Microsoft JhengHei"/>
                </a:rPr>
                <a:t>1</a:t>
              </a:r>
              <a:endParaRPr b="0" lang="pt-BR" sz="3200" spc="-1" strike="noStrike">
                <a:solidFill>
                  <a:srgbClr val="000000"/>
                </a:solidFill>
                <a:latin typeface="Arial"/>
              </a:endParaRPr>
            </a:p>
          </p:txBody>
        </p:sp>
        <p:sp>
          <p:nvSpPr>
            <p:cNvPr id="1687" name="Forma Livre: Forma 87"/>
            <p:cNvSpPr/>
            <p:nvPr/>
          </p:nvSpPr>
          <p:spPr>
            <a:xfrm rot="5400000">
              <a:off x="2507040" y="1551240"/>
              <a:ext cx="409680" cy="477000"/>
            </a:xfrm>
            <a:custGeom>
              <a:avLst/>
              <a:gdLst>
                <a:gd name="textAreaLeft" fmla="*/ 0 w 409680"/>
                <a:gd name="textAreaRight" fmla="*/ 410040 w 409680"/>
                <a:gd name="textAreaTop" fmla="*/ 0 h 477000"/>
                <a:gd name="textAreaBottom" fmla="*/ 477360 h 47700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00b50f"/>
                </a:gs>
                <a:gs pos="100000">
                  <a:srgbClr val="00eb15"/>
                </a:gs>
              </a:gsLst>
              <a:lin ang="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363240" rIns="363240" tIns="172800" bIns="304200" anchor="ctr" vert="vert270" rot="16200000">
              <a:noAutofit/>
            </a:bodyPr>
            <a:p>
              <a:pPr algn="ctr">
                <a:lnSpc>
                  <a:spcPct val="90000"/>
                </a:lnSpc>
                <a:spcAft>
                  <a:spcPts val="420"/>
                </a:spcAft>
                <a:tabLst>
                  <a:tab algn="l" pos="0"/>
                </a:tabLst>
              </a:pPr>
              <a:r>
                <a:rPr b="1" lang="pt-BR" sz="1800" spc="-1" strike="noStrike">
                  <a:solidFill>
                    <a:srgbClr val="ffffff"/>
                  </a:solidFill>
                  <a:latin typeface="Calibri"/>
                  <a:ea typeface="Microsoft JhengHei"/>
                </a:rPr>
                <a:t>2</a:t>
              </a:r>
              <a:endParaRPr b="0" lang="pt-BR" sz="1800" spc="-1" strike="noStrike">
                <a:solidFill>
                  <a:srgbClr val="000000"/>
                </a:solidFill>
                <a:latin typeface="Arial"/>
              </a:endParaRPr>
            </a:p>
          </p:txBody>
        </p:sp>
        <p:sp>
          <p:nvSpPr>
            <p:cNvPr id="1688" name="Forma Livre: Forma 88"/>
            <p:cNvSpPr/>
            <p:nvPr/>
          </p:nvSpPr>
          <p:spPr>
            <a:xfrm flipV="1" rot="10800000">
              <a:off x="2144880" y="1886400"/>
              <a:ext cx="477000" cy="409680"/>
            </a:xfrm>
            <a:custGeom>
              <a:avLst/>
              <a:gdLst>
                <a:gd name="textAreaLeft" fmla="*/ 0 w 477000"/>
                <a:gd name="textAreaRight" fmla="*/ 477360 w 477000"/>
                <a:gd name="textAreaTop" fmla="*/ 360 h 409680"/>
                <a:gd name="textAreaBottom" fmla="*/ 410400 h 40968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186094"/>
                </a:gs>
                <a:gs pos="100000">
                  <a:srgbClr val="1e7dc1"/>
                </a:gs>
              </a:gsLst>
              <a:lin ang="162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231840" rIns="363240" tIns="204840" bIns="204840" anchor="ctr">
              <a:noAutofit/>
            </a:bodyPr>
            <a:p>
              <a:pPr algn="ctr">
                <a:lnSpc>
                  <a:spcPct val="90000"/>
                </a:lnSpc>
                <a:spcAft>
                  <a:spcPts val="420"/>
                </a:spcAft>
                <a:tabLst>
                  <a:tab algn="l" pos="0"/>
                </a:tabLst>
              </a:pPr>
              <a:r>
                <a:rPr b="1" lang="pt-BR" sz="1800" spc="-1" strike="noStrike">
                  <a:solidFill>
                    <a:srgbClr val="ffffff"/>
                  </a:solidFill>
                  <a:latin typeface="Calibri"/>
                  <a:ea typeface="Microsoft JhengHei"/>
                </a:rPr>
                <a:t>3</a:t>
              </a:r>
              <a:endParaRPr b="0" lang="pt-BR" sz="1800" spc="-1" strike="noStrike">
                <a:solidFill>
                  <a:srgbClr val="000000"/>
                </a:solidFill>
                <a:latin typeface="Arial"/>
              </a:endParaRPr>
            </a:p>
          </p:txBody>
        </p:sp>
        <p:sp>
          <p:nvSpPr>
            <p:cNvPr id="1689" name="Forma Livre: Forma 89"/>
            <p:cNvSpPr/>
            <p:nvPr/>
          </p:nvSpPr>
          <p:spPr>
            <a:xfrm rot="16200000">
              <a:off x="1849320" y="1551240"/>
              <a:ext cx="409680" cy="477000"/>
            </a:xfrm>
            <a:custGeom>
              <a:avLst/>
              <a:gdLst>
                <a:gd name="textAreaLeft" fmla="*/ 0 w 409680"/>
                <a:gd name="textAreaRight" fmla="*/ 410040 w 409680"/>
                <a:gd name="textAreaTop" fmla="*/ 0 h 477000"/>
                <a:gd name="textAreaBottom" fmla="*/ 477360 h 477000"/>
              </a:gdLst>
              <a:ahLst/>
              <a:rect l="textAreaLeft" t="textAreaTop" r="textAreaRight" b="textAreaBottom"/>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0">
              <a:gsLst>
                <a:gs pos="0">
                  <a:srgbClr val="642e75"/>
                </a:gs>
                <a:gs pos="100000">
                  <a:srgbClr val="813b99"/>
                </a:gs>
              </a:gsLst>
              <a:lin ang="10800000"/>
            </a:gradFill>
            <a:ln w="0">
              <a:noFill/>
            </a:ln>
            <a:effectLst>
              <a:outerShdw blurRad="39960" dir="5400000" dist="23040" rotWithShape="0">
                <a:srgbClr val="000000">
                  <a:alpha val="35000"/>
                </a:srgbClr>
              </a:outerShdw>
            </a:effectLst>
          </p:spPr>
          <p:style>
            <a:lnRef idx="0"/>
            <a:fillRef idx="0"/>
            <a:effectRef idx="0"/>
            <a:fontRef idx="minor"/>
          </p:style>
          <p:txBody>
            <a:bodyPr numCol="1" spcCol="1440" lIns="364320" rIns="364320" tIns="304200" bIns="172800" anchor="ctr" vert="vert" rot="5400000">
              <a:noAutofit/>
            </a:bodyPr>
            <a:p>
              <a:pPr algn="ctr">
                <a:lnSpc>
                  <a:spcPct val="90000"/>
                </a:lnSpc>
                <a:spcAft>
                  <a:spcPts val="420"/>
                </a:spcAft>
                <a:tabLst>
                  <a:tab algn="l" pos="0"/>
                </a:tabLst>
              </a:pPr>
              <a:r>
                <a:rPr b="1" lang="pt-BR" sz="1800" spc="-1" strike="noStrike">
                  <a:solidFill>
                    <a:srgbClr val="ffffff"/>
                  </a:solidFill>
                  <a:latin typeface="Calibri"/>
                  <a:ea typeface="Microsoft JhengHei"/>
                </a:rPr>
                <a:t>4</a:t>
              </a:r>
              <a:endParaRPr b="0" lang="pt-BR"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0"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avaliação</a:t>
            </a:r>
            <a:endParaRPr b="0" lang="pt-BR" sz="4050" spc="-1" strike="noStrike">
              <a:solidFill>
                <a:srgbClr val="000000"/>
              </a:solidFill>
              <a:latin typeface="Calibri"/>
            </a:endParaRPr>
          </a:p>
        </p:txBody>
      </p:sp>
      <p:grpSp>
        <p:nvGrpSpPr>
          <p:cNvPr id="1691" name="Agrupar 3"/>
          <p:cNvGrpSpPr/>
          <p:nvPr/>
        </p:nvGrpSpPr>
        <p:grpSpPr>
          <a:xfrm>
            <a:off x="2804400" y="1647360"/>
            <a:ext cx="12678840" cy="8590680"/>
            <a:chOff x="2804400" y="1647360"/>
            <a:chExt cx="12678840" cy="8590680"/>
          </a:xfrm>
        </p:grpSpPr>
        <p:sp>
          <p:nvSpPr>
            <p:cNvPr id="1692" name="Text Box 2"/>
            <p:cNvSpPr/>
            <p:nvPr/>
          </p:nvSpPr>
          <p:spPr>
            <a:xfrm rot="16200000">
              <a:off x="-480960" y="4935960"/>
              <a:ext cx="7120440" cy="549360"/>
            </a:xfrm>
            <a:prstGeom prst="rect">
              <a:avLst/>
            </a:prstGeom>
            <a:noFill/>
            <a:ln w="0">
              <a:noFill/>
            </a:ln>
          </p:spPr>
          <p:style>
            <a:lnRef idx="0"/>
            <a:fillRef idx="0"/>
            <a:effectRef idx="0"/>
            <a:fontRef idx="minor"/>
          </p:style>
          <p:txBody>
            <a:bodyPr lIns="184320" rIns="184320" tIns="92160" bIns="92160" anchor="t">
              <a:spAutoFit/>
            </a:bodyPr>
            <a:p>
              <a:pPr algn="ctr">
                <a:lnSpc>
                  <a:spcPct val="60000"/>
                </a:lnSpc>
                <a:spcBef>
                  <a:spcPts val="2001"/>
                </a:spcBef>
              </a:pPr>
              <a:r>
                <a:rPr b="1" lang="pt-BR" sz="4000" spc="-1" strike="noStrike">
                  <a:solidFill>
                    <a:srgbClr val="000000"/>
                  </a:solidFill>
                  <a:latin typeface="Calibri"/>
                </a:rPr>
                <a:t>Competências</a:t>
              </a:r>
              <a:endParaRPr b="0" lang="pt-BR" sz="4000" spc="-1" strike="noStrike">
                <a:solidFill>
                  <a:srgbClr val="000000"/>
                </a:solidFill>
                <a:latin typeface="Arial"/>
              </a:endParaRPr>
            </a:p>
          </p:txBody>
        </p:sp>
        <p:sp>
          <p:nvSpPr>
            <p:cNvPr id="1693" name="Text Box 3"/>
            <p:cNvSpPr/>
            <p:nvPr/>
          </p:nvSpPr>
          <p:spPr>
            <a:xfrm>
              <a:off x="5626800" y="9688680"/>
              <a:ext cx="9152640" cy="549360"/>
            </a:xfrm>
            <a:prstGeom prst="rect">
              <a:avLst/>
            </a:prstGeom>
            <a:noFill/>
            <a:ln w="0">
              <a:noFill/>
            </a:ln>
          </p:spPr>
          <p:style>
            <a:lnRef idx="0"/>
            <a:fillRef idx="0"/>
            <a:effectRef idx="0"/>
            <a:fontRef idx="minor"/>
          </p:style>
          <p:txBody>
            <a:bodyPr lIns="184320" rIns="184320" tIns="92160" bIns="92160" anchor="t">
              <a:spAutoFit/>
            </a:bodyPr>
            <a:p>
              <a:pPr algn="ctr">
                <a:lnSpc>
                  <a:spcPct val="60000"/>
                </a:lnSpc>
                <a:spcBef>
                  <a:spcPts val="2001"/>
                </a:spcBef>
              </a:pPr>
              <a:r>
                <a:rPr b="1" lang="pt-BR" sz="4000" spc="-1" strike="noStrike">
                  <a:solidFill>
                    <a:srgbClr val="000000"/>
                  </a:solidFill>
                  <a:latin typeface="Calibri"/>
                </a:rPr>
                <a:t>Resultados</a:t>
              </a:r>
              <a:endParaRPr b="0" lang="pt-BR" sz="4000" spc="-1" strike="noStrike">
                <a:solidFill>
                  <a:srgbClr val="000000"/>
                </a:solidFill>
                <a:latin typeface="Arial"/>
              </a:endParaRPr>
            </a:p>
          </p:txBody>
        </p:sp>
        <p:sp>
          <p:nvSpPr>
            <p:cNvPr id="1694" name="Rectangle 4"/>
            <p:cNvSpPr/>
            <p:nvPr/>
          </p:nvSpPr>
          <p:spPr>
            <a:xfrm>
              <a:off x="8421840" y="6484320"/>
              <a:ext cx="3304800" cy="2289240"/>
            </a:xfrm>
            <a:prstGeom prst="rect">
              <a:avLst/>
            </a:prstGeom>
            <a:solidFill>
              <a:srgbClr val="ff9900"/>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2</a:t>
              </a:r>
              <a:endParaRPr b="0" lang="pt-BR" sz="4400" spc="-1" strike="noStrike">
                <a:solidFill>
                  <a:srgbClr val="000000"/>
                </a:solidFill>
                <a:latin typeface="Arial"/>
              </a:endParaRPr>
            </a:p>
          </p:txBody>
        </p:sp>
        <p:sp>
          <p:nvSpPr>
            <p:cNvPr id="1695" name="Rectangle 5"/>
            <p:cNvSpPr/>
            <p:nvPr/>
          </p:nvSpPr>
          <p:spPr>
            <a:xfrm>
              <a:off x="8421840" y="4068720"/>
              <a:ext cx="3304800" cy="2289240"/>
            </a:xfrm>
            <a:prstGeom prst="rect">
              <a:avLst/>
            </a:prstGeom>
            <a:solidFill>
              <a:srgbClr val="ffcc66"/>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5</a:t>
              </a:r>
              <a:endParaRPr b="0" lang="pt-BR" sz="4400" spc="-1" strike="noStrike">
                <a:solidFill>
                  <a:srgbClr val="000000"/>
                </a:solidFill>
                <a:latin typeface="Arial"/>
              </a:endParaRPr>
            </a:p>
          </p:txBody>
        </p:sp>
        <p:sp>
          <p:nvSpPr>
            <p:cNvPr id="1696" name="Rectangle 6"/>
            <p:cNvSpPr/>
            <p:nvPr/>
          </p:nvSpPr>
          <p:spPr>
            <a:xfrm>
              <a:off x="4861440" y="6484320"/>
              <a:ext cx="3304800" cy="2289240"/>
            </a:xfrm>
            <a:prstGeom prst="rect">
              <a:avLst/>
            </a:prstGeom>
            <a:solidFill>
              <a:srgbClr val="ff9900"/>
            </a:solidFill>
            <a:ln w="0">
              <a:noFill/>
            </a:ln>
          </p:spPr>
          <p:style>
            <a:lnRef idx="0"/>
            <a:fillRef idx="0"/>
            <a:effectRef idx="0"/>
            <a:fontRef idx="minor"/>
          </p:style>
          <p:txBody>
            <a:bodyPr lIns="184320" rIns="184320" tIns="92160" bIns="92160" anchor="ctr">
              <a:noAutofit/>
            </a:bodyPr>
            <a:p>
              <a:pPr algn="ctr">
                <a:lnSpc>
                  <a:spcPct val="100000"/>
                </a:lnSpc>
                <a:spcBef>
                  <a:spcPts val="2200"/>
                </a:spcBef>
              </a:pPr>
              <a:r>
                <a:rPr b="1" lang="pt-BR" sz="4400" spc="-1" strike="noStrike">
                  <a:solidFill>
                    <a:srgbClr val="000000"/>
                  </a:solidFill>
                  <a:latin typeface="Calibri"/>
                </a:rPr>
                <a:t>1</a:t>
              </a:r>
              <a:endParaRPr b="0" lang="pt-BR" sz="4400" spc="-1" strike="noStrike">
                <a:solidFill>
                  <a:srgbClr val="000000"/>
                </a:solidFill>
                <a:latin typeface="Arial"/>
              </a:endParaRPr>
            </a:p>
          </p:txBody>
        </p:sp>
        <p:sp>
          <p:nvSpPr>
            <p:cNvPr id="1697" name="Rectangle 7"/>
            <p:cNvSpPr/>
            <p:nvPr/>
          </p:nvSpPr>
          <p:spPr>
            <a:xfrm>
              <a:off x="4861440" y="1650240"/>
              <a:ext cx="3304800" cy="2289240"/>
            </a:xfrm>
            <a:prstGeom prst="rect">
              <a:avLst/>
            </a:prstGeom>
            <a:solidFill>
              <a:srgbClr val="ffcc66"/>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7</a:t>
              </a:r>
              <a:endParaRPr b="0" lang="pt-BR" sz="4400" spc="-1" strike="noStrike">
                <a:solidFill>
                  <a:srgbClr val="000000"/>
                </a:solidFill>
                <a:latin typeface="Arial"/>
              </a:endParaRPr>
            </a:p>
          </p:txBody>
        </p:sp>
        <p:sp>
          <p:nvSpPr>
            <p:cNvPr id="1698" name="Rectangle 8"/>
            <p:cNvSpPr/>
            <p:nvPr/>
          </p:nvSpPr>
          <p:spPr>
            <a:xfrm>
              <a:off x="11982240" y="6484320"/>
              <a:ext cx="3304800" cy="2289240"/>
            </a:xfrm>
            <a:prstGeom prst="rect">
              <a:avLst/>
            </a:prstGeom>
            <a:solidFill>
              <a:srgbClr val="ffcc66"/>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3</a:t>
              </a:r>
              <a:endParaRPr b="0" lang="pt-BR" sz="4400" spc="-1" strike="noStrike">
                <a:solidFill>
                  <a:srgbClr val="000000"/>
                </a:solidFill>
                <a:latin typeface="Arial"/>
              </a:endParaRPr>
            </a:p>
          </p:txBody>
        </p:sp>
        <p:sp>
          <p:nvSpPr>
            <p:cNvPr id="1699" name="Rectangle 9"/>
            <p:cNvSpPr/>
            <p:nvPr/>
          </p:nvSpPr>
          <p:spPr>
            <a:xfrm>
              <a:off x="11982240" y="4065840"/>
              <a:ext cx="3304800" cy="2289240"/>
            </a:xfrm>
            <a:prstGeom prst="rect">
              <a:avLst/>
            </a:prstGeom>
            <a:solidFill>
              <a:srgbClr val="ffff99"/>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6</a:t>
              </a:r>
              <a:endParaRPr b="0" lang="pt-BR" sz="4400" spc="-1" strike="noStrike">
                <a:solidFill>
                  <a:srgbClr val="000000"/>
                </a:solidFill>
                <a:latin typeface="Arial"/>
              </a:endParaRPr>
            </a:p>
          </p:txBody>
        </p:sp>
        <p:sp>
          <p:nvSpPr>
            <p:cNvPr id="1700" name="Rectangle 10"/>
            <p:cNvSpPr/>
            <p:nvPr/>
          </p:nvSpPr>
          <p:spPr>
            <a:xfrm>
              <a:off x="4861440" y="4068720"/>
              <a:ext cx="3304800" cy="2289240"/>
            </a:xfrm>
            <a:prstGeom prst="rect">
              <a:avLst/>
            </a:prstGeom>
            <a:solidFill>
              <a:srgbClr val="ff9900"/>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4</a:t>
              </a:r>
              <a:endParaRPr b="0" lang="pt-BR" sz="4400" spc="-1" strike="noStrike">
                <a:solidFill>
                  <a:srgbClr val="000000"/>
                </a:solidFill>
                <a:latin typeface="Arial"/>
              </a:endParaRPr>
            </a:p>
          </p:txBody>
        </p:sp>
        <p:sp>
          <p:nvSpPr>
            <p:cNvPr id="1701" name="Rectangle 11"/>
            <p:cNvSpPr/>
            <p:nvPr/>
          </p:nvSpPr>
          <p:spPr>
            <a:xfrm>
              <a:off x="8421840" y="1647360"/>
              <a:ext cx="3304800" cy="2289240"/>
            </a:xfrm>
            <a:prstGeom prst="rect">
              <a:avLst/>
            </a:prstGeom>
            <a:solidFill>
              <a:srgbClr val="ffff99"/>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8</a:t>
              </a:r>
              <a:endParaRPr b="0" lang="pt-BR" sz="4400" spc="-1" strike="noStrike">
                <a:solidFill>
                  <a:srgbClr val="000000"/>
                </a:solidFill>
                <a:latin typeface="Arial"/>
              </a:endParaRPr>
            </a:p>
          </p:txBody>
        </p:sp>
        <p:sp>
          <p:nvSpPr>
            <p:cNvPr id="1702" name="Rectangle 12"/>
            <p:cNvSpPr/>
            <p:nvPr/>
          </p:nvSpPr>
          <p:spPr>
            <a:xfrm>
              <a:off x="11984760" y="1647360"/>
              <a:ext cx="3304800" cy="2289240"/>
            </a:xfrm>
            <a:prstGeom prst="rect">
              <a:avLst/>
            </a:prstGeom>
            <a:solidFill>
              <a:srgbClr val="ffff99"/>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9</a:t>
              </a:r>
              <a:endParaRPr b="0" lang="pt-BR" sz="4400" spc="-1" strike="noStrike">
                <a:solidFill>
                  <a:srgbClr val="000000"/>
                </a:solidFill>
                <a:latin typeface="Arial"/>
              </a:endParaRPr>
            </a:p>
          </p:txBody>
        </p:sp>
        <p:sp>
          <p:nvSpPr>
            <p:cNvPr id="1703" name="Line 13"/>
            <p:cNvSpPr/>
            <p:nvPr/>
          </p:nvSpPr>
          <p:spPr>
            <a:xfrm>
              <a:off x="4421160" y="9029160"/>
              <a:ext cx="11062080" cy="360"/>
            </a:xfrm>
            <a:prstGeom prst="line">
              <a:avLst/>
            </a:prstGeom>
            <a:ln w="76200">
              <a:solidFill>
                <a:srgbClr val="ffcc66"/>
              </a:solidFill>
              <a:round/>
            </a:ln>
          </p:spPr>
          <p:style>
            <a:lnRef idx="0"/>
            <a:fillRef idx="0"/>
            <a:effectRef idx="0"/>
            <a:fontRef idx="minor"/>
          </p:style>
          <p:txBody>
            <a:bodyPr lIns="90000" rIns="90000" tIns="-44640" bIns="-44640" anchor="t" anchorCtr="1">
              <a:noAutofit/>
            </a:bodyPr>
            <a:p>
              <a:endParaRPr b="0" lang="pt-BR" sz="1800" spc="-1" strike="noStrike">
                <a:solidFill>
                  <a:srgbClr val="000000"/>
                </a:solidFill>
                <a:latin typeface="Calibri"/>
              </a:endParaRPr>
            </a:p>
          </p:txBody>
        </p:sp>
        <p:sp>
          <p:nvSpPr>
            <p:cNvPr id="1704" name="Line 14"/>
            <p:cNvSpPr/>
            <p:nvPr/>
          </p:nvSpPr>
          <p:spPr>
            <a:xfrm flipV="1">
              <a:off x="4465440" y="1647360"/>
              <a:ext cx="360" cy="7381800"/>
            </a:xfrm>
            <a:prstGeom prst="line">
              <a:avLst/>
            </a:prstGeom>
            <a:ln w="76200">
              <a:solidFill>
                <a:srgbClr val="ffcc66"/>
              </a:solidFill>
              <a:round/>
            </a:ln>
          </p:spPr>
          <p:style>
            <a:lnRef idx="0"/>
            <a:fillRef idx="0"/>
            <a:effectRef idx="0"/>
            <a:fontRef idx="minor"/>
          </p:style>
          <p:txBody>
            <a:bodyPr lIns="90000" rIns="90000" tIns="45000" bIns="45000" anchor="t" anchorCtr="1">
              <a:noAutofit/>
            </a:bodyPr>
            <a:p>
              <a:endParaRPr b="0" lang="pt-BR" sz="1800" spc="-1" strike="noStrike">
                <a:solidFill>
                  <a:srgbClr val="000000"/>
                </a:solidFill>
                <a:latin typeface="Calibri"/>
              </a:endParaRPr>
            </a:p>
          </p:txBody>
        </p:sp>
        <p:sp>
          <p:nvSpPr>
            <p:cNvPr id="1705" name="Text Box 15"/>
            <p:cNvSpPr/>
            <p:nvPr/>
          </p:nvSpPr>
          <p:spPr>
            <a:xfrm>
              <a:off x="4606200" y="9162000"/>
              <a:ext cx="10877040" cy="439920"/>
            </a:xfrm>
            <a:prstGeom prst="rect">
              <a:avLst/>
            </a:prstGeom>
            <a:noFill/>
            <a:ln w="0">
              <a:noFill/>
            </a:ln>
          </p:spPr>
          <p:style>
            <a:lnRef idx="0"/>
            <a:fillRef idx="0"/>
            <a:effectRef idx="0"/>
            <a:fontRef idx="minor"/>
          </p:style>
          <p:txBody>
            <a:bodyPr lIns="184320" rIns="184320" tIns="92160" bIns="92160" anchor="t">
              <a:spAutoFit/>
            </a:bodyPr>
            <a:p>
              <a:pPr>
                <a:lnSpc>
                  <a:spcPct val="60000"/>
                </a:lnSpc>
                <a:spcBef>
                  <a:spcPts val="1400"/>
                </a:spcBef>
              </a:pPr>
              <a:r>
                <a:rPr b="1" lang="pt-BR" sz="2800" spc="-1" strike="noStrike">
                  <a:solidFill>
                    <a:srgbClr val="000000"/>
                  </a:solidFill>
                  <a:latin typeface="Calibri"/>
                </a:rPr>
                <a:t>           </a:t>
              </a:r>
              <a:r>
                <a:rPr b="1" lang="pt-BR" sz="2800" spc="-1" strike="noStrike">
                  <a:solidFill>
                    <a:srgbClr val="000000"/>
                  </a:solidFill>
                  <a:latin typeface="Calibri"/>
                </a:rPr>
                <a:t>Baixo                                                                                              Alto</a:t>
              </a:r>
              <a:endParaRPr b="0" lang="pt-BR" sz="2800" spc="-1" strike="noStrike">
                <a:solidFill>
                  <a:srgbClr val="000000"/>
                </a:solidFill>
                <a:latin typeface="Arial"/>
              </a:endParaRPr>
            </a:p>
          </p:txBody>
        </p:sp>
        <p:sp>
          <p:nvSpPr>
            <p:cNvPr id="1706" name="Text Box 17"/>
            <p:cNvSpPr/>
            <p:nvPr/>
          </p:nvSpPr>
          <p:spPr>
            <a:xfrm rot="16200000">
              <a:off x="609480" y="4998240"/>
              <a:ext cx="7129080" cy="439920"/>
            </a:xfrm>
            <a:prstGeom prst="rect">
              <a:avLst/>
            </a:prstGeom>
            <a:noFill/>
            <a:ln w="0">
              <a:noFill/>
            </a:ln>
          </p:spPr>
          <p:style>
            <a:lnRef idx="0"/>
            <a:fillRef idx="0"/>
            <a:effectRef idx="0"/>
            <a:fontRef idx="minor"/>
          </p:style>
          <p:txBody>
            <a:bodyPr lIns="184320" rIns="184320" tIns="92160" bIns="92160" anchor="t">
              <a:spAutoFit/>
            </a:bodyPr>
            <a:p>
              <a:pPr>
                <a:lnSpc>
                  <a:spcPct val="60000"/>
                </a:lnSpc>
                <a:spcBef>
                  <a:spcPts val="1400"/>
                </a:spcBef>
              </a:pPr>
              <a:r>
                <a:rPr b="1" lang="pt-BR" sz="2800" spc="-1" strike="noStrike">
                  <a:solidFill>
                    <a:srgbClr val="000000"/>
                  </a:solidFill>
                  <a:latin typeface="Calibri"/>
                </a:rPr>
                <a:t>    </a:t>
              </a:r>
              <a:r>
                <a:rPr b="1" lang="pt-BR" sz="2800" spc="-1" strike="noStrike">
                  <a:solidFill>
                    <a:srgbClr val="000000"/>
                  </a:solidFill>
                  <a:latin typeface="Calibri"/>
                </a:rPr>
                <a:t>Baixo                                                       Alto</a:t>
              </a:r>
              <a:endParaRPr b="0" lang="pt-BR" sz="2800" spc="-1" strike="noStrike">
                <a:solidFill>
                  <a:srgbClr val="000000"/>
                </a:solidFill>
                <a:latin typeface="Arial"/>
              </a:endParaRPr>
            </a:p>
          </p:txBody>
        </p:sp>
      </p:grpSp>
      <p:sp>
        <p:nvSpPr>
          <p:cNvPr id="1707" name="Rectangle 3"/>
          <p:cNvSpPr/>
          <p:nvPr/>
        </p:nvSpPr>
        <p:spPr>
          <a:xfrm>
            <a:off x="8091360" y="879840"/>
            <a:ext cx="6140520" cy="692280"/>
          </a:xfrm>
          <a:prstGeom prst="rect">
            <a:avLst/>
          </a:prstGeom>
          <a:noFill/>
          <a:ln w="0">
            <a:noFill/>
          </a:ln>
        </p:spPr>
        <p:style>
          <a:lnRef idx="0"/>
          <a:fillRef idx="0"/>
          <a:effectRef idx="0"/>
          <a:fontRef idx="minor"/>
        </p:style>
        <p:txBody>
          <a:bodyPr lIns="90000" rIns="90000" tIns="45000" bIns="45000" anchor="ctr">
            <a:spAutoFit/>
          </a:bodyPr>
          <a:p>
            <a:pPr>
              <a:lnSpc>
                <a:spcPct val="90000"/>
              </a:lnSpc>
            </a:pPr>
            <a:r>
              <a:rPr b="1" lang="pt-BR" sz="4400" spc="-1" strike="noStrike">
                <a:solidFill>
                  <a:srgbClr val="000000"/>
                </a:solidFill>
                <a:latin typeface="Calibri"/>
                <a:ea typeface="Microsoft JhengHei"/>
              </a:rPr>
              <a:t>Calibração – Matriz 9Box</a:t>
            </a:r>
            <a:endParaRPr b="0" lang="pt-BR"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8"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avaliação</a:t>
            </a:r>
            <a:endParaRPr b="0" lang="pt-BR" sz="4050" spc="-1" strike="noStrike">
              <a:solidFill>
                <a:srgbClr val="000000"/>
              </a:solidFill>
              <a:latin typeface="Calibri"/>
            </a:endParaRPr>
          </a:p>
        </p:txBody>
      </p:sp>
      <p:grpSp>
        <p:nvGrpSpPr>
          <p:cNvPr id="1709" name="Agrupar 3"/>
          <p:cNvGrpSpPr/>
          <p:nvPr/>
        </p:nvGrpSpPr>
        <p:grpSpPr>
          <a:xfrm>
            <a:off x="1150920" y="1806480"/>
            <a:ext cx="12679200" cy="8590680"/>
            <a:chOff x="1150920" y="1806480"/>
            <a:chExt cx="12679200" cy="8590680"/>
          </a:xfrm>
        </p:grpSpPr>
        <p:sp>
          <p:nvSpPr>
            <p:cNvPr id="1710" name="Text Box 2"/>
            <p:cNvSpPr/>
            <p:nvPr/>
          </p:nvSpPr>
          <p:spPr>
            <a:xfrm rot="16200000">
              <a:off x="-2134440" y="5095080"/>
              <a:ext cx="7120440" cy="549360"/>
            </a:xfrm>
            <a:prstGeom prst="rect">
              <a:avLst/>
            </a:prstGeom>
            <a:noFill/>
            <a:ln w="0">
              <a:noFill/>
            </a:ln>
          </p:spPr>
          <p:style>
            <a:lnRef idx="0"/>
            <a:fillRef idx="0"/>
            <a:effectRef idx="0"/>
            <a:fontRef idx="minor"/>
          </p:style>
          <p:txBody>
            <a:bodyPr lIns="184320" rIns="184320" tIns="92160" bIns="92160" anchor="t">
              <a:spAutoFit/>
            </a:bodyPr>
            <a:p>
              <a:pPr algn="ctr">
                <a:lnSpc>
                  <a:spcPct val="60000"/>
                </a:lnSpc>
                <a:spcBef>
                  <a:spcPts val="2001"/>
                </a:spcBef>
              </a:pPr>
              <a:r>
                <a:rPr b="1" lang="pt-BR" sz="4000" spc="-1" strike="noStrike">
                  <a:solidFill>
                    <a:srgbClr val="000000"/>
                  </a:solidFill>
                  <a:latin typeface="Calibri"/>
                </a:rPr>
                <a:t>Competências</a:t>
              </a:r>
              <a:endParaRPr b="0" lang="pt-BR" sz="4000" spc="-1" strike="noStrike">
                <a:solidFill>
                  <a:srgbClr val="000000"/>
                </a:solidFill>
                <a:latin typeface="Arial"/>
              </a:endParaRPr>
            </a:p>
          </p:txBody>
        </p:sp>
        <p:sp>
          <p:nvSpPr>
            <p:cNvPr id="1711" name="Text Box 3"/>
            <p:cNvSpPr/>
            <p:nvPr/>
          </p:nvSpPr>
          <p:spPr>
            <a:xfrm>
              <a:off x="3973320" y="9847800"/>
              <a:ext cx="9152640" cy="549360"/>
            </a:xfrm>
            <a:prstGeom prst="rect">
              <a:avLst/>
            </a:prstGeom>
            <a:noFill/>
            <a:ln w="0">
              <a:noFill/>
            </a:ln>
          </p:spPr>
          <p:style>
            <a:lnRef idx="0"/>
            <a:fillRef idx="0"/>
            <a:effectRef idx="0"/>
            <a:fontRef idx="minor"/>
          </p:style>
          <p:txBody>
            <a:bodyPr lIns="184320" rIns="184320" tIns="92160" bIns="92160" anchor="t">
              <a:spAutoFit/>
            </a:bodyPr>
            <a:p>
              <a:pPr algn="ctr">
                <a:lnSpc>
                  <a:spcPct val="60000"/>
                </a:lnSpc>
                <a:spcBef>
                  <a:spcPts val="2001"/>
                </a:spcBef>
              </a:pPr>
              <a:r>
                <a:rPr b="1" lang="pt-BR" sz="4000" spc="-1" strike="noStrike">
                  <a:solidFill>
                    <a:srgbClr val="000000"/>
                  </a:solidFill>
                  <a:latin typeface="Calibri"/>
                </a:rPr>
                <a:t>Resultados</a:t>
              </a:r>
              <a:endParaRPr b="0" lang="pt-BR" sz="4000" spc="-1" strike="noStrike">
                <a:solidFill>
                  <a:srgbClr val="000000"/>
                </a:solidFill>
                <a:latin typeface="Arial"/>
              </a:endParaRPr>
            </a:p>
          </p:txBody>
        </p:sp>
        <p:sp>
          <p:nvSpPr>
            <p:cNvPr id="1712" name="Rectangle 4"/>
            <p:cNvSpPr/>
            <p:nvPr/>
          </p:nvSpPr>
          <p:spPr>
            <a:xfrm>
              <a:off x="6768360" y="6643800"/>
              <a:ext cx="3304800" cy="2289240"/>
            </a:xfrm>
            <a:prstGeom prst="rect">
              <a:avLst/>
            </a:prstGeom>
            <a:solidFill>
              <a:srgbClr val="ff9900"/>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2</a:t>
              </a:r>
              <a:endParaRPr b="0" lang="pt-BR" sz="4400" spc="-1" strike="noStrike">
                <a:solidFill>
                  <a:srgbClr val="000000"/>
                </a:solidFill>
                <a:latin typeface="Arial"/>
              </a:endParaRPr>
            </a:p>
          </p:txBody>
        </p:sp>
        <p:sp>
          <p:nvSpPr>
            <p:cNvPr id="1713" name="Rectangle 5"/>
            <p:cNvSpPr/>
            <p:nvPr/>
          </p:nvSpPr>
          <p:spPr>
            <a:xfrm>
              <a:off x="6768360" y="4228200"/>
              <a:ext cx="3304800" cy="2289240"/>
            </a:xfrm>
            <a:prstGeom prst="rect">
              <a:avLst/>
            </a:prstGeom>
            <a:solidFill>
              <a:srgbClr val="ffcc66"/>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5</a:t>
              </a:r>
              <a:endParaRPr b="0" lang="pt-BR" sz="4400" spc="-1" strike="noStrike">
                <a:solidFill>
                  <a:srgbClr val="000000"/>
                </a:solidFill>
                <a:latin typeface="Arial"/>
              </a:endParaRPr>
            </a:p>
          </p:txBody>
        </p:sp>
        <p:sp>
          <p:nvSpPr>
            <p:cNvPr id="1714" name="Rectangle 6"/>
            <p:cNvSpPr/>
            <p:nvPr/>
          </p:nvSpPr>
          <p:spPr>
            <a:xfrm>
              <a:off x="3207960" y="6643800"/>
              <a:ext cx="3304800" cy="2289240"/>
            </a:xfrm>
            <a:prstGeom prst="rect">
              <a:avLst/>
            </a:prstGeom>
            <a:solidFill>
              <a:srgbClr val="ff9900"/>
            </a:solidFill>
            <a:ln w="0">
              <a:noFill/>
            </a:ln>
          </p:spPr>
          <p:style>
            <a:lnRef idx="0"/>
            <a:fillRef idx="0"/>
            <a:effectRef idx="0"/>
            <a:fontRef idx="minor"/>
          </p:style>
          <p:txBody>
            <a:bodyPr lIns="184320" rIns="184320" tIns="92160" bIns="92160" anchor="ctr">
              <a:noAutofit/>
            </a:bodyPr>
            <a:p>
              <a:pPr algn="ctr">
                <a:lnSpc>
                  <a:spcPct val="100000"/>
                </a:lnSpc>
                <a:spcBef>
                  <a:spcPts val="2200"/>
                </a:spcBef>
              </a:pPr>
              <a:r>
                <a:rPr b="1" lang="pt-BR" sz="4400" spc="-1" strike="noStrike">
                  <a:solidFill>
                    <a:srgbClr val="000000"/>
                  </a:solidFill>
                  <a:latin typeface="Calibri"/>
                </a:rPr>
                <a:t>1</a:t>
              </a:r>
              <a:endParaRPr b="0" lang="pt-BR" sz="4400" spc="-1" strike="noStrike">
                <a:solidFill>
                  <a:srgbClr val="000000"/>
                </a:solidFill>
                <a:latin typeface="Arial"/>
              </a:endParaRPr>
            </a:p>
          </p:txBody>
        </p:sp>
        <p:sp>
          <p:nvSpPr>
            <p:cNvPr id="1715" name="Rectangle 7"/>
            <p:cNvSpPr/>
            <p:nvPr/>
          </p:nvSpPr>
          <p:spPr>
            <a:xfrm>
              <a:off x="3207960" y="1809360"/>
              <a:ext cx="3304800" cy="2289240"/>
            </a:xfrm>
            <a:prstGeom prst="rect">
              <a:avLst/>
            </a:prstGeom>
            <a:solidFill>
              <a:srgbClr val="ffcc66"/>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7</a:t>
              </a:r>
              <a:endParaRPr b="0" lang="pt-BR" sz="4400" spc="-1" strike="noStrike">
                <a:solidFill>
                  <a:srgbClr val="000000"/>
                </a:solidFill>
                <a:latin typeface="Arial"/>
              </a:endParaRPr>
            </a:p>
          </p:txBody>
        </p:sp>
        <p:sp>
          <p:nvSpPr>
            <p:cNvPr id="1716" name="Rectangle 8"/>
            <p:cNvSpPr/>
            <p:nvPr/>
          </p:nvSpPr>
          <p:spPr>
            <a:xfrm>
              <a:off x="10328760" y="6643800"/>
              <a:ext cx="3304800" cy="2289240"/>
            </a:xfrm>
            <a:prstGeom prst="rect">
              <a:avLst/>
            </a:prstGeom>
            <a:solidFill>
              <a:srgbClr val="ffcc66"/>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3</a:t>
              </a:r>
              <a:endParaRPr b="0" lang="pt-BR" sz="4400" spc="-1" strike="noStrike">
                <a:solidFill>
                  <a:srgbClr val="000000"/>
                </a:solidFill>
                <a:latin typeface="Arial"/>
              </a:endParaRPr>
            </a:p>
          </p:txBody>
        </p:sp>
        <p:sp>
          <p:nvSpPr>
            <p:cNvPr id="1717" name="Rectangle 9"/>
            <p:cNvSpPr/>
            <p:nvPr/>
          </p:nvSpPr>
          <p:spPr>
            <a:xfrm>
              <a:off x="10328760" y="4225320"/>
              <a:ext cx="3304800" cy="2289240"/>
            </a:xfrm>
            <a:prstGeom prst="rect">
              <a:avLst/>
            </a:prstGeom>
            <a:solidFill>
              <a:srgbClr val="ffff99"/>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6</a:t>
              </a:r>
              <a:endParaRPr b="0" lang="pt-BR" sz="4400" spc="-1" strike="noStrike">
                <a:solidFill>
                  <a:srgbClr val="000000"/>
                </a:solidFill>
                <a:latin typeface="Arial"/>
              </a:endParaRPr>
            </a:p>
          </p:txBody>
        </p:sp>
        <p:sp>
          <p:nvSpPr>
            <p:cNvPr id="1718" name="Rectangle 10"/>
            <p:cNvSpPr/>
            <p:nvPr/>
          </p:nvSpPr>
          <p:spPr>
            <a:xfrm>
              <a:off x="3207960" y="4228200"/>
              <a:ext cx="3304800" cy="2289240"/>
            </a:xfrm>
            <a:prstGeom prst="rect">
              <a:avLst/>
            </a:prstGeom>
            <a:solidFill>
              <a:srgbClr val="ff9900"/>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4</a:t>
              </a:r>
              <a:endParaRPr b="0" lang="pt-BR" sz="4400" spc="-1" strike="noStrike">
                <a:solidFill>
                  <a:srgbClr val="000000"/>
                </a:solidFill>
                <a:latin typeface="Arial"/>
              </a:endParaRPr>
            </a:p>
          </p:txBody>
        </p:sp>
        <p:sp>
          <p:nvSpPr>
            <p:cNvPr id="1719" name="Rectangle 11"/>
            <p:cNvSpPr/>
            <p:nvPr/>
          </p:nvSpPr>
          <p:spPr>
            <a:xfrm>
              <a:off x="6768360" y="1806840"/>
              <a:ext cx="3304800" cy="2289240"/>
            </a:xfrm>
            <a:prstGeom prst="rect">
              <a:avLst/>
            </a:prstGeom>
            <a:solidFill>
              <a:srgbClr val="ffff99"/>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8</a:t>
              </a:r>
              <a:endParaRPr b="0" lang="pt-BR" sz="4400" spc="-1" strike="noStrike">
                <a:solidFill>
                  <a:srgbClr val="000000"/>
                </a:solidFill>
                <a:latin typeface="Arial"/>
              </a:endParaRPr>
            </a:p>
          </p:txBody>
        </p:sp>
        <p:sp>
          <p:nvSpPr>
            <p:cNvPr id="1720" name="Rectangle 12"/>
            <p:cNvSpPr/>
            <p:nvPr/>
          </p:nvSpPr>
          <p:spPr>
            <a:xfrm>
              <a:off x="10331640" y="1806840"/>
              <a:ext cx="3304800" cy="2289240"/>
            </a:xfrm>
            <a:prstGeom prst="rect">
              <a:avLst/>
            </a:prstGeom>
            <a:solidFill>
              <a:srgbClr val="ffff99"/>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9</a:t>
              </a:r>
              <a:endParaRPr b="0" lang="pt-BR" sz="4400" spc="-1" strike="noStrike">
                <a:solidFill>
                  <a:srgbClr val="000000"/>
                </a:solidFill>
                <a:latin typeface="Arial"/>
              </a:endParaRPr>
            </a:p>
          </p:txBody>
        </p:sp>
        <p:sp>
          <p:nvSpPr>
            <p:cNvPr id="1721" name="Line 13"/>
            <p:cNvSpPr/>
            <p:nvPr/>
          </p:nvSpPr>
          <p:spPr>
            <a:xfrm>
              <a:off x="2767680" y="9188280"/>
              <a:ext cx="11062440" cy="360"/>
            </a:xfrm>
            <a:prstGeom prst="line">
              <a:avLst/>
            </a:prstGeom>
            <a:ln w="76200">
              <a:solidFill>
                <a:srgbClr val="ffcc66"/>
              </a:solidFill>
              <a:round/>
            </a:ln>
          </p:spPr>
          <p:style>
            <a:lnRef idx="0"/>
            <a:fillRef idx="0"/>
            <a:effectRef idx="0"/>
            <a:fontRef idx="minor"/>
          </p:style>
          <p:txBody>
            <a:bodyPr lIns="90000" rIns="90000" tIns="-44640" bIns="-44640" anchor="t" anchorCtr="1">
              <a:noAutofit/>
            </a:bodyPr>
            <a:p>
              <a:endParaRPr b="0" lang="pt-BR" sz="1800" spc="-1" strike="noStrike">
                <a:solidFill>
                  <a:srgbClr val="000000"/>
                </a:solidFill>
                <a:latin typeface="Calibri"/>
              </a:endParaRPr>
            </a:p>
          </p:txBody>
        </p:sp>
        <p:sp>
          <p:nvSpPr>
            <p:cNvPr id="1722" name="Line 14"/>
            <p:cNvSpPr/>
            <p:nvPr/>
          </p:nvSpPr>
          <p:spPr>
            <a:xfrm flipV="1">
              <a:off x="2811960" y="1806480"/>
              <a:ext cx="360" cy="7381800"/>
            </a:xfrm>
            <a:prstGeom prst="line">
              <a:avLst/>
            </a:prstGeom>
            <a:ln w="76200">
              <a:solidFill>
                <a:srgbClr val="ffcc66"/>
              </a:solidFill>
              <a:round/>
            </a:ln>
          </p:spPr>
          <p:style>
            <a:lnRef idx="0"/>
            <a:fillRef idx="0"/>
            <a:effectRef idx="0"/>
            <a:fontRef idx="minor"/>
          </p:style>
          <p:txBody>
            <a:bodyPr lIns="90000" rIns="90000" tIns="45000" bIns="45000" anchor="t" anchorCtr="1">
              <a:noAutofit/>
            </a:bodyPr>
            <a:p>
              <a:endParaRPr b="0" lang="pt-BR" sz="1800" spc="-1" strike="noStrike">
                <a:solidFill>
                  <a:srgbClr val="000000"/>
                </a:solidFill>
                <a:latin typeface="Calibri"/>
              </a:endParaRPr>
            </a:p>
          </p:txBody>
        </p:sp>
        <p:sp>
          <p:nvSpPr>
            <p:cNvPr id="1723" name="Text Box 15"/>
            <p:cNvSpPr/>
            <p:nvPr/>
          </p:nvSpPr>
          <p:spPr>
            <a:xfrm>
              <a:off x="2953080" y="9321120"/>
              <a:ext cx="10877040" cy="439920"/>
            </a:xfrm>
            <a:prstGeom prst="rect">
              <a:avLst/>
            </a:prstGeom>
            <a:noFill/>
            <a:ln w="0">
              <a:noFill/>
            </a:ln>
          </p:spPr>
          <p:style>
            <a:lnRef idx="0"/>
            <a:fillRef idx="0"/>
            <a:effectRef idx="0"/>
            <a:fontRef idx="minor"/>
          </p:style>
          <p:txBody>
            <a:bodyPr lIns="184320" rIns="184320" tIns="92160" bIns="92160" anchor="t">
              <a:spAutoFit/>
            </a:bodyPr>
            <a:p>
              <a:pPr>
                <a:lnSpc>
                  <a:spcPct val="60000"/>
                </a:lnSpc>
                <a:spcBef>
                  <a:spcPts val="1400"/>
                </a:spcBef>
              </a:pPr>
              <a:r>
                <a:rPr b="1" lang="pt-BR" sz="2800" spc="-1" strike="noStrike">
                  <a:solidFill>
                    <a:srgbClr val="000000"/>
                  </a:solidFill>
                  <a:latin typeface="Calibri"/>
                </a:rPr>
                <a:t>           </a:t>
              </a:r>
              <a:r>
                <a:rPr b="1" lang="pt-BR" sz="2800" spc="-1" strike="noStrike">
                  <a:solidFill>
                    <a:srgbClr val="000000"/>
                  </a:solidFill>
                  <a:latin typeface="Calibri"/>
                </a:rPr>
                <a:t>Baixo                                                                                              Alto</a:t>
              </a:r>
              <a:endParaRPr b="0" lang="pt-BR" sz="2800" spc="-1" strike="noStrike">
                <a:solidFill>
                  <a:srgbClr val="000000"/>
                </a:solidFill>
                <a:latin typeface="Arial"/>
              </a:endParaRPr>
            </a:p>
          </p:txBody>
        </p:sp>
        <p:sp>
          <p:nvSpPr>
            <p:cNvPr id="1724" name="Text Box 17"/>
            <p:cNvSpPr/>
            <p:nvPr/>
          </p:nvSpPr>
          <p:spPr>
            <a:xfrm rot="16200000">
              <a:off x="-1043640" y="5157720"/>
              <a:ext cx="7129080" cy="439920"/>
            </a:xfrm>
            <a:prstGeom prst="rect">
              <a:avLst/>
            </a:prstGeom>
            <a:noFill/>
            <a:ln w="0">
              <a:noFill/>
            </a:ln>
          </p:spPr>
          <p:style>
            <a:lnRef idx="0"/>
            <a:fillRef idx="0"/>
            <a:effectRef idx="0"/>
            <a:fontRef idx="minor"/>
          </p:style>
          <p:txBody>
            <a:bodyPr lIns="184320" rIns="184320" tIns="92160" bIns="92160" anchor="t">
              <a:spAutoFit/>
            </a:bodyPr>
            <a:p>
              <a:pPr>
                <a:lnSpc>
                  <a:spcPct val="60000"/>
                </a:lnSpc>
                <a:spcBef>
                  <a:spcPts val="1400"/>
                </a:spcBef>
              </a:pPr>
              <a:r>
                <a:rPr b="1" lang="pt-BR" sz="2800" spc="-1" strike="noStrike">
                  <a:solidFill>
                    <a:srgbClr val="000000"/>
                  </a:solidFill>
                  <a:latin typeface="Calibri"/>
                </a:rPr>
                <a:t>    </a:t>
              </a:r>
              <a:r>
                <a:rPr b="1" lang="pt-BR" sz="2800" spc="-1" strike="noStrike">
                  <a:solidFill>
                    <a:srgbClr val="000000"/>
                  </a:solidFill>
                  <a:latin typeface="Calibri"/>
                </a:rPr>
                <a:t>Baixo                                                       Alto</a:t>
              </a:r>
              <a:endParaRPr b="0" lang="pt-BR" sz="2800" spc="-1" strike="noStrike">
                <a:solidFill>
                  <a:srgbClr val="000000"/>
                </a:solidFill>
                <a:latin typeface="Arial"/>
              </a:endParaRPr>
            </a:p>
          </p:txBody>
        </p:sp>
      </p:grpSp>
      <p:sp>
        <p:nvSpPr>
          <p:cNvPr id="1725" name="Rectangle 3"/>
          <p:cNvSpPr/>
          <p:nvPr/>
        </p:nvSpPr>
        <p:spPr>
          <a:xfrm>
            <a:off x="6606360" y="755280"/>
            <a:ext cx="6140520" cy="692280"/>
          </a:xfrm>
          <a:prstGeom prst="rect">
            <a:avLst/>
          </a:prstGeom>
          <a:noFill/>
          <a:ln w="0">
            <a:noFill/>
          </a:ln>
        </p:spPr>
        <p:style>
          <a:lnRef idx="0"/>
          <a:fillRef idx="0"/>
          <a:effectRef idx="0"/>
          <a:fontRef idx="minor"/>
        </p:style>
        <p:txBody>
          <a:bodyPr lIns="90000" rIns="90000" tIns="45000" bIns="45000" anchor="ctr">
            <a:spAutoFit/>
          </a:bodyPr>
          <a:p>
            <a:pPr>
              <a:lnSpc>
                <a:spcPct val="90000"/>
              </a:lnSpc>
            </a:pPr>
            <a:r>
              <a:rPr b="1" lang="pt-BR" sz="4400" spc="-1" strike="noStrike">
                <a:solidFill>
                  <a:srgbClr val="000000"/>
                </a:solidFill>
                <a:latin typeface="Calibri"/>
                <a:ea typeface="Microsoft JhengHei"/>
              </a:rPr>
              <a:t>Calibração – Matriz 9Box</a:t>
            </a:r>
            <a:endParaRPr b="0" lang="pt-BR" sz="4400" spc="-1" strike="noStrike">
              <a:solidFill>
                <a:srgbClr val="000000"/>
              </a:solidFill>
              <a:latin typeface="Arial"/>
            </a:endParaRPr>
          </a:p>
        </p:txBody>
      </p:sp>
      <p:sp>
        <p:nvSpPr>
          <p:cNvPr id="1726" name="AutoShape 18"/>
          <p:cNvSpPr/>
          <p:nvPr/>
        </p:nvSpPr>
        <p:spPr>
          <a:xfrm>
            <a:off x="7759800" y="1361880"/>
            <a:ext cx="4032000" cy="789840"/>
          </a:xfrm>
          <a:prstGeom prst="wedgeRoundRectCallout">
            <a:avLst>
              <a:gd name="adj1" fmla="val -29215"/>
              <a:gd name="adj2" fmla="val 117969"/>
              <a:gd name="adj3" fmla="val 16667"/>
            </a:avLst>
          </a:prstGeom>
          <a:solidFill>
            <a:schemeClr val="accent1"/>
          </a:solid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1" lang="pt-BR" sz="2800" spc="-1" strike="noStrike">
                <a:solidFill>
                  <a:srgbClr val="000000"/>
                </a:solidFill>
                <a:latin typeface="Calibri"/>
              </a:rPr>
              <a:t>Desenvolver</a:t>
            </a:r>
            <a:endParaRPr b="0" lang="pt-BR" sz="2800" spc="-1" strike="noStrike">
              <a:solidFill>
                <a:srgbClr val="000000"/>
              </a:solidFill>
              <a:latin typeface="Arial"/>
            </a:endParaRPr>
          </a:p>
        </p:txBody>
      </p:sp>
      <p:sp>
        <p:nvSpPr>
          <p:cNvPr id="1727" name="AutoShape 19"/>
          <p:cNvSpPr/>
          <p:nvPr/>
        </p:nvSpPr>
        <p:spPr>
          <a:xfrm>
            <a:off x="7988400" y="3473280"/>
            <a:ext cx="4032000" cy="789840"/>
          </a:xfrm>
          <a:prstGeom prst="wedgeRoundRectCallout">
            <a:avLst>
              <a:gd name="adj1" fmla="val -55199"/>
              <a:gd name="adj2" fmla="val 144491"/>
              <a:gd name="adj3" fmla="val 16667"/>
            </a:avLst>
          </a:prstGeom>
          <a:solidFill>
            <a:schemeClr val="accent1"/>
          </a:solid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1" lang="pt-BR" sz="2800" spc="-1" strike="noStrike">
                <a:solidFill>
                  <a:srgbClr val="000000"/>
                </a:solidFill>
                <a:latin typeface="Calibri"/>
              </a:rPr>
              <a:t>Analisar</a:t>
            </a:r>
            <a:endParaRPr b="0" lang="pt-BR" sz="2800" spc="-1" strike="noStrike">
              <a:solidFill>
                <a:srgbClr val="000000"/>
              </a:solidFill>
              <a:latin typeface="Arial"/>
            </a:endParaRPr>
          </a:p>
        </p:txBody>
      </p:sp>
      <p:sp>
        <p:nvSpPr>
          <p:cNvPr id="1728" name="AutoShape 20"/>
          <p:cNvSpPr/>
          <p:nvPr/>
        </p:nvSpPr>
        <p:spPr>
          <a:xfrm>
            <a:off x="12336120" y="3454920"/>
            <a:ext cx="4032000" cy="789840"/>
          </a:xfrm>
          <a:prstGeom prst="wedgeRoundRectCallout">
            <a:avLst>
              <a:gd name="adj1" fmla="val -55199"/>
              <a:gd name="adj2" fmla="val 144491"/>
              <a:gd name="adj3" fmla="val 16667"/>
            </a:avLst>
          </a:prstGeom>
          <a:solidFill>
            <a:schemeClr val="accent1"/>
          </a:solid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1" lang="pt-BR" sz="2800" spc="-1" strike="noStrike">
                <a:solidFill>
                  <a:srgbClr val="000000"/>
                </a:solidFill>
                <a:latin typeface="Calibri"/>
              </a:rPr>
              <a:t>Desenvolver</a:t>
            </a:r>
            <a:endParaRPr b="0" lang="pt-BR" sz="2800" spc="-1" strike="noStrike">
              <a:solidFill>
                <a:srgbClr val="000000"/>
              </a:solidFill>
              <a:latin typeface="Arial"/>
            </a:endParaRPr>
          </a:p>
        </p:txBody>
      </p:sp>
      <p:sp>
        <p:nvSpPr>
          <p:cNvPr id="1729" name="AutoShape 21"/>
          <p:cNvSpPr/>
          <p:nvPr/>
        </p:nvSpPr>
        <p:spPr>
          <a:xfrm>
            <a:off x="12100320" y="1373760"/>
            <a:ext cx="4032000" cy="807120"/>
          </a:xfrm>
          <a:prstGeom prst="wedgeRoundRectCallout">
            <a:avLst>
              <a:gd name="adj1" fmla="val -44027"/>
              <a:gd name="adj2" fmla="val 117372"/>
              <a:gd name="adj3" fmla="val 16667"/>
            </a:avLst>
          </a:prstGeom>
          <a:solidFill>
            <a:schemeClr val="accent1"/>
          </a:solid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1" lang="pt-BR" sz="2800" spc="-1" strike="noStrike">
                <a:solidFill>
                  <a:srgbClr val="000000"/>
                </a:solidFill>
                <a:latin typeface="Calibri"/>
              </a:rPr>
              <a:t>Investimento estratégico</a:t>
            </a:r>
            <a:endParaRPr b="0" lang="pt-BR" sz="2800" spc="-1" strike="noStrike">
              <a:solidFill>
                <a:srgbClr val="000000"/>
              </a:solidFill>
              <a:latin typeface="Arial"/>
            </a:endParaRPr>
          </a:p>
        </p:txBody>
      </p:sp>
      <p:sp>
        <p:nvSpPr>
          <p:cNvPr id="1730" name="AutoShape 22"/>
          <p:cNvSpPr/>
          <p:nvPr/>
        </p:nvSpPr>
        <p:spPr>
          <a:xfrm>
            <a:off x="3303000" y="1359360"/>
            <a:ext cx="4032000" cy="789840"/>
          </a:xfrm>
          <a:prstGeom prst="wedgeRoundRectCallout">
            <a:avLst>
              <a:gd name="adj1" fmla="val -10790"/>
              <a:gd name="adj2" fmla="val 108325"/>
              <a:gd name="adj3" fmla="val 16667"/>
            </a:avLst>
          </a:prstGeom>
          <a:solidFill>
            <a:schemeClr val="accent1"/>
          </a:solid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1" lang="pt-BR" sz="2800" spc="-1" strike="noStrike">
                <a:solidFill>
                  <a:srgbClr val="000000"/>
                </a:solidFill>
                <a:latin typeface="Calibri"/>
              </a:rPr>
              <a:t>Analisar</a:t>
            </a:r>
            <a:endParaRPr b="0" lang="pt-BR" sz="2800" spc="-1" strike="noStrike">
              <a:solidFill>
                <a:srgbClr val="000000"/>
              </a:solidFill>
              <a:latin typeface="Arial"/>
            </a:endParaRPr>
          </a:p>
        </p:txBody>
      </p:sp>
      <p:sp>
        <p:nvSpPr>
          <p:cNvPr id="1731" name="AutoShape 23"/>
          <p:cNvSpPr/>
          <p:nvPr/>
        </p:nvSpPr>
        <p:spPr>
          <a:xfrm>
            <a:off x="12337920" y="5860440"/>
            <a:ext cx="4032000" cy="789840"/>
          </a:xfrm>
          <a:prstGeom prst="wedgeRoundRectCallout">
            <a:avLst>
              <a:gd name="adj1" fmla="val -55199"/>
              <a:gd name="adj2" fmla="val 144491"/>
              <a:gd name="adj3" fmla="val 16667"/>
            </a:avLst>
          </a:prstGeom>
          <a:solidFill>
            <a:schemeClr val="accent1"/>
          </a:solidFill>
          <a:ln w="9525">
            <a:solidFill>
              <a:srgbClr val="000000"/>
            </a:solidFill>
            <a:miter/>
          </a:ln>
        </p:spPr>
        <p:style>
          <a:lnRef idx="0"/>
          <a:fillRef idx="0"/>
          <a:effectRef idx="0"/>
          <a:fontRef idx="minor"/>
        </p:style>
        <p:txBody>
          <a:bodyPr lIns="90000" rIns="90000" tIns="45000" bIns="45000" anchor="t">
            <a:noAutofit/>
          </a:bodyPr>
          <a:p>
            <a:pPr algn="ctr">
              <a:lnSpc>
                <a:spcPct val="100000"/>
              </a:lnSpc>
            </a:pPr>
            <a:r>
              <a:rPr b="1" lang="pt-BR" sz="2800" spc="-1" strike="noStrike">
                <a:solidFill>
                  <a:srgbClr val="000000"/>
                </a:solidFill>
                <a:latin typeface="Calibri"/>
              </a:rPr>
              <a:t>Analisar</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69" dur="indefinite" restart="never" nodeType="tmRoot">
          <p:childTnLst>
            <p:seq>
              <p:cTn id="570" dur="indefinite" nodeType="mainSeq">
                <p:childTnLst>
                  <p:par>
                    <p:cTn id="571" fill="hold">
                      <p:stCondLst>
                        <p:cond delay="indefinite"/>
                      </p:stCondLst>
                      <p:childTnLst>
                        <p:par>
                          <p:cTn id="572" fill="hold">
                            <p:stCondLst>
                              <p:cond delay="0"/>
                            </p:stCondLst>
                            <p:childTnLst>
                              <p:par>
                                <p:cTn id="573" nodeType="clickEffect" fill="hold" presetClass="entr" presetID="1">
                                  <p:stCondLst>
                                    <p:cond delay="0"/>
                                  </p:stCondLst>
                                  <p:childTnLst>
                                    <p:set>
                                      <p:cBhvr>
                                        <p:cTn id="574" dur="1" fill="hold">
                                          <p:stCondLst>
                                            <p:cond delay="0"/>
                                          </p:stCondLst>
                                        </p:cTn>
                                        <p:tgtEl>
                                          <p:spTgt spid="1730"/>
                                        </p:tgtEl>
                                        <p:attrNameLst>
                                          <p:attrName>style.visibility</p:attrName>
                                        </p:attrNameLst>
                                      </p:cBhvr>
                                      <p:to>
                                        <p:strVal val="visible"/>
                                      </p:to>
                                    </p:set>
                                  </p:childTnLst>
                                </p:cTn>
                              </p:par>
                              <p:par>
                                <p:cTn id="575" nodeType="withEffect" fill="hold" presetClass="entr" presetID="1">
                                  <p:stCondLst>
                                    <p:cond delay="0"/>
                                  </p:stCondLst>
                                  <p:childTnLst>
                                    <p:set>
                                      <p:cBhvr>
                                        <p:cTn id="576" dur="1" fill="hold">
                                          <p:stCondLst>
                                            <p:cond delay="0"/>
                                          </p:stCondLst>
                                        </p:cTn>
                                        <p:tgtEl>
                                          <p:spTgt spid="1731"/>
                                        </p:tgtEl>
                                        <p:attrNameLst>
                                          <p:attrName>style.visibility</p:attrName>
                                        </p:attrNameLst>
                                      </p:cBhvr>
                                      <p:to>
                                        <p:strVal val="visible"/>
                                      </p:to>
                                    </p:set>
                                  </p:childTnLst>
                                </p:cTn>
                              </p:par>
                              <p:par>
                                <p:cTn id="577" nodeType="withEffect" fill="hold" presetClass="entr" presetID="1">
                                  <p:stCondLst>
                                    <p:cond delay="0"/>
                                  </p:stCondLst>
                                  <p:childTnLst>
                                    <p:set>
                                      <p:cBhvr>
                                        <p:cTn id="578" dur="1" fill="hold">
                                          <p:stCondLst>
                                            <p:cond delay="0"/>
                                          </p:stCondLst>
                                        </p:cTn>
                                        <p:tgtEl>
                                          <p:spTgt spid="1727"/>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nodeType="clickEffect" fill="hold" presetClass="exit" presetID="1">
                                  <p:stCondLst>
                                    <p:cond delay="0"/>
                                  </p:stCondLst>
                                  <p:childTnLst>
                                    <p:set>
                                      <p:cBhvr>
                                        <p:cTn id="582" dur="1" fill="hold">
                                          <p:stCondLst>
                                            <p:cond delay="0"/>
                                          </p:stCondLst>
                                        </p:cTn>
                                        <p:tgtEl>
                                          <p:spTgt spid="1730"/>
                                        </p:tgtEl>
                                        <p:attrNameLst>
                                          <p:attrName>style.visibility</p:attrName>
                                        </p:attrNameLst>
                                      </p:cBhvr>
                                      <p:to>
                                        <p:strVal val="hidden"/>
                                      </p:to>
                                    </p:set>
                                  </p:childTnLst>
                                </p:cTn>
                              </p:par>
                              <p:par>
                                <p:cTn id="583" nodeType="withEffect" fill="hold" presetClass="exit" presetID="1">
                                  <p:stCondLst>
                                    <p:cond delay="0"/>
                                  </p:stCondLst>
                                  <p:childTnLst>
                                    <p:set>
                                      <p:cBhvr>
                                        <p:cTn id="584" dur="1" fill="hold">
                                          <p:stCondLst>
                                            <p:cond delay="0"/>
                                          </p:stCondLst>
                                        </p:cTn>
                                        <p:tgtEl>
                                          <p:spTgt spid="1731"/>
                                        </p:tgtEl>
                                        <p:attrNameLst>
                                          <p:attrName>style.visibility</p:attrName>
                                        </p:attrNameLst>
                                      </p:cBhvr>
                                      <p:to>
                                        <p:strVal val="hidden"/>
                                      </p:to>
                                    </p:set>
                                  </p:childTnLst>
                                </p:cTn>
                              </p:par>
                              <p:par>
                                <p:cTn id="585" nodeType="withEffect" fill="hold" presetClass="exit" presetID="1">
                                  <p:stCondLst>
                                    <p:cond delay="0"/>
                                  </p:stCondLst>
                                  <p:childTnLst>
                                    <p:set>
                                      <p:cBhvr>
                                        <p:cTn id="586" dur="1" fill="hold">
                                          <p:stCondLst>
                                            <p:cond delay="0"/>
                                          </p:stCondLst>
                                        </p:cTn>
                                        <p:tgtEl>
                                          <p:spTgt spid="1727"/>
                                        </p:tgtEl>
                                        <p:attrNameLst>
                                          <p:attrName>style.visibility</p:attrName>
                                        </p:attrNameLst>
                                      </p:cBhvr>
                                      <p:to>
                                        <p:strVal val="hidden"/>
                                      </p:to>
                                    </p:set>
                                  </p:childTnLst>
                                </p:cTn>
                              </p:par>
                            </p:childTnLst>
                          </p:cTn>
                        </p:par>
                      </p:childTnLst>
                    </p:cTn>
                  </p:par>
                  <p:par>
                    <p:cTn id="587" fill="hold">
                      <p:stCondLst>
                        <p:cond delay="indefinite"/>
                      </p:stCondLst>
                      <p:childTnLst>
                        <p:par>
                          <p:cTn id="588" fill="hold">
                            <p:stCondLst>
                              <p:cond delay="0"/>
                            </p:stCondLst>
                            <p:childTnLst>
                              <p:par>
                                <p:cTn id="589" nodeType="clickEffect" fill="hold" presetClass="entr" presetID="1">
                                  <p:stCondLst>
                                    <p:cond delay="0"/>
                                  </p:stCondLst>
                                  <p:childTnLst>
                                    <p:set>
                                      <p:cBhvr>
                                        <p:cTn id="590" dur="1" fill="hold">
                                          <p:stCondLst>
                                            <p:cond delay="0"/>
                                          </p:stCondLst>
                                        </p:cTn>
                                        <p:tgtEl>
                                          <p:spTgt spid="1726"/>
                                        </p:tgtEl>
                                        <p:attrNameLst>
                                          <p:attrName>style.visibility</p:attrName>
                                        </p:attrNameLst>
                                      </p:cBhvr>
                                      <p:to>
                                        <p:strVal val="visible"/>
                                      </p:to>
                                    </p:set>
                                  </p:childTnLst>
                                </p:cTn>
                              </p:par>
                              <p:par>
                                <p:cTn id="591" nodeType="withEffect" fill="hold" presetClass="entr" presetID="1">
                                  <p:stCondLst>
                                    <p:cond delay="0"/>
                                  </p:stCondLst>
                                  <p:childTnLst>
                                    <p:set>
                                      <p:cBhvr>
                                        <p:cTn id="592" dur="1" fill="hold">
                                          <p:stCondLst>
                                            <p:cond delay="0"/>
                                          </p:stCondLst>
                                        </p:cTn>
                                        <p:tgtEl>
                                          <p:spTgt spid="1728"/>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nodeType="clickEffect" fill="hold" presetClass="exit" presetID="1">
                                  <p:stCondLst>
                                    <p:cond delay="0"/>
                                  </p:stCondLst>
                                  <p:childTnLst>
                                    <p:set>
                                      <p:cBhvr>
                                        <p:cTn id="596" dur="1" fill="hold">
                                          <p:stCondLst>
                                            <p:cond delay="0"/>
                                          </p:stCondLst>
                                        </p:cTn>
                                        <p:tgtEl>
                                          <p:spTgt spid="1726"/>
                                        </p:tgtEl>
                                        <p:attrNameLst>
                                          <p:attrName>style.visibility</p:attrName>
                                        </p:attrNameLst>
                                      </p:cBhvr>
                                      <p:to>
                                        <p:strVal val="hidden"/>
                                      </p:to>
                                    </p:set>
                                  </p:childTnLst>
                                </p:cTn>
                              </p:par>
                              <p:par>
                                <p:cTn id="597" nodeType="withEffect" fill="hold" presetClass="exit" presetID="1">
                                  <p:stCondLst>
                                    <p:cond delay="0"/>
                                  </p:stCondLst>
                                  <p:childTnLst>
                                    <p:set>
                                      <p:cBhvr>
                                        <p:cTn id="598" dur="1" fill="hold">
                                          <p:stCondLst>
                                            <p:cond delay="0"/>
                                          </p:stCondLst>
                                        </p:cTn>
                                        <p:tgtEl>
                                          <p:spTgt spid="1728"/>
                                        </p:tgtEl>
                                        <p:attrNameLst>
                                          <p:attrName>style.visibility</p:attrName>
                                        </p:attrNameLst>
                                      </p:cBhvr>
                                      <p:to>
                                        <p:strVal val="hidden"/>
                                      </p:to>
                                    </p:set>
                                  </p:childTnLst>
                                </p:cTn>
                              </p:par>
                            </p:childTnLst>
                          </p:cTn>
                        </p:par>
                      </p:childTnLst>
                    </p:cTn>
                  </p:par>
                  <p:par>
                    <p:cTn id="599" fill="hold">
                      <p:stCondLst>
                        <p:cond delay="indefinite"/>
                      </p:stCondLst>
                      <p:childTnLst>
                        <p:par>
                          <p:cTn id="600" fill="hold">
                            <p:stCondLst>
                              <p:cond delay="0"/>
                            </p:stCondLst>
                            <p:childTnLst>
                              <p:par>
                                <p:cTn id="601" nodeType="clickEffect" fill="hold" presetClass="entr" presetID="1">
                                  <p:stCondLst>
                                    <p:cond delay="0"/>
                                  </p:stCondLst>
                                  <p:childTnLst>
                                    <p:set>
                                      <p:cBhvr>
                                        <p:cTn id="602" dur="1" fill="hold">
                                          <p:stCondLst>
                                            <p:cond delay="0"/>
                                          </p:stCondLst>
                                        </p:cTn>
                                        <p:tgtEl>
                                          <p:spTgt spid="1729"/>
                                        </p:tgtEl>
                                        <p:attrNameLst>
                                          <p:attrName>style.visibility</p:attrName>
                                        </p:attrNameLst>
                                      </p:cBhvr>
                                      <p:to>
                                        <p:strVal val="visible"/>
                                      </p:to>
                                    </p:set>
                                  </p:childTnLst>
                                </p:cTn>
                              </p:par>
                            </p:childTnLst>
                          </p:cTn>
                        </p:par>
                      </p:childTnLst>
                    </p:cTn>
                  </p:par>
                  <p:par>
                    <p:cTn id="603" fill="hold">
                      <p:stCondLst>
                        <p:cond delay="indefinite"/>
                      </p:stCondLst>
                      <p:childTnLst>
                        <p:par>
                          <p:cTn id="604" fill="hold">
                            <p:stCondLst>
                              <p:cond delay="0"/>
                            </p:stCondLst>
                            <p:childTnLst>
                              <p:par>
                                <p:cTn id="605" nodeType="clickEffect" fill="hold" presetClass="exit" presetID="1">
                                  <p:stCondLst>
                                    <p:cond delay="0"/>
                                  </p:stCondLst>
                                  <p:childTnLst>
                                    <p:set>
                                      <p:cBhvr>
                                        <p:cTn id="606" dur="1" fill="hold">
                                          <p:stCondLst>
                                            <p:cond delay="0"/>
                                          </p:stCondLst>
                                        </p:cTn>
                                        <p:tgtEl>
                                          <p:spTgt spid="17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2"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avaliação</a:t>
            </a:r>
            <a:endParaRPr b="0" lang="pt-BR" sz="4050" spc="-1" strike="noStrike">
              <a:solidFill>
                <a:srgbClr val="000000"/>
              </a:solidFill>
              <a:latin typeface="Calibri"/>
            </a:endParaRPr>
          </a:p>
        </p:txBody>
      </p:sp>
      <p:grpSp>
        <p:nvGrpSpPr>
          <p:cNvPr id="1733" name="Agrupar 3"/>
          <p:cNvGrpSpPr/>
          <p:nvPr/>
        </p:nvGrpSpPr>
        <p:grpSpPr>
          <a:xfrm>
            <a:off x="1942920" y="1647360"/>
            <a:ext cx="12679200" cy="8590680"/>
            <a:chOff x="1942920" y="1647360"/>
            <a:chExt cx="12679200" cy="8590680"/>
          </a:xfrm>
        </p:grpSpPr>
        <p:sp>
          <p:nvSpPr>
            <p:cNvPr id="1734" name="Text Box 2"/>
            <p:cNvSpPr/>
            <p:nvPr/>
          </p:nvSpPr>
          <p:spPr>
            <a:xfrm rot="16200000">
              <a:off x="-1342440" y="4935960"/>
              <a:ext cx="7120440" cy="549360"/>
            </a:xfrm>
            <a:prstGeom prst="rect">
              <a:avLst/>
            </a:prstGeom>
            <a:noFill/>
            <a:ln w="0">
              <a:noFill/>
            </a:ln>
          </p:spPr>
          <p:style>
            <a:lnRef idx="0"/>
            <a:fillRef idx="0"/>
            <a:effectRef idx="0"/>
            <a:fontRef idx="minor"/>
          </p:style>
          <p:txBody>
            <a:bodyPr lIns="184320" rIns="184320" tIns="92160" bIns="92160" anchor="t">
              <a:spAutoFit/>
            </a:bodyPr>
            <a:p>
              <a:pPr algn="ctr">
                <a:lnSpc>
                  <a:spcPct val="60000"/>
                </a:lnSpc>
                <a:spcBef>
                  <a:spcPts val="2001"/>
                </a:spcBef>
              </a:pPr>
              <a:r>
                <a:rPr b="1" lang="pt-BR" sz="4000" spc="-1" strike="noStrike">
                  <a:solidFill>
                    <a:srgbClr val="000000"/>
                  </a:solidFill>
                  <a:latin typeface="Calibri"/>
                </a:rPr>
                <a:t>Competências</a:t>
              </a:r>
              <a:endParaRPr b="0" lang="pt-BR" sz="4000" spc="-1" strike="noStrike">
                <a:solidFill>
                  <a:srgbClr val="000000"/>
                </a:solidFill>
                <a:latin typeface="Arial"/>
              </a:endParaRPr>
            </a:p>
          </p:txBody>
        </p:sp>
        <p:sp>
          <p:nvSpPr>
            <p:cNvPr id="1735" name="Text Box 3"/>
            <p:cNvSpPr/>
            <p:nvPr/>
          </p:nvSpPr>
          <p:spPr>
            <a:xfrm>
              <a:off x="4765320" y="9688680"/>
              <a:ext cx="9152640" cy="549360"/>
            </a:xfrm>
            <a:prstGeom prst="rect">
              <a:avLst/>
            </a:prstGeom>
            <a:noFill/>
            <a:ln w="0">
              <a:noFill/>
            </a:ln>
          </p:spPr>
          <p:style>
            <a:lnRef idx="0"/>
            <a:fillRef idx="0"/>
            <a:effectRef idx="0"/>
            <a:fontRef idx="minor"/>
          </p:style>
          <p:txBody>
            <a:bodyPr lIns="184320" rIns="184320" tIns="92160" bIns="92160" anchor="t">
              <a:spAutoFit/>
            </a:bodyPr>
            <a:p>
              <a:pPr algn="ctr">
                <a:lnSpc>
                  <a:spcPct val="60000"/>
                </a:lnSpc>
                <a:spcBef>
                  <a:spcPts val="2001"/>
                </a:spcBef>
              </a:pPr>
              <a:r>
                <a:rPr b="1" lang="pt-BR" sz="4000" spc="-1" strike="noStrike">
                  <a:solidFill>
                    <a:srgbClr val="000000"/>
                  </a:solidFill>
                  <a:latin typeface="Calibri"/>
                </a:rPr>
                <a:t>Resultados</a:t>
              </a:r>
              <a:endParaRPr b="0" lang="pt-BR" sz="4000" spc="-1" strike="noStrike">
                <a:solidFill>
                  <a:srgbClr val="000000"/>
                </a:solidFill>
                <a:latin typeface="Arial"/>
              </a:endParaRPr>
            </a:p>
          </p:txBody>
        </p:sp>
        <p:sp>
          <p:nvSpPr>
            <p:cNvPr id="1736" name="Rectangle 4"/>
            <p:cNvSpPr/>
            <p:nvPr/>
          </p:nvSpPr>
          <p:spPr>
            <a:xfrm>
              <a:off x="7560360" y="6484320"/>
              <a:ext cx="3304800" cy="2289240"/>
            </a:xfrm>
            <a:prstGeom prst="rect">
              <a:avLst/>
            </a:prstGeom>
            <a:solidFill>
              <a:srgbClr val="ff9900"/>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2</a:t>
              </a:r>
              <a:endParaRPr b="0" lang="pt-BR" sz="4400" spc="-1" strike="noStrike">
                <a:solidFill>
                  <a:srgbClr val="000000"/>
                </a:solidFill>
                <a:latin typeface="Arial"/>
              </a:endParaRPr>
            </a:p>
          </p:txBody>
        </p:sp>
        <p:sp>
          <p:nvSpPr>
            <p:cNvPr id="1737" name="Rectangle 5"/>
            <p:cNvSpPr/>
            <p:nvPr/>
          </p:nvSpPr>
          <p:spPr>
            <a:xfrm>
              <a:off x="7560360" y="4068720"/>
              <a:ext cx="3304800" cy="2289240"/>
            </a:xfrm>
            <a:prstGeom prst="rect">
              <a:avLst/>
            </a:prstGeom>
            <a:solidFill>
              <a:srgbClr val="ffcc66"/>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5</a:t>
              </a:r>
              <a:endParaRPr b="0" lang="pt-BR" sz="4400" spc="-1" strike="noStrike">
                <a:solidFill>
                  <a:srgbClr val="000000"/>
                </a:solidFill>
                <a:latin typeface="Arial"/>
              </a:endParaRPr>
            </a:p>
          </p:txBody>
        </p:sp>
        <p:sp>
          <p:nvSpPr>
            <p:cNvPr id="1738" name="Rectangle 6"/>
            <p:cNvSpPr/>
            <p:nvPr/>
          </p:nvSpPr>
          <p:spPr>
            <a:xfrm>
              <a:off x="4000320" y="6484320"/>
              <a:ext cx="3304800" cy="2289240"/>
            </a:xfrm>
            <a:prstGeom prst="rect">
              <a:avLst/>
            </a:prstGeom>
            <a:solidFill>
              <a:srgbClr val="ff9900"/>
            </a:solidFill>
            <a:ln w="0">
              <a:noFill/>
            </a:ln>
          </p:spPr>
          <p:style>
            <a:lnRef idx="0"/>
            <a:fillRef idx="0"/>
            <a:effectRef idx="0"/>
            <a:fontRef idx="minor"/>
          </p:style>
          <p:txBody>
            <a:bodyPr lIns="184320" rIns="184320" tIns="92160" bIns="92160" anchor="ctr">
              <a:noAutofit/>
            </a:bodyPr>
            <a:p>
              <a:pPr algn="ctr">
                <a:lnSpc>
                  <a:spcPct val="100000"/>
                </a:lnSpc>
                <a:spcBef>
                  <a:spcPts val="2200"/>
                </a:spcBef>
              </a:pPr>
              <a:r>
                <a:rPr b="1" lang="pt-BR" sz="4400" spc="-1" strike="noStrike">
                  <a:solidFill>
                    <a:srgbClr val="000000"/>
                  </a:solidFill>
                  <a:latin typeface="Calibri"/>
                </a:rPr>
                <a:t>1</a:t>
              </a:r>
              <a:endParaRPr b="0" lang="pt-BR" sz="4400" spc="-1" strike="noStrike">
                <a:solidFill>
                  <a:srgbClr val="000000"/>
                </a:solidFill>
                <a:latin typeface="Arial"/>
              </a:endParaRPr>
            </a:p>
          </p:txBody>
        </p:sp>
        <p:sp>
          <p:nvSpPr>
            <p:cNvPr id="1739" name="Rectangle 7"/>
            <p:cNvSpPr/>
            <p:nvPr/>
          </p:nvSpPr>
          <p:spPr>
            <a:xfrm>
              <a:off x="4000320" y="1650240"/>
              <a:ext cx="3304800" cy="2289240"/>
            </a:xfrm>
            <a:prstGeom prst="rect">
              <a:avLst/>
            </a:prstGeom>
            <a:solidFill>
              <a:srgbClr val="ffcc66"/>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7</a:t>
              </a:r>
              <a:endParaRPr b="0" lang="pt-BR" sz="4400" spc="-1" strike="noStrike">
                <a:solidFill>
                  <a:srgbClr val="000000"/>
                </a:solidFill>
                <a:latin typeface="Arial"/>
              </a:endParaRPr>
            </a:p>
          </p:txBody>
        </p:sp>
        <p:sp>
          <p:nvSpPr>
            <p:cNvPr id="1740" name="Rectangle 8"/>
            <p:cNvSpPr/>
            <p:nvPr/>
          </p:nvSpPr>
          <p:spPr>
            <a:xfrm>
              <a:off x="11120760" y="6484320"/>
              <a:ext cx="3304800" cy="2289240"/>
            </a:xfrm>
            <a:prstGeom prst="rect">
              <a:avLst/>
            </a:prstGeom>
            <a:solidFill>
              <a:srgbClr val="ffcc66"/>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3</a:t>
              </a:r>
              <a:endParaRPr b="0" lang="pt-BR" sz="4400" spc="-1" strike="noStrike">
                <a:solidFill>
                  <a:srgbClr val="000000"/>
                </a:solidFill>
                <a:latin typeface="Arial"/>
              </a:endParaRPr>
            </a:p>
          </p:txBody>
        </p:sp>
        <p:sp>
          <p:nvSpPr>
            <p:cNvPr id="1741" name="Rectangle 9"/>
            <p:cNvSpPr/>
            <p:nvPr/>
          </p:nvSpPr>
          <p:spPr>
            <a:xfrm>
              <a:off x="11120760" y="4065840"/>
              <a:ext cx="3304800" cy="2289240"/>
            </a:xfrm>
            <a:prstGeom prst="rect">
              <a:avLst/>
            </a:prstGeom>
            <a:solidFill>
              <a:srgbClr val="ffff99"/>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6</a:t>
              </a:r>
              <a:endParaRPr b="0" lang="pt-BR" sz="4400" spc="-1" strike="noStrike">
                <a:solidFill>
                  <a:srgbClr val="000000"/>
                </a:solidFill>
                <a:latin typeface="Arial"/>
              </a:endParaRPr>
            </a:p>
          </p:txBody>
        </p:sp>
        <p:sp>
          <p:nvSpPr>
            <p:cNvPr id="1742" name="Rectangle 10"/>
            <p:cNvSpPr/>
            <p:nvPr/>
          </p:nvSpPr>
          <p:spPr>
            <a:xfrm>
              <a:off x="4000320" y="4068720"/>
              <a:ext cx="3304800" cy="2289240"/>
            </a:xfrm>
            <a:prstGeom prst="rect">
              <a:avLst/>
            </a:prstGeom>
            <a:solidFill>
              <a:srgbClr val="ff9900"/>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4</a:t>
              </a:r>
              <a:endParaRPr b="0" lang="pt-BR" sz="4400" spc="-1" strike="noStrike">
                <a:solidFill>
                  <a:srgbClr val="000000"/>
                </a:solidFill>
                <a:latin typeface="Arial"/>
              </a:endParaRPr>
            </a:p>
          </p:txBody>
        </p:sp>
        <p:sp>
          <p:nvSpPr>
            <p:cNvPr id="1743" name="Rectangle 11"/>
            <p:cNvSpPr/>
            <p:nvPr/>
          </p:nvSpPr>
          <p:spPr>
            <a:xfrm>
              <a:off x="7560360" y="1647360"/>
              <a:ext cx="3304800" cy="2289240"/>
            </a:xfrm>
            <a:prstGeom prst="rect">
              <a:avLst/>
            </a:prstGeom>
            <a:solidFill>
              <a:srgbClr val="ffff99"/>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8</a:t>
              </a:r>
              <a:endParaRPr b="0" lang="pt-BR" sz="4400" spc="-1" strike="noStrike">
                <a:solidFill>
                  <a:srgbClr val="000000"/>
                </a:solidFill>
                <a:latin typeface="Arial"/>
              </a:endParaRPr>
            </a:p>
          </p:txBody>
        </p:sp>
        <p:sp>
          <p:nvSpPr>
            <p:cNvPr id="1744" name="Rectangle 12"/>
            <p:cNvSpPr/>
            <p:nvPr/>
          </p:nvSpPr>
          <p:spPr>
            <a:xfrm>
              <a:off x="11123640" y="1647360"/>
              <a:ext cx="3304800" cy="2289240"/>
            </a:xfrm>
            <a:prstGeom prst="rect">
              <a:avLst/>
            </a:prstGeom>
            <a:solidFill>
              <a:srgbClr val="ffff99"/>
            </a:solidFill>
            <a:ln w="0">
              <a:noFill/>
            </a:ln>
          </p:spPr>
          <p:style>
            <a:lnRef idx="0"/>
            <a:fillRef idx="0"/>
            <a:effectRef idx="0"/>
            <a:fontRef idx="minor"/>
          </p:style>
          <p:txBody>
            <a:bodyPr lIns="184320" rIns="184320" tIns="92160" bIns="92160" anchor="ctr">
              <a:noAutofit/>
            </a:bodyPr>
            <a:p>
              <a:pPr algn="ctr">
                <a:lnSpc>
                  <a:spcPct val="60000"/>
                </a:lnSpc>
                <a:spcBef>
                  <a:spcPts val="2200"/>
                </a:spcBef>
              </a:pPr>
              <a:r>
                <a:rPr b="1" lang="pt-BR" sz="4400" spc="-1" strike="noStrike">
                  <a:solidFill>
                    <a:srgbClr val="000000"/>
                  </a:solidFill>
                  <a:latin typeface="Calibri"/>
                </a:rPr>
                <a:t>9</a:t>
              </a:r>
              <a:endParaRPr b="0" lang="pt-BR" sz="4400" spc="-1" strike="noStrike">
                <a:solidFill>
                  <a:srgbClr val="000000"/>
                </a:solidFill>
                <a:latin typeface="Arial"/>
              </a:endParaRPr>
            </a:p>
          </p:txBody>
        </p:sp>
        <p:sp>
          <p:nvSpPr>
            <p:cNvPr id="1745" name="Line 13"/>
            <p:cNvSpPr/>
            <p:nvPr/>
          </p:nvSpPr>
          <p:spPr>
            <a:xfrm>
              <a:off x="3559680" y="9029160"/>
              <a:ext cx="11062440" cy="360"/>
            </a:xfrm>
            <a:prstGeom prst="line">
              <a:avLst/>
            </a:prstGeom>
            <a:ln w="76200">
              <a:solidFill>
                <a:srgbClr val="ffcc66"/>
              </a:solidFill>
              <a:round/>
            </a:ln>
          </p:spPr>
          <p:style>
            <a:lnRef idx="0"/>
            <a:fillRef idx="0"/>
            <a:effectRef idx="0"/>
            <a:fontRef idx="minor"/>
          </p:style>
          <p:txBody>
            <a:bodyPr lIns="90000" rIns="90000" tIns="-44640" bIns="-44640" anchor="t" anchorCtr="1">
              <a:noAutofit/>
            </a:bodyPr>
            <a:p>
              <a:endParaRPr b="0" lang="pt-BR" sz="1800" spc="-1" strike="noStrike">
                <a:solidFill>
                  <a:srgbClr val="000000"/>
                </a:solidFill>
                <a:latin typeface="Calibri"/>
              </a:endParaRPr>
            </a:p>
          </p:txBody>
        </p:sp>
        <p:sp>
          <p:nvSpPr>
            <p:cNvPr id="1746" name="Line 14"/>
            <p:cNvSpPr/>
            <p:nvPr/>
          </p:nvSpPr>
          <p:spPr>
            <a:xfrm flipV="1">
              <a:off x="3604320" y="1647360"/>
              <a:ext cx="360" cy="7381800"/>
            </a:xfrm>
            <a:prstGeom prst="line">
              <a:avLst/>
            </a:prstGeom>
            <a:ln w="76200">
              <a:solidFill>
                <a:srgbClr val="ffcc66"/>
              </a:solidFill>
              <a:round/>
            </a:ln>
          </p:spPr>
          <p:style>
            <a:lnRef idx="0"/>
            <a:fillRef idx="0"/>
            <a:effectRef idx="0"/>
            <a:fontRef idx="minor"/>
          </p:style>
          <p:txBody>
            <a:bodyPr lIns="90000" rIns="90000" tIns="45000" bIns="45000" anchor="t" anchorCtr="1">
              <a:noAutofit/>
            </a:bodyPr>
            <a:p>
              <a:endParaRPr b="0" lang="pt-BR" sz="1800" spc="-1" strike="noStrike">
                <a:solidFill>
                  <a:srgbClr val="000000"/>
                </a:solidFill>
                <a:latin typeface="Calibri"/>
              </a:endParaRPr>
            </a:p>
          </p:txBody>
        </p:sp>
        <p:sp>
          <p:nvSpPr>
            <p:cNvPr id="1747" name="Text Box 15"/>
            <p:cNvSpPr/>
            <p:nvPr/>
          </p:nvSpPr>
          <p:spPr>
            <a:xfrm>
              <a:off x="3745080" y="9162000"/>
              <a:ext cx="10877040" cy="439920"/>
            </a:xfrm>
            <a:prstGeom prst="rect">
              <a:avLst/>
            </a:prstGeom>
            <a:noFill/>
            <a:ln w="0">
              <a:noFill/>
            </a:ln>
          </p:spPr>
          <p:style>
            <a:lnRef idx="0"/>
            <a:fillRef idx="0"/>
            <a:effectRef idx="0"/>
            <a:fontRef idx="minor"/>
          </p:style>
          <p:txBody>
            <a:bodyPr lIns="184320" rIns="184320" tIns="92160" bIns="92160" anchor="t">
              <a:spAutoFit/>
            </a:bodyPr>
            <a:p>
              <a:pPr>
                <a:lnSpc>
                  <a:spcPct val="60000"/>
                </a:lnSpc>
                <a:spcBef>
                  <a:spcPts val="1400"/>
                </a:spcBef>
              </a:pPr>
              <a:r>
                <a:rPr b="1" lang="pt-BR" sz="2800" spc="-1" strike="noStrike">
                  <a:solidFill>
                    <a:srgbClr val="000000"/>
                  </a:solidFill>
                  <a:latin typeface="Calibri"/>
                </a:rPr>
                <a:t>           </a:t>
              </a:r>
              <a:r>
                <a:rPr b="1" lang="pt-BR" sz="2800" spc="-1" strike="noStrike">
                  <a:solidFill>
                    <a:srgbClr val="000000"/>
                  </a:solidFill>
                  <a:latin typeface="Calibri"/>
                </a:rPr>
                <a:t>Baixo                                                                                              Alto</a:t>
              </a:r>
              <a:endParaRPr b="0" lang="pt-BR" sz="2800" spc="-1" strike="noStrike">
                <a:solidFill>
                  <a:srgbClr val="000000"/>
                </a:solidFill>
                <a:latin typeface="Arial"/>
              </a:endParaRPr>
            </a:p>
          </p:txBody>
        </p:sp>
        <p:sp>
          <p:nvSpPr>
            <p:cNvPr id="1748" name="Text Box 17"/>
            <p:cNvSpPr/>
            <p:nvPr/>
          </p:nvSpPr>
          <p:spPr>
            <a:xfrm rot="16200000">
              <a:off x="-251640" y="4998240"/>
              <a:ext cx="7129080" cy="439920"/>
            </a:xfrm>
            <a:prstGeom prst="rect">
              <a:avLst/>
            </a:prstGeom>
            <a:noFill/>
            <a:ln w="0">
              <a:noFill/>
            </a:ln>
          </p:spPr>
          <p:style>
            <a:lnRef idx="0"/>
            <a:fillRef idx="0"/>
            <a:effectRef idx="0"/>
            <a:fontRef idx="minor"/>
          </p:style>
          <p:txBody>
            <a:bodyPr lIns="184320" rIns="184320" tIns="92160" bIns="92160" anchor="t">
              <a:spAutoFit/>
            </a:bodyPr>
            <a:p>
              <a:pPr>
                <a:lnSpc>
                  <a:spcPct val="60000"/>
                </a:lnSpc>
                <a:spcBef>
                  <a:spcPts val="1400"/>
                </a:spcBef>
              </a:pPr>
              <a:r>
                <a:rPr b="1" lang="pt-BR" sz="2800" spc="-1" strike="noStrike">
                  <a:solidFill>
                    <a:srgbClr val="000000"/>
                  </a:solidFill>
                  <a:latin typeface="Calibri"/>
                </a:rPr>
                <a:t>    </a:t>
              </a:r>
              <a:r>
                <a:rPr b="1" lang="pt-BR" sz="2800" spc="-1" strike="noStrike">
                  <a:solidFill>
                    <a:srgbClr val="000000"/>
                  </a:solidFill>
                  <a:latin typeface="Calibri"/>
                </a:rPr>
                <a:t>Baixo                                                       Alto</a:t>
              </a:r>
              <a:endParaRPr b="0" lang="pt-BR" sz="2800" spc="-1" strike="noStrike">
                <a:solidFill>
                  <a:srgbClr val="000000"/>
                </a:solidFill>
                <a:latin typeface="Arial"/>
              </a:endParaRPr>
            </a:p>
          </p:txBody>
        </p:sp>
      </p:grpSp>
      <p:sp>
        <p:nvSpPr>
          <p:cNvPr id="1749" name="Rectangle 3"/>
          <p:cNvSpPr/>
          <p:nvPr/>
        </p:nvSpPr>
        <p:spPr>
          <a:xfrm>
            <a:off x="7398360" y="596160"/>
            <a:ext cx="6140520" cy="692280"/>
          </a:xfrm>
          <a:prstGeom prst="rect">
            <a:avLst/>
          </a:prstGeom>
          <a:noFill/>
          <a:ln w="0">
            <a:noFill/>
          </a:ln>
        </p:spPr>
        <p:style>
          <a:lnRef idx="0"/>
          <a:fillRef idx="0"/>
          <a:effectRef idx="0"/>
          <a:fontRef idx="minor"/>
        </p:style>
        <p:txBody>
          <a:bodyPr lIns="90000" rIns="90000" tIns="45000" bIns="45000" anchor="ctr">
            <a:spAutoFit/>
          </a:bodyPr>
          <a:p>
            <a:pPr>
              <a:lnSpc>
                <a:spcPct val="90000"/>
              </a:lnSpc>
            </a:pPr>
            <a:r>
              <a:rPr b="1" lang="pt-BR" sz="4400" spc="-1" strike="noStrike">
                <a:solidFill>
                  <a:srgbClr val="000000"/>
                </a:solidFill>
                <a:latin typeface="Calibri"/>
                <a:ea typeface="Microsoft JhengHei"/>
              </a:rPr>
              <a:t>Calibração – Matriz 9Box</a:t>
            </a:r>
            <a:endParaRPr b="0" lang="pt-BR" sz="4400" spc="-1" strike="noStrike">
              <a:solidFill>
                <a:srgbClr val="000000"/>
              </a:solidFill>
              <a:latin typeface="Arial"/>
            </a:endParaRPr>
          </a:p>
        </p:txBody>
      </p:sp>
      <p:sp>
        <p:nvSpPr>
          <p:cNvPr id="1750" name="AutoShape 63"/>
          <p:cNvSpPr/>
          <p:nvPr/>
        </p:nvSpPr>
        <p:spPr>
          <a:xfrm>
            <a:off x="10204200" y="3400560"/>
            <a:ext cx="242640" cy="244800"/>
          </a:xfrm>
          <a:prstGeom prst="star8">
            <a:avLst>
              <a:gd name="adj" fmla="val 38250"/>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751" name="AutoShape 64"/>
          <p:cNvSpPr/>
          <p:nvPr/>
        </p:nvSpPr>
        <p:spPr>
          <a:xfrm>
            <a:off x="7519680" y="3217680"/>
            <a:ext cx="2518920" cy="303120"/>
          </a:xfrm>
          <a:prstGeom prst="callout1">
            <a:avLst>
              <a:gd name="adj1" fmla="val 51065"/>
              <a:gd name="adj2" fmla="val 104097"/>
              <a:gd name="adj3" fmla="val 98583"/>
              <a:gd name="adj4" fmla="val 111356"/>
            </a:avLst>
          </a:prstGeom>
          <a:noFill/>
          <a:ln w="9525">
            <a:solidFill>
              <a:srgbClr val="000000"/>
            </a:solidFill>
            <a:miter/>
          </a:ln>
        </p:spPr>
        <p:style>
          <a:lnRef idx="0"/>
          <a:fillRef idx="0"/>
          <a:effectRef idx="0"/>
          <a:fontRef idx="minor"/>
        </p:style>
        <p:txBody>
          <a:bodyPr lIns="90000" rIns="90000" tIns="45000" bIns="45000" anchor="t">
            <a:noAutofit/>
          </a:bodyPr>
          <a:p>
            <a:pPr algn="r">
              <a:lnSpc>
                <a:spcPct val="100000"/>
              </a:lnSpc>
            </a:pPr>
            <a:r>
              <a:rPr b="1" lang="pt-BR" sz="1400" spc="-1" strike="noStrike">
                <a:solidFill>
                  <a:srgbClr val="3e5d72"/>
                </a:solidFill>
                <a:latin typeface="Calibri"/>
              </a:rPr>
              <a:t>CASTRO</a:t>
            </a:r>
            <a:endParaRPr b="0" lang="pt-BR" sz="1400" spc="-1" strike="noStrike">
              <a:solidFill>
                <a:srgbClr val="000000"/>
              </a:solidFill>
              <a:latin typeface="Arial"/>
            </a:endParaRPr>
          </a:p>
        </p:txBody>
      </p:sp>
      <p:sp>
        <p:nvSpPr>
          <p:cNvPr id="1752" name="AutoShape 65"/>
          <p:cNvSpPr/>
          <p:nvPr/>
        </p:nvSpPr>
        <p:spPr>
          <a:xfrm>
            <a:off x="10404360" y="4846320"/>
            <a:ext cx="242640" cy="244800"/>
          </a:xfrm>
          <a:prstGeom prst="star8">
            <a:avLst>
              <a:gd name="adj" fmla="val 38250"/>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753" name="AutoShape 66"/>
          <p:cNvSpPr/>
          <p:nvPr/>
        </p:nvSpPr>
        <p:spPr>
          <a:xfrm>
            <a:off x="7741080" y="4665600"/>
            <a:ext cx="2518920" cy="303120"/>
          </a:xfrm>
          <a:prstGeom prst="callout1">
            <a:avLst>
              <a:gd name="adj1" fmla="val 51065"/>
              <a:gd name="adj2" fmla="val 104097"/>
              <a:gd name="adj3" fmla="val 101417"/>
              <a:gd name="adj4" fmla="val 110505"/>
            </a:avLst>
          </a:prstGeom>
          <a:noFill/>
          <a:ln w="9525">
            <a:solidFill>
              <a:srgbClr val="000000"/>
            </a:solidFill>
            <a:miter/>
          </a:ln>
        </p:spPr>
        <p:style>
          <a:lnRef idx="0"/>
          <a:fillRef idx="0"/>
          <a:effectRef idx="0"/>
          <a:fontRef idx="minor"/>
        </p:style>
        <p:txBody>
          <a:bodyPr lIns="90000" rIns="90000" tIns="45000" bIns="45000" anchor="t">
            <a:noAutofit/>
          </a:bodyPr>
          <a:p>
            <a:pPr algn="r">
              <a:lnSpc>
                <a:spcPct val="100000"/>
              </a:lnSpc>
            </a:pPr>
            <a:r>
              <a:rPr b="1" lang="pt-BR" sz="1400" spc="-1" strike="noStrike">
                <a:solidFill>
                  <a:srgbClr val="3e5d72"/>
                </a:solidFill>
                <a:latin typeface="Calibri"/>
              </a:rPr>
              <a:t>LUCAS</a:t>
            </a:r>
            <a:endParaRPr b="0" lang="pt-BR" sz="1400" spc="-1" strike="noStrike">
              <a:solidFill>
                <a:srgbClr val="000000"/>
              </a:solidFill>
              <a:latin typeface="Arial"/>
            </a:endParaRPr>
          </a:p>
        </p:txBody>
      </p:sp>
      <p:sp>
        <p:nvSpPr>
          <p:cNvPr id="1754" name="AutoShape 67"/>
          <p:cNvSpPr/>
          <p:nvPr/>
        </p:nvSpPr>
        <p:spPr>
          <a:xfrm>
            <a:off x="11994120" y="4239360"/>
            <a:ext cx="242640" cy="244800"/>
          </a:xfrm>
          <a:prstGeom prst="star8">
            <a:avLst>
              <a:gd name="adj" fmla="val 38250"/>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755" name="AutoShape 68"/>
          <p:cNvSpPr/>
          <p:nvPr/>
        </p:nvSpPr>
        <p:spPr>
          <a:xfrm>
            <a:off x="9307080" y="4114800"/>
            <a:ext cx="2518920" cy="303120"/>
          </a:xfrm>
          <a:prstGeom prst="callout1">
            <a:avLst>
              <a:gd name="adj1" fmla="val 51065"/>
              <a:gd name="adj2" fmla="val 104097"/>
              <a:gd name="adj3" fmla="val 79431"/>
              <a:gd name="adj4" fmla="val 111102"/>
            </a:avLst>
          </a:prstGeom>
          <a:noFill/>
          <a:ln w="9525">
            <a:solidFill>
              <a:srgbClr val="000000"/>
            </a:solidFill>
            <a:miter/>
          </a:ln>
        </p:spPr>
        <p:style>
          <a:lnRef idx="0"/>
          <a:fillRef idx="0"/>
          <a:effectRef idx="0"/>
          <a:fontRef idx="minor"/>
        </p:style>
        <p:txBody>
          <a:bodyPr lIns="90000" rIns="90000" tIns="45000" bIns="45000" anchor="t">
            <a:noAutofit/>
          </a:bodyPr>
          <a:p>
            <a:pPr algn="r">
              <a:lnSpc>
                <a:spcPct val="100000"/>
              </a:lnSpc>
            </a:pPr>
            <a:r>
              <a:rPr b="1" lang="pt-BR" sz="1400" spc="-1" strike="noStrike">
                <a:solidFill>
                  <a:srgbClr val="3e5d72"/>
                </a:solidFill>
                <a:latin typeface="Calibri"/>
              </a:rPr>
              <a:t>JULIA</a:t>
            </a:r>
            <a:endParaRPr b="0" lang="pt-BR" sz="1400" spc="-1" strike="noStrike">
              <a:solidFill>
                <a:srgbClr val="000000"/>
              </a:solidFill>
              <a:latin typeface="Arial"/>
            </a:endParaRPr>
          </a:p>
        </p:txBody>
      </p:sp>
      <p:sp>
        <p:nvSpPr>
          <p:cNvPr id="1756" name="AutoShape 69"/>
          <p:cNvSpPr/>
          <p:nvPr/>
        </p:nvSpPr>
        <p:spPr>
          <a:xfrm>
            <a:off x="12576240" y="6742440"/>
            <a:ext cx="242640" cy="244800"/>
          </a:xfrm>
          <a:prstGeom prst="star8">
            <a:avLst>
              <a:gd name="adj" fmla="val 38250"/>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757" name="AutoShape 70"/>
          <p:cNvSpPr/>
          <p:nvPr/>
        </p:nvSpPr>
        <p:spPr>
          <a:xfrm>
            <a:off x="9891360" y="6622200"/>
            <a:ext cx="2518920" cy="303120"/>
          </a:xfrm>
          <a:prstGeom prst="callout1">
            <a:avLst>
              <a:gd name="adj1" fmla="val 51065"/>
              <a:gd name="adj2" fmla="val 104097"/>
              <a:gd name="adj3" fmla="val 79431"/>
              <a:gd name="adj4" fmla="val 110931"/>
            </a:avLst>
          </a:prstGeom>
          <a:noFill/>
          <a:ln w="9525">
            <a:solidFill>
              <a:srgbClr val="000000"/>
            </a:solidFill>
            <a:miter/>
          </a:ln>
        </p:spPr>
        <p:style>
          <a:lnRef idx="0"/>
          <a:fillRef idx="0"/>
          <a:effectRef idx="0"/>
          <a:fontRef idx="minor"/>
        </p:style>
        <p:txBody>
          <a:bodyPr lIns="90000" rIns="90000" tIns="45000" bIns="45000" anchor="t">
            <a:noAutofit/>
          </a:bodyPr>
          <a:p>
            <a:pPr algn="r">
              <a:lnSpc>
                <a:spcPct val="100000"/>
              </a:lnSpc>
            </a:pPr>
            <a:r>
              <a:rPr b="1" lang="pt-BR" sz="1400" spc="-1" strike="noStrike">
                <a:solidFill>
                  <a:srgbClr val="3e5d72"/>
                </a:solidFill>
                <a:latin typeface="Calibri"/>
              </a:rPr>
              <a:t>LUIZ CARLOS</a:t>
            </a:r>
            <a:endParaRPr b="0" lang="pt-BR" sz="1400" spc="-1" strike="noStrike">
              <a:solidFill>
                <a:srgbClr val="000000"/>
              </a:solidFill>
              <a:latin typeface="Arial"/>
            </a:endParaRPr>
          </a:p>
        </p:txBody>
      </p:sp>
      <p:sp>
        <p:nvSpPr>
          <p:cNvPr id="1758" name="AutoShape 71"/>
          <p:cNvSpPr/>
          <p:nvPr/>
        </p:nvSpPr>
        <p:spPr>
          <a:xfrm>
            <a:off x="6013440" y="5512680"/>
            <a:ext cx="242640" cy="244800"/>
          </a:xfrm>
          <a:prstGeom prst="star8">
            <a:avLst>
              <a:gd name="adj" fmla="val 38250"/>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759" name="AutoShape 73"/>
          <p:cNvSpPr/>
          <p:nvPr/>
        </p:nvSpPr>
        <p:spPr>
          <a:xfrm>
            <a:off x="12072240" y="3069720"/>
            <a:ext cx="242640" cy="244800"/>
          </a:xfrm>
          <a:prstGeom prst="star8">
            <a:avLst>
              <a:gd name="adj" fmla="val 38250"/>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760" name="AutoShape 74"/>
          <p:cNvSpPr/>
          <p:nvPr/>
        </p:nvSpPr>
        <p:spPr>
          <a:xfrm>
            <a:off x="9387360" y="2886840"/>
            <a:ext cx="2518920" cy="303120"/>
          </a:xfrm>
          <a:prstGeom prst="callout1">
            <a:avLst>
              <a:gd name="adj1" fmla="val 51065"/>
              <a:gd name="adj2" fmla="val 104097"/>
              <a:gd name="adj3" fmla="val 98583"/>
              <a:gd name="adj4" fmla="val 110931"/>
            </a:avLst>
          </a:prstGeom>
          <a:noFill/>
          <a:ln w="9525">
            <a:solidFill>
              <a:srgbClr val="000000"/>
            </a:solidFill>
            <a:miter/>
          </a:ln>
        </p:spPr>
        <p:style>
          <a:lnRef idx="0"/>
          <a:fillRef idx="0"/>
          <a:effectRef idx="0"/>
          <a:fontRef idx="minor"/>
        </p:style>
        <p:txBody>
          <a:bodyPr lIns="90000" rIns="90000" tIns="45000" bIns="45000" anchor="t">
            <a:noAutofit/>
          </a:bodyPr>
          <a:p>
            <a:pPr algn="r">
              <a:lnSpc>
                <a:spcPct val="100000"/>
              </a:lnSpc>
            </a:pPr>
            <a:r>
              <a:rPr b="1" lang="pt-BR" sz="1400" spc="-1" strike="noStrike">
                <a:solidFill>
                  <a:srgbClr val="3e5d72"/>
                </a:solidFill>
                <a:latin typeface="Calibri"/>
              </a:rPr>
              <a:t>SANDRO</a:t>
            </a:r>
            <a:endParaRPr b="0" lang="pt-BR" sz="1400" spc="-1" strike="noStrike">
              <a:solidFill>
                <a:srgbClr val="000000"/>
              </a:solidFill>
              <a:latin typeface="Arial"/>
            </a:endParaRPr>
          </a:p>
        </p:txBody>
      </p:sp>
      <p:sp>
        <p:nvSpPr>
          <p:cNvPr id="1761" name="AutoShape 75"/>
          <p:cNvSpPr/>
          <p:nvPr/>
        </p:nvSpPr>
        <p:spPr>
          <a:xfrm>
            <a:off x="12293280" y="5700240"/>
            <a:ext cx="242640" cy="244800"/>
          </a:xfrm>
          <a:prstGeom prst="star8">
            <a:avLst>
              <a:gd name="adj" fmla="val 38250"/>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762" name="AutoShape 77"/>
          <p:cNvSpPr/>
          <p:nvPr/>
        </p:nvSpPr>
        <p:spPr>
          <a:xfrm>
            <a:off x="10055880" y="5368680"/>
            <a:ext cx="242640" cy="244800"/>
          </a:xfrm>
          <a:prstGeom prst="star8">
            <a:avLst>
              <a:gd name="adj" fmla="val 38250"/>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763" name="AutoShape 78"/>
          <p:cNvSpPr/>
          <p:nvPr/>
        </p:nvSpPr>
        <p:spPr>
          <a:xfrm>
            <a:off x="7403400" y="5286960"/>
            <a:ext cx="2518920" cy="303120"/>
          </a:xfrm>
          <a:prstGeom prst="callout1">
            <a:avLst>
              <a:gd name="adj1" fmla="val 51065"/>
              <a:gd name="adj2" fmla="val 104097"/>
              <a:gd name="adj3" fmla="val 68796"/>
              <a:gd name="adj4" fmla="val 110079"/>
            </a:avLst>
          </a:prstGeom>
          <a:noFill/>
          <a:ln w="9525">
            <a:solidFill>
              <a:srgbClr val="000000"/>
            </a:solidFill>
            <a:miter/>
          </a:ln>
        </p:spPr>
        <p:style>
          <a:lnRef idx="0"/>
          <a:fillRef idx="0"/>
          <a:effectRef idx="0"/>
          <a:fontRef idx="minor"/>
        </p:style>
        <p:txBody>
          <a:bodyPr lIns="90000" rIns="90000" tIns="45000" bIns="45000" anchor="t">
            <a:noAutofit/>
          </a:bodyPr>
          <a:p>
            <a:pPr algn="r">
              <a:lnSpc>
                <a:spcPct val="100000"/>
              </a:lnSpc>
            </a:pPr>
            <a:r>
              <a:rPr b="1" lang="en-US" sz="1400" spc="-1" strike="noStrike">
                <a:solidFill>
                  <a:srgbClr val="3e5d72"/>
                </a:solidFill>
                <a:latin typeface="Calibri"/>
              </a:rPr>
              <a:t>GISELE</a:t>
            </a:r>
            <a:endParaRPr b="0" lang="pt-BR" sz="1400" spc="-1" strike="noStrike">
              <a:solidFill>
                <a:srgbClr val="000000"/>
              </a:solidFill>
              <a:latin typeface="Arial"/>
            </a:endParaRPr>
          </a:p>
        </p:txBody>
      </p:sp>
      <p:sp>
        <p:nvSpPr>
          <p:cNvPr id="1764" name="AutoShape 79"/>
          <p:cNvSpPr/>
          <p:nvPr/>
        </p:nvSpPr>
        <p:spPr>
          <a:xfrm>
            <a:off x="6783480" y="5212080"/>
            <a:ext cx="242640" cy="244800"/>
          </a:xfrm>
          <a:prstGeom prst="star8">
            <a:avLst>
              <a:gd name="adj" fmla="val 38250"/>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765" name="AutoShape 80"/>
          <p:cNvSpPr/>
          <p:nvPr/>
        </p:nvSpPr>
        <p:spPr>
          <a:xfrm>
            <a:off x="4178160" y="5091480"/>
            <a:ext cx="2518920" cy="303120"/>
          </a:xfrm>
          <a:prstGeom prst="callout1">
            <a:avLst>
              <a:gd name="adj1" fmla="val 51065"/>
              <a:gd name="adj2" fmla="val 104097"/>
              <a:gd name="adj3" fmla="val 80144"/>
              <a:gd name="adj4" fmla="val 107856"/>
            </a:avLst>
          </a:prstGeom>
          <a:noFill/>
          <a:ln w="9525">
            <a:solidFill>
              <a:srgbClr val="000000"/>
            </a:solidFill>
            <a:miter/>
          </a:ln>
        </p:spPr>
        <p:style>
          <a:lnRef idx="0"/>
          <a:fillRef idx="0"/>
          <a:effectRef idx="0"/>
          <a:fontRef idx="minor"/>
        </p:style>
        <p:txBody>
          <a:bodyPr lIns="90000" rIns="90000" tIns="45000" bIns="45000" anchor="t">
            <a:noAutofit/>
          </a:bodyPr>
          <a:p>
            <a:pPr algn="r">
              <a:lnSpc>
                <a:spcPct val="100000"/>
              </a:lnSpc>
            </a:pPr>
            <a:r>
              <a:rPr b="1" lang="pt-BR" sz="1400" spc="-1" strike="noStrike">
                <a:solidFill>
                  <a:srgbClr val="3e5d72"/>
                </a:solidFill>
                <a:latin typeface="Calibri"/>
              </a:rPr>
              <a:t>MARCELO</a:t>
            </a:r>
            <a:endParaRPr b="0" lang="pt-BR" sz="1400" spc="-1" strike="noStrike">
              <a:solidFill>
                <a:srgbClr val="000000"/>
              </a:solidFill>
              <a:latin typeface="Arial"/>
            </a:endParaRPr>
          </a:p>
        </p:txBody>
      </p:sp>
      <p:sp>
        <p:nvSpPr>
          <p:cNvPr id="1766" name="AutoShape 81"/>
          <p:cNvSpPr/>
          <p:nvPr/>
        </p:nvSpPr>
        <p:spPr>
          <a:xfrm>
            <a:off x="9855720" y="6664680"/>
            <a:ext cx="242640" cy="244800"/>
          </a:xfrm>
          <a:prstGeom prst="star8">
            <a:avLst>
              <a:gd name="adj" fmla="val 38250"/>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pt-BR" sz="1800" spc="-1" strike="noStrike">
              <a:solidFill>
                <a:srgbClr val="000000"/>
              </a:solidFill>
              <a:latin typeface="Calibri"/>
            </a:endParaRPr>
          </a:p>
        </p:txBody>
      </p:sp>
      <p:sp>
        <p:nvSpPr>
          <p:cNvPr id="1767" name="AutoShape 82"/>
          <p:cNvSpPr/>
          <p:nvPr/>
        </p:nvSpPr>
        <p:spPr>
          <a:xfrm>
            <a:off x="7173000" y="6544440"/>
            <a:ext cx="2518920" cy="303120"/>
          </a:xfrm>
          <a:prstGeom prst="callout1">
            <a:avLst>
              <a:gd name="adj1" fmla="val 51065"/>
              <a:gd name="adj2" fmla="val 104097"/>
              <a:gd name="adj3" fmla="val 78014"/>
              <a:gd name="adj4" fmla="val 110847"/>
            </a:avLst>
          </a:prstGeom>
          <a:noFill/>
          <a:ln w="9525">
            <a:solidFill>
              <a:srgbClr val="000000"/>
            </a:solidFill>
            <a:miter/>
          </a:ln>
        </p:spPr>
        <p:style>
          <a:lnRef idx="0"/>
          <a:fillRef idx="0"/>
          <a:effectRef idx="0"/>
          <a:fontRef idx="minor"/>
        </p:style>
        <p:txBody>
          <a:bodyPr lIns="90000" rIns="90000" tIns="45000" bIns="45000" anchor="t">
            <a:noAutofit/>
          </a:bodyPr>
          <a:p>
            <a:pPr algn="r">
              <a:lnSpc>
                <a:spcPct val="100000"/>
              </a:lnSpc>
            </a:pPr>
            <a:r>
              <a:rPr b="1" lang="pt-BR" sz="1400" spc="-1" strike="noStrike">
                <a:solidFill>
                  <a:srgbClr val="3e5d72"/>
                </a:solidFill>
                <a:latin typeface="Calibri"/>
              </a:rPr>
              <a:t>ANTONIO CARLOS</a:t>
            </a:r>
            <a:endParaRPr b="0" lang="pt-BR" sz="1400" spc="-1" strike="noStrike">
              <a:solidFill>
                <a:srgbClr val="000000"/>
              </a:solidFill>
              <a:latin typeface="Arial"/>
            </a:endParaRPr>
          </a:p>
        </p:txBody>
      </p:sp>
      <p:sp>
        <p:nvSpPr>
          <p:cNvPr id="1768" name="AutoShape 80"/>
          <p:cNvSpPr/>
          <p:nvPr/>
        </p:nvSpPr>
        <p:spPr>
          <a:xfrm>
            <a:off x="9692280" y="5567760"/>
            <a:ext cx="2518920" cy="303120"/>
          </a:xfrm>
          <a:prstGeom prst="callout1">
            <a:avLst>
              <a:gd name="adj1" fmla="val 51065"/>
              <a:gd name="adj2" fmla="val 104097"/>
              <a:gd name="adj3" fmla="val 80144"/>
              <a:gd name="adj4" fmla="val 107856"/>
            </a:avLst>
          </a:prstGeom>
          <a:noFill/>
          <a:ln w="9525">
            <a:solidFill>
              <a:srgbClr val="000000"/>
            </a:solidFill>
            <a:miter/>
          </a:ln>
        </p:spPr>
        <p:style>
          <a:lnRef idx="0"/>
          <a:fillRef idx="0"/>
          <a:effectRef idx="0"/>
          <a:fontRef idx="minor"/>
        </p:style>
        <p:txBody>
          <a:bodyPr lIns="90000" rIns="90000" tIns="45000" bIns="45000" anchor="t">
            <a:noAutofit/>
          </a:bodyPr>
          <a:p>
            <a:pPr algn="r">
              <a:lnSpc>
                <a:spcPct val="100000"/>
              </a:lnSpc>
            </a:pPr>
            <a:r>
              <a:rPr b="1" lang="pt-BR" sz="1400" spc="-1" strike="noStrike">
                <a:solidFill>
                  <a:srgbClr val="3e5d72"/>
                </a:solidFill>
                <a:latin typeface="Calibri"/>
              </a:rPr>
              <a:t>CUNHA</a:t>
            </a:r>
            <a:endParaRPr b="0" lang="pt-BR" sz="1400" spc="-1" strike="noStrike">
              <a:solidFill>
                <a:srgbClr val="000000"/>
              </a:solidFill>
              <a:latin typeface="Arial"/>
            </a:endParaRPr>
          </a:p>
        </p:txBody>
      </p:sp>
      <p:sp>
        <p:nvSpPr>
          <p:cNvPr id="1769" name="AutoShape 80"/>
          <p:cNvSpPr/>
          <p:nvPr/>
        </p:nvSpPr>
        <p:spPr>
          <a:xfrm>
            <a:off x="3434400" y="5379840"/>
            <a:ext cx="2518920" cy="303120"/>
          </a:xfrm>
          <a:prstGeom prst="callout1">
            <a:avLst>
              <a:gd name="adj1" fmla="val 51065"/>
              <a:gd name="adj2" fmla="val 104097"/>
              <a:gd name="adj3" fmla="val 80144"/>
              <a:gd name="adj4" fmla="val 107856"/>
            </a:avLst>
          </a:prstGeom>
          <a:noFill/>
          <a:ln w="9525">
            <a:solidFill>
              <a:srgbClr val="000000"/>
            </a:solidFill>
            <a:miter/>
          </a:ln>
        </p:spPr>
        <p:style>
          <a:lnRef idx="0"/>
          <a:fillRef idx="0"/>
          <a:effectRef idx="0"/>
          <a:fontRef idx="minor"/>
        </p:style>
        <p:txBody>
          <a:bodyPr lIns="90000" rIns="90000" tIns="45000" bIns="45000" anchor="t">
            <a:noAutofit/>
          </a:bodyPr>
          <a:p>
            <a:pPr algn="r">
              <a:lnSpc>
                <a:spcPct val="100000"/>
              </a:lnSpc>
            </a:pPr>
            <a:r>
              <a:rPr b="1" lang="pt-BR" sz="1400" spc="-1" strike="noStrike">
                <a:solidFill>
                  <a:srgbClr val="3e5d72"/>
                </a:solidFill>
                <a:latin typeface="Calibri"/>
              </a:rPr>
              <a:t>ANTUNES</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0" name="Shape 399"/>
          <p:cNvSpPr/>
          <p:nvPr/>
        </p:nvSpPr>
        <p:spPr>
          <a:xfrm>
            <a:off x="214920" y="-1049040"/>
            <a:ext cx="16091280" cy="1169280"/>
          </a:xfrm>
          <a:prstGeom prst="rect">
            <a:avLst/>
          </a:prstGeom>
          <a:noFill/>
          <a:ln w="0">
            <a:noFill/>
          </a:ln>
        </p:spPr>
        <p:style>
          <a:lnRef idx="0"/>
          <a:fillRef idx="0"/>
          <a:effectRef idx="0"/>
          <a:fontRef idx="minor"/>
        </p:style>
        <p:txBody>
          <a:bodyPr lIns="182880" rIns="182880" tIns="91440" bIns="91440" anchor="t">
            <a:noAutofit/>
          </a:bodyPr>
          <a:p>
            <a:pPr>
              <a:lnSpc>
                <a:spcPct val="100000"/>
              </a:lnSpc>
            </a:pPr>
            <a:endParaRPr b="1" lang="pt-BR" sz="6400" spc="-1" strike="noStrike">
              <a:solidFill>
                <a:srgbClr val="000000"/>
              </a:solidFill>
              <a:latin typeface="Calibri"/>
              <a:ea typeface="Calibri"/>
            </a:endParaRPr>
          </a:p>
        </p:txBody>
      </p:sp>
      <p:sp>
        <p:nvSpPr>
          <p:cNvPr id="1771"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Pipeline de Liderança</a:t>
            </a:r>
            <a:endParaRPr b="0" lang="pt-BR" sz="4050" spc="-1" strike="noStrike">
              <a:solidFill>
                <a:srgbClr val="000000"/>
              </a:solidFill>
              <a:latin typeface="Calibri"/>
            </a:endParaRPr>
          </a:p>
        </p:txBody>
      </p:sp>
      <p:sp>
        <p:nvSpPr>
          <p:cNvPr id="1772" name="Line 4"/>
          <p:cNvSpPr/>
          <p:nvPr/>
        </p:nvSpPr>
        <p:spPr>
          <a:xfrm flipH="1">
            <a:off x="6946560" y="2031840"/>
            <a:ext cx="537480" cy="1083960"/>
          </a:xfrm>
          <a:prstGeom prst="line">
            <a:avLst/>
          </a:prstGeom>
          <a:ln w="12700">
            <a:solidFill>
              <a:srgbClr val="000000"/>
            </a:solidFill>
            <a:round/>
            <a:headEnd len="med" type="triangle" w="med"/>
          </a:ln>
        </p:spPr>
        <p:style>
          <a:lnRef idx="0"/>
          <a:fillRef idx="0"/>
          <a:effectRef idx="0"/>
          <a:fontRef idx="minor"/>
        </p:style>
        <p:txBody>
          <a:bodyPr lIns="90000" rIns="90000" tIns="45000" bIns="45000" anchor="ctr" anchorCtr="1">
            <a:noAutofit/>
          </a:bodyPr>
          <a:p>
            <a:endParaRPr b="0" lang="pt-BR" sz="2000" spc="-1" strike="noStrike">
              <a:solidFill>
                <a:srgbClr val="000000"/>
              </a:solidFill>
              <a:latin typeface="Calibri"/>
            </a:endParaRPr>
          </a:p>
        </p:txBody>
      </p:sp>
      <p:sp>
        <p:nvSpPr>
          <p:cNvPr id="1773" name="Oval 5"/>
          <p:cNvSpPr/>
          <p:nvPr/>
        </p:nvSpPr>
        <p:spPr>
          <a:xfrm>
            <a:off x="4716720" y="4853160"/>
            <a:ext cx="1989360" cy="947880"/>
          </a:xfrm>
          <a:prstGeom prst="ellipse">
            <a:avLst/>
          </a:prstGeom>
          <a:solidFill>
            <a:schemeClr val="bg1"/>
          </a:solidFill>
          <a:ln w="12700">
            <a:solidFill>
              <a:srgbClr val="000000"/>
            </a:solidFill>
            <a:round/>
          </a:ln>
          <a:effectLst>
            <a:outerShdw algn="ctr" dir="5400000" dist="12600" rotWithShape="0">
              <a:schemeClr val="tx1"/>
            </a:outerShdw>
          </a:effectLst>
        </p:spPr>
        <p:style>
          <a:lnRef idx="0"/>
          <a:fillRef idx="0"/>
          <a:effectRef idx="0"/>
          <a:fontRef idx="minor"/>
        </p:style>
        <p:txBody>
          <a:bodyPr wrap="none" lIns="0" rIns="0" tIns="0" bIns="0" anchor="ctr">
            <a:noAutofit/>
          </a:bodyPr>
          <a:p>
            <a:pPr algn="ctr">
              <a:lnSpc>
                <a:spcPct val="85000"/>
              </a:lnSpc>
              <a:spcBef>
                <a:spcPts val="201"/>
              </a:spcBef>
            </a:pPr>
            <a:r>
              <a:rPr b="1" lang="pt-BR" sz="2000" spc="-1" strike="noStrike">
                <a:solidFill>
                  <a:srgbClr val="000000"/>
                </a:solidFill>
                <a:latin typeface="Calibri"/>
              </a:rPr>
              <a:t>Líder de </a:t>
            </a:r>
            <a:endParaRPr b="0" lang="pt-BR" sz="2000" spc="-1" strike="noStrike">
              <a:solidFill>
                <a:srgbClr val="000000"/>
              </a:solidFill>
              <a:latin typeface="Arial"/>
            </a:endParaRPr>
          </a:p>
          <a:p>
            <a:pPr algn="ctr">
              <a:lnSpc>
                <a:spcPct val="85000"/>
              </a:lnSpc>
              <a:spcBef>
                <a:spcPts val="201"/>
              </a:spcBef>
            </a:pPr>
            <a:r>
              <a:rPr b="1" lang="pt-BR" sz="2000" spc="-1" strike="noStrike">
                <a:solidFill>
                  <a:srgbClr val="000000"/>
                </a:solidFill>
                <a:latin typeface="Calibri"/>
              </a:rPr>
              <a:t>líderes</a:t>
            </a:r>
            <a:endParaRPr b="0" lang="pt-BR" sz="2000" spc="-1" strike="noStrike">
              <a:solidFill>
                <a:srgbClr val="000000"/>
              </a:solidFill>
              <a:latin typeface="Arial"/>
            </a:endParaRPr>
          </a:p>
        </p:txBody>
      </p:sp>
      <p:sp>
        <p:nvSpPr>
          <p:cNvPr id="1774" name="Oval 6"/>
          <p:cNvSpPr/>
          <p:nvPr/>
        </p:nvSpPr>
        <p:spPr>
          <a:xfrm>
            <a:off x="3704760" y="6648120"/>
            <a:ext cx="1989360" cy="945360"/>
          </a:xfrm>
          <a:prstGeom prst="ellipse">
            <a:avLst/>
          </a:prstGeom>
          <a:solidFill>
            <a:schemeClr val="bg1"/>
          </a:solidFill>
          <a:ln w="12700">
            <a:solidFill>
              <a:srgbClr val="000000"/>
            </a:solidFill>
            <a:round/>
          </a:ln>
          <a:effectLst>
            <a:outerShdw algn="ctr" dir="5400000" dist="12600" rotWithShape="0">
              <a:schemeClr val="tx1"/>
            </a:outerShdw>
          </a:effectLst>
        </p:spPr>
        <p:style>
          <a:lnRef idx="0"/>
          <a:fillRef idx="0"/>
          <a:effectRef idx="0"/>
          <a:fontRef idx="minor"/>
        </p:style>
        <p:txBody>
          <a:bodyPr wrap="none" lIns="0" rIns="0" tIns="0" bIns="0" anchor="ctr">
            <a:noAutofit/>
          </a:bodyPr>
          <a:p>
            <a:pPr algn="ctr">
              <a:lnSpc>
                <a:spcPct val="100000"/>
              </a:lnSpc>
              <a:spcBef>
                <a:spcPts val="201"/>
              </a:spcBef>
            </a:pPr>
            <a:r>
              <a:rPr b="1" lang="pt-BR" sz="2000" spc="-1" strike="noStrike">
                <a:solidFill>
                  <a:srgbClr val="000000"/>
                </a:solidFill>
                <a:latin typeface="Calibri"/>
              </a:rPr>
              <a:t>Líder de </a:t>
            </a:r>
            <a:endParaRPr b="0" lang="pt-BR" sz="2000" spc="-1" strike="noStrike">
              <a:solidFill>
                <a:srgbClr val="000000"/>
              </a:solidFill>
              <a:latin typeface="Arial"/>
            </a:endParaRPr>
          </a:p>
          <a:p>
            <a:pPr algn="ctr">
              <a:lnSpc>
                <a:spcPct val="100000"/>
              </a:lnSpc>
              <a:spcBef>
                <a:spcPts val="201"/>
              </a:spcBef>
            </a:pPr>
            <a:r>
              <a:rPr b="1" lang="pt-BR" sz="2000" spc="-1" strike="noStrike">
                <a:solidFill>
                  <a:srgbClr val="000000"/>
                </a:solidFill>
                <a:latin typeface="Calibri"/>
              </a:rPr>
              <a:t>equipe</a:t>
            </a:r>
            <a:endParaRPr b="0" lang="pt-BR" sz="2000" spc="-1" strike="noStrike">
              <a:solidFill>
                <a:srgbClr val="000000"/>
              </a:solidFill>
              <a:latin typeface="Arial"/>
            </a:endParaRPr>
          </a:p>
        </p:txBody>
      </p:sp>
      <p:sp>
        <p:nvSpPr>
          <p:cNvPr id="1775" name="Oval 7"/>
          <p:cNvSpPr/>
          <p:nvPr/>
        </p:nvSpPr>
        <p:spPr>
          <a:xfrm>
            <a:off x="5677560" y="3003840"/>
            <a:ext cx="1992240" cy="947880"/>
          </a:xfrm>
          <a:prstGeom prst="ellipse">
            <a:avLst/>
          </a:prstGeom>
          <a:solidFill>
            <a:schemeClr val="bg1"/>
          </a:solidFill>
          <a:ln w="12700">
            <a:solidFill>
              <a:srgbClr val="000000"/>
            </a:solidFill>
            <a:round/>
          </a:ln>
          <a:effectLst>
            <a:outerShdw algn="ctr" dir="5400000" dist="12600" rotWithShape="0">
              <a:schemeClr val="tx1"/>
            </a:outerShdw>
          </a:effectLst>
        </p:spPr>
        <p:style>
          <a:lnRef idx="0"/>
          <a:fillRef idx="0"/>
          <a:effectRef idx="0"/>
          <a:fontRef idx="minor"/>
        </p:style>
        <p:txBody>
          <a:bodyPr wrap="none" lIns="0" rIns="0" tIns="0" bIns="0" anchor="ctr">
            <a:noAutofit/>
          </a:bodyPr>
          <a:p>
            <a:pPr algn="ctr">
              <a:lnSpc>
                <a:spcPct val="85000"/>
              </a:lnSpc>
              <a:spcBef>
                <a:spcPts val="201"/>
              </a:spcBef>
            </a:pPr>
            <a:r>
              <a:rPr b="1" lang="pt-BR" sz="2000" spc="-1" strike="noStrike">
                <a:solidFill>
                  <a:srgbClr val="000000"/>
                </a:solidFill>
                <a:latin typeface="Calibri"/>
              </a:rPr>
              <a:t>Líder de </a:t>
            </a:r>
            <a:endParaRPr b="0" lang="pt-BR" sz="2000" spc="-1" strike="noStrike">
              <a:solidFill>
                <a:srgbClr val="000000"/>
              </a:solidFill>
              <a:latin typeface="Arial"/>
            </a:endParaRPr>
          </a:p>
          <a:p>
            <a:pPr algn="ctr">
              <a:lnSpc>
                <a:spcPct val="85000"/>
              </a:lnSpc>
              <a:spcBef>
                <a:spcPts val="201"/>
              </a:spcBef>
            </a:pPr>
            <a:r>
              <a:rPr b="1" lang="pt-BR" sz="2000" spc="-1" strike="noStrike">
                <a:solidFill>
                  <a:srgbClr val="000000"/>
                </a:solidFill>
                <a:latin typeface="Calibri"/>
              </a:rPr>
              <a:t>processos</a:t>
            </a:r>
            <a:endParaRPr b="0" lang="pt-BR" sz="2000" spc="-1" strike="noStrike">
              <a:solidFill>
                <a:srgbClr val="000000"/>
              </a:solidFill>
              <a:latin typeface="Arial"/>
            </a:endParaRPr>
          </a:p>
        </p:txBody>
      </p:sp>
      <p:sp>
        <p:nvSpPr>
          <p:cNvPr id="1776" name="Line 8"/>
          <p:cNvSpPr/>
          <p:nvPr/>
        </p:nvSpPr>
        <p:spPr>
          <a:xfrm flipH="1">
            <a:off x="6054480" y="3967560"/>
            <a:ext cx="460440" cy="919440"/>
          </a:xfrm>
          <a:prstGeom prst="line">
            <a:avLst/>
          </a:prstGeom>
          <a:ln w="12700">
            <a:solidFill>
              <a:srgbClr val="000000"/>
            </a:solidFill>
            <a:round/>
            <a:headEnd len="med" type="triangle" w="med"/>
          </a:ln>
        </p:spPr>
        <p:style>
          <a:lnRef idx="0"/>
          <a:fillRef idx="0"/>
          <a:effectRef idx="0"/>
          <a:fontRef idx="minor"/>
        </p:style>
        <p:txBody>
          <a:bodyPr lIns="90000" rIns="90000" tIns="45000" bIns="45000" anchor="ctr" anchorCtr="1">
            <a:noAutofit/>
          </a:bodyPr>
          <a:p>
            <a:endParaRPr b="0" lang="pt-BR" sz="2000" spc="-1" strike="noStrike">
              <a:solidFill>
                <a:srgbClr val="000000"/>
              </a:solidFill>
              <a:latin typeface="Calibri"/>
            </a:endParaRPr>
          </a:p>
        </p:txBody>
      </p:sp>
      <p:sp>
        <p:nvSpPr>
          <p:cNvPr id="1777" name="Line 9"/>
          <p:cNvSpPr/>
          <p:nvPr/>
        </p:nvSpPr>
        <p:spPr>
          <a:xfrm flipH="1">
            <a:off x="5139720" y="5838120"/>
            <a:ext cx="440280" cy="888120"/>
          </a:xfrm>
          <a:prstGeom prst="line">
            <a:avLst/>
          </a:prstGeom>
          <a:ln w="12700">
            <a:solidFill>
              <a:srgbClr val="000000"/>
            </a:solidFill>
            <a:round/>
            <a:headEnd len="med" type="triangle" w="med"/>
          </a:ln>
        </p:spPr>
        <p:style>
          <a:lnRef idx="0"/>
          <a:fillRef idx="0"/>
          <a:effectRef idx="0"/>
          <a:fontRef idx="minor"/>
        </p:style>
        <p:txBody>
          <a:bodyPr lIns="90000" rIns="90000" tIns="45000" bIns="45000" anchor="ctr" anchorCtr="1">
            <a:noAutofit/>
          </a:bodyPr>
          <a:p>
            <a:endParaRPr b="0" lang="pt-BR" sz="2000" spc="-1" strike="noStrike">
              <a:solidFill>
                <a:srgbClr val="000000"/>
              </a:solidFill>
              <a:latin typeface="Calibri"/>
            </a:endParaRPr>
          </a:p>
        </p:txBody>
      </p:sp>
      <p:sp>
        <p:nvSpPr>
          <p:cNvPr id="1778" name="Oval 10"/>
          <p:cNvSpPr/>
          <p:nvPr/>
        </p:nvSpPr>
        <p:spPr>
          <a:xfrm>
            <a:off x="2864520" y="8586360"/>
            <a:ext cx="1989360" cy="947880"/>
          </a:xfrm>
          <a:prstGeom prst="ellipse">
            <a:avLst/>
          </a:prstGeom>
          <a:solidFill>
            <a:schemeClr val="bg1"/>
          </a:solidFill>
          <a:ln w="12700">
            <a:solidFill>
              <a:srgbClr val="000000"/>
            </a:solidFill>
            <a:round/>
          </a:ln>
          <a:effectLst>
            <a:outerShdw algn="ctr" dir="5400000" dist="12600" rotWithShape="0">
              <a:schemeClr val="tx1"/>
            </a:outerShdw>
          </a:effectLst>
        </p:spPr>
        <p:style>
          <a:lnRef idx="0"/>
          <a:fillRef idx="0"/>
          <a:effectRef idx="0"/>
          <a:fontRef idx="minor"/>
        </p:style>
        <p:txBody>
          <a:bodyPr wrap="none" lIns="0" rIns="0" tIns="0" bIns="0" anchor="ctr">
            <a:noAutofit/>
          </a:bodyPr>
          <a:p>
            <a:pPr algn="ctr">
              <a:lnSpc>
                <a:spcPct val="100000"/>
              </a:lnSpc>
              <a:spcBef>
                <a:spcPts val="201"/>
              </a:spcBef>
            </a:pPr>
            <a:r>
              <a:rPr b="1" lang="pt-BR" sz="2000" spc="-1" strike="noStrike">
                <a:solidFill>
                  <a:srgbClr val="000000"/>
                </a:solidFill>
                <a:latin typeface="Calibri"/>
              </a:rPr>
              <a:t>Contribuição</a:t>
            </a:r>
            <a:endParaRPr b="0" lang="pt-BR" sz="2000" spc="-1" strike="noStrike">
              <a:solidFill>
                <a:srgbClr val="000000"/>
              </a:solidFill>
              <a:latin typeface="Arial"/>
            </a:endParaRPr>
          </a:p>
          <a:p>
            <a:pPr algn="ctr">
              <a:lnSpc>
                <a:spcPct val="100000"/>
              </a:lnSpc>
              <a:spcBef>
                <a:spcPts val="201"/>
              </a:spcBef>
            </a:pPr>
            <a:r>
              <a:rPr b="1" lang="pt-BR" sz="2000" spc="-1" strike="noStrike">
                <a:solidFill>
                  <a:srgbClr val="000000"/>
                </a:solidFill>
                <a:latin typeface="Calibri"/>
              </a:rPr>
              <a:t>individual</a:t>
            </a:r>
            <a:endParaRPr b="0" lang="pt-BR" sz="2000" spc="-1" strike="noStrike">
              <a:solidFill>
                <a:srgbClr val="000000"/>
              </a:solidFill>
              <a:latin typeface="Arial"/>
            </a:endParaRPr>
          </a:p>
        </p:txBody>
      </p:sp>
      <p:sp>
        <p:nvSpPr>
          <p:cNvPr id="1779" name="Line 11"/>
          <p:cNvSpPr/>
          <p:nvPr/>
        </p:nvSpPr>
        <p:spPr>
          <a:xfrm flipH="1">
            <a:off x="4196520" y="7619760"/>
            <a:ext cx="477360" cy="964080"/>
          </a:xfrm>
          <a:prstGeom prst="line">
            <a:avLst/>
          </a:prstGeom>
          <a:ln w="12700">
            <a:solidFill>
              <a:srgbClr val="000000"/>
            </a:solidFill>
            <a:round/>
            <a:headEnd len="med" type="triangle" w="med"/>
          </a:ln>
        </p:spPr>
        <p:style>
          <a:lnRef idx="0"/>
          <a:fillRef idx="0"/>
          <a:effectRef idx="0"/>
          <a:fontRef idx="minor"/>
        </p:style>
        <p:txBody>
          <a:bodyPr lIns="90000" rIns="90000" tIns="45000" bIns="45000" anchor="ctr" anchorCtr="1">
            <a:noAutofit/>
          </a:bodyPr>
          <a:p>
            <a:endParaRPr b="0" lang="pt-BR" sz="2000" spc="-1" strike="noStrike">
              <a:solidFill>
                <a:srgbClr val="000000"/>
              </a:solidFill>
              <a:latin typeface="Calibri"/>
            </a:endParaRPr>
          </a:p>
        </p:txBody>
      </p:sp>
      <p:sp>
        <p:nvSpPr>
          <p:cNvPr id="1780" name="Oval 12"/>
          <p:cNvSpPr/>
          <p:nvPr/>
        </p:nvSpPr>
        <p:spPr>
          <a:xfrm>
            <a:off x="6678000" y="1065240"/>
            <a:ext cx="1992240" cy="947880"/>
          </a:xfrm>
          <a:prstGeom prst="ellipse">
            <a:avLst/>
          </a:prstGeom>
          <a:solidFill>
            <a:schemeClr val="bg1"/>
          </a:solidFill>
          <a:ln w="12700">
            <a:solidFill>
              <a:srgbClr val="000000"/>
            </a:solidFill>
            <a:round/>
          </a:ln>
          <a:effectLst>
            <a:outerShdw algn="ctr" dir="5400000" dist="12600" rotWithShape="0">
              <a:schemeClr val="tx1"/>
            </a:outerShdw>
          </a:effectLst>
        </p:spPr>
        <p:style>
          <a:lnRef idx="0"/>
          <a:fillRef idx="0"/>
          <a:effectRef idx="0"/>
          <a:fontRef idx="minor"/>
        </p:style>
        <p:txBody>
          <a:bodyPr wrap="none" lIns="0" rIns="0" tIns="0" bIns="0" anchor="ctr">
            <a:noAutofit/>
          </a:bodyPr>
          <a:p>
            <a:pPr algn="ctr">
              <a:lnSpc>
                <a:spcPct val="85000"/>
              </a:lnSpc>
              <a:spcBef>
                <a:spcPts val="201"/>
              </a:spcBef>
            </a:pPr>
            <a:r>
              <a:rPr b="1" lang="pt-BR" sz="2000" spc="-1" strike="noStrike">
                <a:solidFill>
                  <a:srgbClr val="000000"/>
                </a:solidFill>
                <a:latin typeface="Calibri"/>
              </a:rPr>
              <a:t>Líder de </a:t>
            </a:r>
            <a:endParaRPr b="0" lang="pt-BR" sz="2000" spc="-1" strike="noStrike">
              <a:solidFill>
                <a:srgbClr val="000000"/>
              </a:solidFill>
              <a:latin typeface="Arial"/>
            </a:endParaRPr>
          </a:p>
          <a:p>
            <a:pPr algn="ctr">
              <a:lnSpc>
                <a:spcPct val="85000"/>
              </a:lnSpc>
              <a:spcBef>
                <a:spcPts val="201"/>
              </a:spcBef>
            </a:pPr>
            <a:r>
              <a:rPr b="1" lang="pt-BR" sz="2000" spc="-1" strike="noStrike">
                <a:solidFill>
                  <a:srgbClr val="000000"/>
                </a:solidFill>
                <a:latin typeface="Calibri"/>
              </a:rPr>
              <a:t>negócios</a:t>
            </a:r>
            <a:endParaRPr b="0" lang="pt-BR" sz="2000" spc="-1" strike="noStrike">
              <a:solidFill>
                <a:srgbClr val="000000"/>
              </a:solidFill>
              <a:latin typeface="Arial"/>
            </a:endParaRPr>
          </a:p>
        </p:txBody>
      </p:sp>
      <p:sp>
        <p:nvSpPr>
          <p:cNvPr id="1781" name="AutoShape 14"/>
          <p:cNvSpPr/>
          <p:nvPr/>
        </p:nvSpPr>
        <p:spPr>
          <a:xfrm>
            <a:off x="1749600" y="6679440"/>
            <a:ext cx="548640" cy="29232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782" name="AutoShape 15"/>
          <p:cNvSpPr/>
          <p:nvPr/>
        </p:nvSpPr>
        <p:spPr>
          <a:xfrm>
            <a:off x="1054800" y="7243560"/>
            <a:ext cx="39996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783" name="AutoShape 16"/>
          <p:cNvSpPr/>
          <p:nvPr/>
        </p:nvSpPr>
        <p:spPr>
          <a:xfrm>
            <a:off x="1572120" y="7243560"/>
            <a:ext cx="4028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784" name="AutoShape 17"/>
          <p:cNvSpPr/>
          <p:nvPr/>
        </p:nvSpPr>
        <p:spPr>
          <a:xfrm>
            <a:off x="2092680" y="7243560"/>
            <a:ext cx="4028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785" name="AutoShape 18"/>
          <p:cNvSpPr/>
          <p:nvPr/>
        </p:nvSpPr>
        <p:spPr>
          <a:xfrm>
            <a:off x="2615760" y="7243560"/>
            <a:ext cx="4028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786" name="AutoShape 19"/>
          <p:cNvCxnSpPr>
            <a:stCxn id="1782" idx="0"/>
            <a:endCxn id="1781" idx="2"/>
          </p:cNvCxnSpPr>
          <p:nvPr/>
        </p:nvCxnSpPr>
        <p:spPr>
          <a:xfrm flipH="1" flipV="1" rot="5400000">
            <a:off x="1503000" y="6723000"/>
            <a:ext cx="272160" cy="769680"/>
          </a:xfrm>
          <a:prstGeom prst="bentConnector3">
            <a:avLst>
              <a:gd name="adj1" fmla="val 49933"/>
            </a:avLst>
          </a:prstGeom>
          <a:ln w="12700">
            <a:solidFill>
              <a:srgbClr val="000000"/>
            </a:solidFill>
            <a:miter/>
          </a:ln>
        </p:spPr>
      </p:cxnSp>
      <p:cxnSp>
        <p:nvCxnSpPr>
          <p:cNvPr id="1787" name="AutoShape 20"/>
          <p:cNvCxnSpPr>
            <a:stCxn id="1783" idx="0"/>
            <a:endCxn id="1781" idx="2"/>
          </p:cNvCxnSpPr>
          <p:nvPr/>
        </p:nvCxnSpPr>
        <p:spPr>
          <a:xfrm flipH="1" flipV="1" rot="5400000">
            <a:off x="1762560" y="6982200"/>
            <a:ext cx="272160" cy="250920"/>
          </a:xfrm>
          <a:prstGeom prst="bentConnector3">
            <a:avLst>
              <a:gd name="adj1" fmla="val 49933"/>
            </a:avLst>
          </a:prstGeom>
          <a:ln w="12700">
            <a:solidFill>
              <a:srgbClr val="000000"/>
            </a:solidFill>
            <a:miter/>
          </a:ln>
        </p:spPr>
      </p:cxnSp>
      <p:cxnSp>
        <p:nvCxnSpPr>
          <p:cNvPr id="1788" name="AutoShape 21"/>
          <p:cNvCxnSpPr>
            <a:stCxn id="1784" idx="0"/>
            <a:endCxn id="1781" idx="2"/>
          </p:cNvCxnSpPr>
          <p:nvPr/>
        </p:nvCxnSpPr>
        <p:spPr>
          <a:xfrm flipV="1" rot="16200000">
            <a:off x="2023200" y="6972480"/>
            <a:ext cx="272160" cy="270360"/>
          </a:xfrm>
          <a:prstGeom prst="bentConnector3">
            <a:avLst>
              <a:gd name="adj1" fmla="val 49933"/>
            </a:avLst>
          </a:prstGeom>
          <a:ln w="12700">
            <a:solidFill>
              <a:srgbClr val="000000"/>
            </a:solidFill>
            <a:miter/>
          </a:ln>
        </p:spPr>
      </p:cxnSp>
      <p:cxnSp>
        <p:nvCxnSpPr>
          <p:cNvPr id="1789" name="AutoShape 22"/>
          <p:cNvCxnSpPr>
            <a:stCxn id="1785" idx="0"/>
            <a:endCxn id="1781" idx="2"/>
          </p:cNvCxnSpPr>
          <p:nvPr/>
        </p:nvCxnSpPr>
        <p:spPr>
          <a:xfrm flipV="1" rot="16200000">
            <a:off x="2284560" y="6710760"/>
            <a:ext cx="272160" cy="793440"/>
          </a:xfrm>
          <a:prstGeom prst="bentConnector3">
            <a:avLst>
              <a:gd name="adj1" fmla="val 49933"/>
            </a:avLst>
          </a:prstGeom>
          <a:ln w="12700">
            <a:solidFill>
              <a:srgbClr val="000000"/>
            </a:solidFill>
            <a:miter/>
          </a:ln>
        </p:spPr>
      </p:cxnSp>
      <p:sp>
        <p:nvSpPr>
          <p:cNvPr id="1790" name="AutoShape 23"/>
          <p:cNvSpPr/>
          <p:nvPr/>
        </p:nvSpPr>
        <p:spPr>
          <a:xfrm>
            <a:off x="1497960" y="8455680"/>
            <a:ext cx="548640" cy="29232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791" name="AutoShape 24"/>
          <p:cNvSpPr/>
          <p:nvPr/>
        </p:nvSpPr>
        <p:spPr>
          <a:xfrm>
            <a:off x="1066320" y="9020160"/>
            <a:ext cx="4028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792" name="AutoShape 25"/>
          <p:cNvSpPr/>
          <p:nvPr/>
        </p:nvSpPr>
        <p:spPr>
          <a:xfrm>
            <a:off x="1586520" y="9020160"/>
            <a:ext cx="39996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793" name="AutoShape 26"/>
          <p:cNvSpPr/>
          <p:nvPr/>
        </p:nvSpPr>
        <p:spPr>
          <a:xfrm>
            <a:off x="2109600" y="9020160"/>
            <a:ext cx="399960" cy="27144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794" name="AutoShape 27"/>
          <p:cNvCxnSpPr>
            <a:stCxn id="1791" idx="0"/>
            <a:endCxn id="1790" idx="2"/>
          </p:cNvCxnSpPr>
          <p:nvPr/>
        </p:nvCxnSpPr>
        <p:spPr>
          <a:xfrm flipH="1" flipV="1" rot="5400000">
            <a:off x="1383840" y="8631720"/>
            <a:ext cx="272520" cy="505080"/>
          </a:xfrm>
          <a:prstGeom prst="bentConnector3">
            <a:avLst>
              <a:gd name="adj1" fmla="val 49867"/>
            </a:avLst>
          </a:prstGeom>
          <a:ln w="12700">
            <a:solidFill>
              <a:srgbClr val="000000"/>
            </a:solidFill>
            <a:miter/>
          </a:ln>
        </p:spPr>
      </p:cxnSp>
      <p:cxnSp>
        <p:nvCxnSpPr>
          <p:cNvPr id="1795" name="AutoShape 28"/>
          <p:cNvCxnSpPr>
            <a:stCxn id="1792" idx="0"/>
            <a:endCxn id="1790" idx="2"/>
          </p:cNvCxnSpPr>
          <p:nvPr/>
        </p:nvCxnSpPr>
        <p:spPr>
          <a:xfrm flipV="1" rot="16200000">
            <a:off x="1643040" y="8876880"/>
            <a:ext cx="272520" cy="14400"/>
          </a:xfrm>
          <a:prstGeom prst="bentConnector3">
            <a:avLst>
              <a:gd name="adj1" fmla="val 49867"/>
            </a:avLst>
          </a:prstGeom>
          <a:ln w="12700">
            <a:solidFill>
              <a:srgbClr val="000000"/>
            </a:solidFill>
            <a:miter/>
          </a:ln>
        </p:spPr>
      </p:cxnSp>
      <p:cxnSp>
        <p:nvCxnSpPr>
          <p:cNvPr id="1796" name="AutoShape 29"/>
          <p:cNvCxnSpPr>
            <a:stCxn id="1793" idx="0"/>
            <a:endCxn id="1790" idx="2"/>
          </p:cNvCxnSpPr>
          <p:nvPr/>
        </p:nvCxnSpPr>
        <p:spPr>
          <a:xfrm flipV="1" rot="16200000">
            <a:off x="1904760" y="8615520"/>
            <a:ext cx="272520" cy="537480"/>
          </a:xfrm>
          <a:prstGeom prst="bentConnector3">
            <a:avLst>
              <a:gd name="adj1" fmla="val 49867"/>
            </a:avLst>
          </a:prstGeom>
          <a:ln w="12700">
            <a:solidFill>
              <a:srgbClr val="000000"/>
            </a:solidFill>
            <a:miter/>
          </a:ln>
        </p:spPr>
      </p:cxnSp>
      <p:sp>
        <p:nvSpPr>
          <p:cNvPr id="1797" name="Text Box 30"/>
          <p:cNvSpPr/>
          <p:nvPr/>
        </p:nvSpPr>
        <p:spPr>
          <a:xfrm>
            <a:off x="2973960" y="711576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grpSp>
        <p:nvGrpSpPr>
          <p:cNvPr id="1798" name="Group 31"/>
          <p:cNvGrpSpPr/>
          <p:nvPr/>
        </p:nvGrpSpPr>
        <p:grpSpPr>
          <a:xfrm>
            <a:off x="1426320" y="4631400"/>
            <a:ext cx="2899800" cy="1516680"/>
            <a:chOff x="1426320" y="4631400"/>
            <a:chExt cx="2899800" cy="1516680"/>
          </a:xfrm>
        </p:grpSpPr>
        <p:sp>
          <p:nvSpPr>
            <p:cNvPr id="1799" name="AutoShape 32"/>
            <p:cNvSpPr/>
            <p:nvPr/>
          </p:nvSpPr>
          <p:spPr>
            <a:xfrm>
              <a:off x="2638080" y="4631400"/>
              <a:ext cx="548640" cy="29232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00" name="AutoShape 33"/>
            <p:cNvSpPr/>
            <p:nvPr/>
          </p:nvSpPr>
          <p:spPr>
            <a:xfrm>
              <a:off x="1941120" y="519552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01" name="AutoShape 34"/>
            <p:cNvSpPr/>
            <p:nvPr/>
          </p:nvSpPr>
          <p:spPr>
            <a:xfrm>
              <a:off x="2461320" y="519552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02" name="AutoShape 35"/>
            <p:cNvSpPr/>
            <p:nvPr/>
          </p:nvSpPr>
          <p:spPr>
            <a:xfrm>
              <a:off x="2981520" y="519552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03" name="AutoShape 36"/>
            <p:cNvSpPr/>
            <p:nvPr/>
          </p:nvSpPr>
          <p:spPr>
            <a:xfrm>
              <a:off x="3504240" y="519552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804" name="AutoShape 37"/>
            <p:cNvCxnSpPr>
              <a:stCxn id="1800" idx="0"/>
              <a:endCxn id="1799" idx="2"/>
            </p:cNvCxnSpPr>
            <p:nvPr/>
          </p:nvCxnSpPr>
          <p:spPr>
            <a:xfrm flipH="1" flipV="1" rot="5400000">
              <a:off x="2390760" y="4674240"/>
              <a:ext cx="272160" cy="771120"/>
            </a:xfrm>
            <a:prstGeom prst="bentConnector3">
              <a:avLst>
                <a:gd name="adj1" fmla="val 49933"/>
              </a:avLst>
            </a:prstGeom>
            <a:ln w="12700">
              <a:solidFill>
                <a:srgbClr val="000000"/>
              </a:solidFill>
              <a:miter/>
            </a:ln>
          </p:spPr>
        </p:cxnSp>
        <p:cxnSp>
          <p:nvCxnSpPr>
            <p:cNvPr id="1805" name="AutoShape 38"/>
            <p:cNvCxnSpPr>
              <a:stCxn id="1801" idx="0"/>
              <a:endCxn id="1799" idx="2"/>
            </p:cNvCxnSpPr>
            <p:nvPr/>
          </p:nvCxnSpPr>
          <p:spPr>
            <a:xfrm flipH="1" flipV="1" rot="5400000">
              <a:off x="2651040" y="4934160"/>
              <a:ext cx="272160" cy="250920"/>
            </a:xfrm>
            <a:prstGeom prst="bentConnector3">
              <a:avLst>
                <a:gd name="adj1" fmla="val 49933"/>
              </a:avLst>
            </a:prstGeom>
            <a:ln w="12700">
              <a:solidFill>
                <a:srgbClr val="000000"/>
              </a:solidFill>
              <a:miter/>
            </a:ln>
          </p:spPr>
        </p:cxnSp>
        <p:cxnSp>
          <p:nvCxnSpPr>
            <p:cNvPr id="1806" name="AutoShape 39"/>
            <p:cNvCxnSpPr>
              <a:stCxn id="1802" idx="0"/>
              <a:endCxn id="1799" idx="2"/>
            </p:cNvCxnSpPr>
            <p:nvPr/>
          </p:nvCxnSpPr>
          <p:spPr>
            <a:xfrm flipV="1" rot="16200000">
              <a:off x="2911320" y="4924440"/>
              <a:ext cx="272160" cy="270000"/>
            </a:xfrm>
            <a:prstGeom prst="bentConnector3">
              <a:avLst>
                <a:gd name="adj1" fmla="val 49933"/>
              </a:avLst>
            </a:prstGeom>
            <a:ln w="12700">
              <a:solidFill>
                <a:srgbClr val="000000"/>
              </a:solidFill>
              <a:miter/>
            </a:ln>
          </p:spPr>
        </p:cxnSp>
        <p:cxnSp>
          <p:nvCxnSpPr>
            <p:cNvPr id="1807" name="AutoShape 40"/>
            <p:cNvCxnSpPr>
              <a:stCxn id="1803" idx="0"/>
              <a:endCxn id="1799" idx="2"/>
            </p:cNvCxnSpPr>
            <p:nvPr/>
          </p:nvCxnSpPr>
          <p:spPr>
            <a:xfrm flipV="1" rot="16200000">
              <a:off x="3172680" y="4663080"/>
              <a:ext cx="272160" cy="792720"/>
            </a:xfrm>
            <a:prstGeom prst="bentConnector3">
              <a:avLst>
                <a:gd name="adj1" fmla="val 49933"/>
              </a:avLst>
            </a:prstGeom>
            <a:ln w="12700">
              <a:solidFill>
                <a:srgbClr val="000000"/>
              </a:solidFill>
              <a:miter/>
            </a:ln>
          </p:spPr>
        </p:cxnSp>
        <p:sp>
          <p:nvSpPr>
            <p:cNvPr id="1808" name="AutoShape 41"/>
            <p:cNvSpPr/>
            <p:nvPr/>
          </p:nvSpPr>
          <p:spPr>
            <a:xfrm>
              <a:off x="1426320" y="575964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09" name="AutoShape 42"/>
            <p:cNvSpPr/>
            <p:nvPr/>
          </p:nvSpPr>
          <p:spPr>
            <a:xfrm>
              <a:off x="1946520" y="575964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10" name="AutoShape 43"/>
            <p:cNvSpPr/>
            <p:nvPr/>
          </p:nvSpPr>
          <p:spPr>
            <a:xfrm>
              <a:off x="2469240" y="575964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811" name="AutoShape 44"/>
            <p:cNvCxnSpPr>
              <a:stCxn id="1808" idx="0"/>
            </p:cNvCxnSpPr>
            <p:nvPr/>
          </p:nvCxnSpPr>
          <p:spPr>
            <a:xfrm flipH="1" flipV="1" rot="5400000">
              <a:off x="1740960" y="5371200"/>
              <a:ext cx="274680" cy="503280"/>
            </a:xfrm>
            <a:prstGeom prst="bentConnector3">
              <a:avLst>
                <a:gd name="adj1" fmla="val 51181"/>
              </a:avLst>
            </a:prstGeom>
            <a:ln w="12700">
              <a:solidFill>
                <a:srgbClr val="000000"/>
              </a:solidFill>
              <a:miter/>
            </a:ln>
          </p:spPr>
        </p:cxnSp>
        <p:cxnSp>
          <p:nvCxnSpPr>
            <p:cNvPr id="1812" name="AutoShape 45"/>
            <p:cNvCxnSpPr>
              <a:stCxn id="1809" idx="0"/>
            </p:cNvCxnSpPr>
            <p:nvPr/>
          </p:nvCxnSpPr>
          <p:spPr>
            <a:xfrm flipV="1" rot="16200000">
              <a:off x="2003400" y="5615640"/>
              <a:ext cx="272160" cy="16200"/>
            </a:xfrm>
            <a:prstGeom prst="bentConnector3">
              <a:avLst>
                <a:gd name="adj1" fmla="val 51125"/>
              </a:avLst>
            </a:prstGeom>
            <a:ln w="12700">
              <a:solidFill>
                <a:srgbClr val="000000"/>
              </a:solidFill>
              <a:miter/>
            </a:ln>
          </p:spPr>
        </p:cxnSp>
        <p:cxnSp>
          <p:nvCxnSpPr>
            <p:cNvPr id="1813" name="AutoShape 46"/>
            <p:cNvCxnSpPr>
              <a:stCxn id="1810" idx="0"/>
            </p:cNvCxnSpPr>
            <p:nvPr/>
          </p:nvCxnSpPr>
          <p:spPr>
            <a:xfrm flipV="1" rot="16200000">
              <a:off x="2264760" y="5354280"/>
              <a:ext cx="272160" cy="538920"/>
            </a:xfrm>
            <a:prstGeom prst="bentConnector3">
              <a:avLst>
                <a:gd name="adj1" fmla="val 51125"/>
              </a:avLst>
            </a:prstGeom>
            <a:ln w="12700">
              <a:solidFill>
                <a:srgbClr val="000000"/>
              </a:solidFill>
              <a:miter/>
            </a:ln>
          </p:spPr>
        </p:cxnSp>
        <p:sp>
          <p:nvSpPr>
            <p:cNvPr id="1814" name="Text Box 47"/>
            <p:cNvSpPr/>
            <p:nvPr/>
          </p:nvSpPr>
          <p:spPr>
            <a:xfrm>
              <a:off x="3861720" y="504648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sp>
          <p:nvSpPr>
            <p:cNvPr id="1815" name="Text Box 48"/>
            <p:cNvSpPr/>
            <p:nvPr/>
          </p:nvSpPr>
          <p:spPr>
            <a:xfrm>
              <a:off x="2805840" y="563184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grpSp>
      <p:sp>
        <p:nvSpPr>
          <p:cNvPr id="1816" name="AutoShape 49"/>
          <p:cNvSpPr/>
          <p:nvPr/>
        </p:nvSpPr>
        <p:spPr>
          <a:xfrm>
            <a:off x="2564280" y="3233520"/>
            <a:ext cx="548640" cy="35496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17" name="AutoShape 50"/>
          <p:cNvSpPr/>
          <p:nvPr/>
        </p:nvSpPr>
        <p:spPr>
          <a:xfrm>
            <a:off x="2161080" y="3233520"/>
            <a:ext cx="548640" cy="35496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18" name="AutoShape 51"/>
          <p:cNvSpPr/>
          <p:nvPr/>
        </p:nvSpPr>
        <p:spPr>
          <a:xfrm>
            <a:off x="1760760" y="3233520"/>
            <a:ext cx="548640" cy="35496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19" name="AutoShape 52"/>
          <p:cNvSpPr/>
          <p:nvPr/>
        </p:nvSpPr>
        <p:spPr>
          <a:xfrm>
            <a:off x="1360800" y="3233520"/>
            <a:ext cx="548640" cy="35496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grpSp>
        <p:nvGrpSpPr>
          <p:cNvPr id="1820" name="Group 53"/>
          <p:cNvGrpSpPr/>
          <p:nvPr/>
        </p:nvGrpSpPr>
        <p:grpSpPr>
          <a:xfrm>
            <a:off x="3018600" y="2836440"/>
            <a:ext cx="2337480" cy="1257480"/>
            <a:chOff x="3018600" y="2836440"/>
            <a:chExt cx="2337480" cy="1257480"/>
          </a:xfrm>
        </p:grpSpPr>
        <p:sp>
          <p:nvSpPr>
            <p:cNvPr id="1821" name="AutoShape 54"/>
            <p:cNvSpPr/>
            <p:nvPr/>
          </p:nvSpPr>
          <p:spPr>
            <a:xfrm>
              <a:off x="3951000" y="2836440"/>
              <a:ext cx="422280" cy="21636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22" name="AutoShape 55"/>
            <p:cNvSpPr/>
            <p:nvPr/>
          </p:nvSpPr>
          <p:spPr>
            <a:xfrm>
              <a:off x="3414960" y="325440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23" name="AutoShape 56"/>
            <p:cNvSpPr/>
            <p:nvPr/>
          </p:nvSpPr>
          <p:spPr>
            <a:xfrm>
              <a:off x="3814920" y="325440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24" name="AutoShape 57"/>
            <p:cNvSpPr/>
            <p:nvPr/>
          </p:nvSpPr>
          <p:spPr>
            <a:xfrm>
              <a:off x="4215240" y="325440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25" name="AutoShape 58"/>
            <p:cNvSpPr/>
            <p:nvPr/>
          </p:nvSpPr>
          <p:spPr>
            <a:xfrm>
              <a:off x="4617360" y="325440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826" name="AutoShape 59"/>
            <p:cNvCxnSpPr>
              <a:stCxn id="1822" idx="0"/>
              <a:endCxn id="1821" idx="2"/>
            </p:cNvCxnSpPr>
            <p:nvPr/>
          </p:nvCxnSpPr>
          <p:spPr>
            <a:xfrm flipH="1" flipV="1" rot="5400000">
              <a:off x="3764520" y="2857320"/>
              <a:ext cx="201960" cy="593280"/>
            </a:xfrm>
            <a:prstGeom prst="bentConnector3">
              <a:avLst>
                <a:gd name="adj1" fmla="val 50000"/>
              </a:avLst>
            </a:prstGeom>
            <a:ln w="12700">
              <a:solidFill>
                <a:srgbClr val="000000"/>
              </a:solidFill>
              <a:miter/>
            </a:ln>
          </p:spPr>
        </p:cxnSp>
        <p:cxnSp>
          <p:nvCxnSpPr>
            <p:cNvPr id="1827" name="AutoShape 60"/>
            <p:cNvCxnSpPr>
              <a:stCxn id="1823" idx="0"/>
              <a:endCxn id="1821" idx="2"/>
            </p:cNvCxnSpPr>
            <p:nvPr/>
          </p:nvCxnSpPr>
          <p:spPr>
            <a:xfrm flipH="1" flipV="1" rot="5400000">
              <a:off x="3964680" y="3057120"/>
              <a:ext cx="201960" cy="193320"/>
            </a:xfrm>
            <a:prstGeom prst="bentConnector3">
              <a:avLst>
                <a:gd name="adj1" fmla="val 50000"/>
              </a:avLst>
            </a:prstGeom>
            <a:ln w="12700">
              <a:solidFill>
                <a:srgbClr val="000000"/>
              </a:solidFill>
              <a:miter/>
            </a:ln>
          </p:spPr>
        </p:cxnSp>
        <p:cxnSp>
          <p:nvCxnSpPr>
            <p:cNvPr id="1828" name="AutoShape 61"/>
            <p:cNvCxnSpPr>
              <a:stCxn id="1824" idx="0"/>
              <a:endCxn id="1821" idx="2"/>
            </p:cNvCxnSpPr>
            <p:nvPr/>
          </p:nvCxnSpPr>
          <p:spPr>
            <a:xfrm flipV="1" rot="16200000">
              <a:off x="4164840" y="3049920"/>
              <a:ext cx="201960" cy="207720"/>
            </a:xfrm>
            <a:prstGeom prst="bentConnector3">
              <a:avLst>
                <a:gd name="adj1" fmla="val 50000"/>
              </a:avLst>
            </a:prstGeom>
            <a:ln w="12700">
              <a:solidFill>
                <a:srgbClr val="000000"/>
              </a:solidFill>
              <a:miter/>
            </a:ln>
          </p:spPr>
        </p:cxnSp>
        <p:cxnSp>
          <p:nvCxnSpPr>
            <p:cNvPr id="1829" name="AutoShape 62"/>
            <p:cNvCxnSpPr>
              <a:stCxn id="1825" idx="0"/>
              <a:endCxn id="1821" idx="2"/>
            </p:cNvCxnSpPr>
            <p:nvPr/>
          </p:nvCxnSpPr>
          <p:spPr>
            <a:xfrm flipV="1" rot="16200000">
              <a:off x="4365720" y="2848680"/>
              <a:ext cx="201960" cy="609840"/>
            </a:xfrm>
            <a:prstGeom prst="bentConnector3">
              <a:avLst>
                <a:gd name="adj1" fmla="val 50000"/>
              </a:avLst>
            </a:prstGeom>
            <a:ln w="12700">
              <a:solidFill>
                <a:srgbClr val="000000"/>
              </a:solidFill>
              <a:miter/>
            </a:ln>
          </p:spPr>
        </p:cxnSp>
        <p:sp>
          <p:nvSpPr>
            <p:cNvPr id="1830" name="AutoShape 63"/>
            <p:cNvSpPr/>
            <p:nvPr/>
          </p:nvSpPr>
          <p:spPr>
            <a:xfrm>
              <a:off x="3018600" y="367236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31" name="AutoShape 64"/>
            <p:cNvSpPr/>
            <p:nvPr/>
          </p:nvSpPr>
          <p:spPr>
            <a:xfrm>
              <a:off x="3418920" y="367236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32" name="AutoShape 65"/>
            <p:cNvSpPr/>
            <p:nvPr/>
          </p:nvSpPr>
          <p:spPr>
            <a:xfrm>
              <a:off x="3821040" y="367236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833" name="AutoShape 66"/>
            <p:cNvCxnSpPr>
              <a:stCxn id="1830" idx="0"/>
            </p:cNvCxnSpPr>
            <p:nvPr/>
          </p:nvCxnSpPr>
          <p:spPr>
            <a:xfrm flipH="1" flipV="1" rot="5400000">
              <a:off x="3259080" y="3378600"/>
              <a:ext cx="207720" cy="380520"/>
            </a:xfrm>
            <a:prstGeom prst="bentConnector3">
              <a:avLst>
                <a:gd name="adj1" fmla="val 51562"/>
              </a:avLst>
            </a:prstGeom>
            <a:ln w="12700">
              <a:solidFill>
                <a:srgbClr val="000000"/>
              </a:solidFill>
              <a:miter/>
            </a:ln>
          </p:spPr>
        </p:cxnSp>
        <p:cxnSp>
          <p:nvCxnSpPr>
            <p:cNvPr id="1834" name="AutoShape 67"/>
            <p:cNvCxnSpPr>
              <a:stCxn id="1831" idx="0"/>
            </p:cNvCxnSpPr>
            <p:nvPr/>
          </p:nvCxnSpPr>
          <p:spPr>
            <a:xfrm flipV="1" rot="16200000">
              <a:off x="3466440" y="3565440"/>
              <a:ext cx="201600" cy="12600"/>
            </a:xfrm>
            <a:prstGeom prst="bentConnector3">
              <a:avLst>
                <a:gd name="adj1" fmla="val 51520"/>
              </a:avLst>
            </a:prstGeom>
            <a:ln w="12700">
              <a:solidFill>
                <a:srgbClr val="000000"/>
              </a:solidFill>
              <a:miter/>
            </a:ln>
          </p:spPr>
        </p:cxnSp>
        <p:cxnSp>
          <p:nvCxnSpPr>
            <p:cNvPr id="1835" name="AutoShape 68"/>
            <p:cNvCxnSpPr>
              <a:stCxn id="1832" idx="0"/>
            </p:cNvCxnSpPr>
            <p:nvPr/>
          </p:nvCxnSpPr>
          <p:spPr>
            <a:xfrm flipV="1" rot="16200000">
              <a:off x="3667320" y="3364200"/>
              <a:ext cx="201600" cy="414720"/>
            </a:xfrm>
            <a:prstGeom prst="bentConnector3">
              <a:avLst>
                <a:gd name="adj1" fmla="val 51520"/>
              </a:avLst>
            </a:prstGeom>
            <a:ln w="12700">
              <a:solidFill>
                <a:srgbClr val="000000"/>
              </a:solidFill>
              <a:miter/>
            </a:ln>
          </p:spPr>
        </p:cxnSp>
        <p:sp>
          <p:nvSpPr>
            <p:cNvPr id="1836" name="Text Box 69"/>
            <p:cNvSpPr/>
            <p:nvPr/>
          </p:nvSpPr>
          <p:spPr>
            <a:xfrm>
              <a:off x="4891680" y="314424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sp>
          <p:nvSpPr>
            <p:cNvPr id="1837" name="Text Box 70"/>
            <p:cNvSpPr/>
            <p:nvPr/>
          </p:nvSpPr>
          <p:spPr>
            <a:xfrm>
              <a:off x="4081320" y="357768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grpSp>
      <p:pic>
        <p:nvPicPr>
          <p:cNvPr id="1838" name="Picture 71" descr="house"/>
          <p:cNvPicPr/>
          <p:nvPr/>
        </p:nvPicPr>
        <p:blipFill>
          <a:blip r:embed="rId1">
            <a:grayscl/>
          </a:blip>
          <a:srcRect l="0" t="0" r="0" b="48747"/>
          <a:stretch/>
        </p:blipFill>
        <p:spPr>
          <a:xfrm>
            <a:off x="2315520" y="1308600"/>
            <a:ext cx="4370760" cy="1546200"/>
          </a:xfrm>
          <a:prstGeom prst="rect">
            <a:avLst/>
          </a:prstGeom>
          <a:ln w="0">
            <a:noFill/>
          </a:ln>
        </p:spPr>
      </p:pic>
      <p:sp>
        <p:nvSpPr>
          <p:cNvPr id="1839" name="Text Box 75"/>
          <p:cNvSpPr/>
          <p:nvPr/>
        </p:nvSpPr>
        <p:spPr>
          <a:xfrm>
            <a:off x="3840120" y="7794720"/>
            <a:ext cx="470520" cy="759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4400" spc="-1" strike="noStrike">
                <a:solidFill>
                  <a:srgbClr val="000000"/>
                </a:solidFill>
                <a:latin typeface="Calibri"/>
              </a:rPr>
              <a:t>X</a:t>
            </a:r>
            <a:endParaRPr b="0" lang="pt-BR" sz="4400" spc="-1" strike="noStrike">
              <a:solidFill>
                <a:srgbClr val="000000"/>
              </a:solidFill>
              <a:latin typeface="Arial"/>
            </a:endParaRPr>
          </a:p>
        </p:txBody>
      </p:sp>
      <p:sp>
        <p:nvSpPr>
          <p:cNvPr id="1840" name="Text Box 76"/>
          <p:cNvSpPr/>
          <p:nvPr/>
        </p:nvSpPr>
        <p:spPr>
          <a:xfrm>
            <a:off x="2807280" y="7941240"/>
            <a:ext cx="118080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2400" spc="-1" strike="noStrike">
                <a:solidFill>
                  <a:srgbClr val="000000"/>
                </a:solidFill>
                <a:latin typeface="Calibri"/>
              </a:rPr>
              <a:t>Ruptura</a:t>
            </a:r>
            <a:endParaRPr b="0" lang="pt-BR" sz="2400" spc="-1" strike="noStrike">
              <a:solidFill>
                <a:srgbClr val="000000"/>
              </a:solidFill>
              <a:latin typeface="Arial"/>
            </a:endParaRPr>
          </a:p>
        </p:txBody>
      </p:sp>
      <p:sp>
        <p:nvSpPr>
          <p:cNvPr id="1841" name="Text Box 77"/>
          <p:cNvSpPr/>
          <p:nvPr/>
        </p:nvSpPr>
        <p:spPr>
          <a:xfrm rot="20836200">
            <a:off x="5072400" y="5977080"/>
            <a:ext cx="39276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200" spc="-1" strike="noStrike">
                <a:solidFill>
                  <a:srgbClr val="000000"/>
                </a:solidFill>
                <a:latin typeface="Calibri"/>
              </a:rPr>
              <a:t>X</a:t>
            </a:r>
            <a:endParaRPr b="0" lang="pt-BR" sz="3200" spc="-1" strike="noStrike">
              <a:solidFill>
                <a:srgbClr val="000000"/>
              </a:solidFill>
              <a:latin typeface="Arial"/>
            </a:endParaRPr>
          </a:p>
        </p:txBody>
      </p:sp>
      <p:sp>
        <p:nvSpPr>
          <p:cNvPr id="1842" name="Text Box 78"/>
          <p:cNvSpPr/>
          <p:nvPr/>
        </p:nvSpPr>
        <p:spPr>
          <a:xfrm rot="20836200">
            <a:off x="6001560" y="4096080"/>
            <a:ext cx="39276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200" spc="-1" strike="noStrike">
                <a:solidFill>
                  <a:srgbClr val="000000"/>
                </a:solidFill>
                <a:latin typeface="Calibri"/>
              </a:rPr>
              <a:t>X</a:t>
            </a:r>
            <a:endParaRPr b="0" lang="pt-BR" sz="3200" spc="-1" strike="noStrike">
              <a:solidFill>
                <a:srgbClr val="000000"/>
              </a:solidFill>
              <a:latin typeface="Arial"/>
            </a:endParaRPr>
          </a:p>
        </p:txBody>
      </p:sp>
      <p:sp>
        <p:nvSpPr>
          <p:cNvPr id="1843" name="Text Box 79"/>
          <p:cNvSpPr/>
          <p:nvPr/>
        </p:nvSpPr>
        <p:spPr>
          <a:xfrm rot="20836200">
            <a:off x="6953400" y="2215080"/>
            <a:ext cx="39276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200" spc="-1" strike="noStrike">
                <a:solidFill>
                  <a:srgbClr val="000000"/>
                </a:solidFill>
                <a:latin typeface="Calibri"/>
              </a:rPr>
              <a:t>X</a:t>
            </a:r>
            <a:endParaRPr b="0" lang="pt-BR" sz="3200" spc="-1" strike="noStrike">
              <a:solidFill>
                <a:srgbClr val="000000"/>
              </a:solidFill>
              <a:latin typeface="Arial"/>
            </a:endParaRPr>
          </a:p>
        </p:txBody>
      </p:sp>
      <p:sp>
        <p:nvSpPr>
          <p:cNvPr id="1844" name="Text Box 81"/>
          <p:cNvSpPr/>
          <p:nvPr/>
        </p:nvSpPr>
        <p:spPr>
          <a:xfrm>
            <a:off x="4551120" y="7554600"/>
            <a:ext cx="2172240" cy="112500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85000"/>
              </a:lnSpc>
              <a:buClr>
                <a:srgbClr val="000000"/>
              </a:buClr>
              <a:buFont typeface="Wingdings" charset="2"/>
              <a:buChar char=""/>
            </a:pPr>
            <a:r>
              <a:rPr b="0" lang="pt-BR" sz="2000" spc="-1" strike="noStrike">
                <a:solidFill>
                  <a:srgbClr val="000000"/>
                </a:solidFill>
                <a:latin typeface="Calibri"/>
              </a:rPr>
              <a:t>Coordenador</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Supervisor</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Etc</a:t>
            </a:r>
            <a:endParaRPr b="0" lang="pt-BR" sz="2000" spc="-1" strike="noStrike">
              <a:solidFill>
                <a:srgbClr val="000000"/>
              </a:solidFill>
              <a:latin typeface="Arial"/>
            </a:endParaRPr>
          </a:p>
          <a:p>
            <a:pPr>
              <a:lnSpc>
                <a:spcPct val="85000"/>
              </a:lnSpc>
            </a:pPr>
            <a:endParaRPr b="0" lang="pt-BR" sz="2000" spc="-1" strike="noStrike">
              <a:solidFill>
                <a:srgbClr val="000000"/>
              </a:solidFill>
              <a:latin typeface="Arial"/>
            </a:endParaRPr>
          </a:p>
        </p:txBody>
      </p:sp>
      <p:sp>
        <p:nvSpPr>
          <p:cNvPr id="1845" name="Text Box 82"/>
          <p:cNvSpPr/>
          <p:nvPr/>
        </p:nvSpPr>
        <p:spPr>
          <a:xfrm>
            <a:off x="5460120" y="5798880"/>
            <a:ext cx="2169360" cy="112500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85000"/>
              </a:lnSpc>
              <a:buClr>
                <a:srgbClr val="000000"/>
              </a:buClr>
              <a:buFont typeface="Wingdings" charset="2"/>
              <a:buChar char=""/>
            </a:pPr>
            <a:r>
              <a:rPr b="0" lang="pt-BR" sz="2000" spc="-1" strike="noStrike">
                <a:solidFill>
                  <a:srgbClr val="000000"/>
                </a:solidFill>
                <a:latin typeface="Calibri"/>
              </a:rPr>
              <a:t>Gerente</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Superintend.</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Etc</a:t>
            </a:r>
            <a:endParaRPr b="0" lang="pt-BR" sz="2000" spc="-1" strike="noStrike">
              <a:solidFill>
                <a:srgbClr val="000000"/>
              </a:solidFill>
              <a:latin typeface="Arial"/>
            </a:endParaRPr>
          </a:p>
          <a:p>
            <a:pPr>
              <a:lnSpc>
                <a:spcPct val="85000"/>
              </a:lnSpc>
            </a:pPr>
            <a:endParaRPr b="0" lang="pt-BR" sz="2000" spc="-1" strike="noStrike">
              <a:solidFill>
                <a:srgbClr val="000000"/>
              </a:solidFill>
              <a:latin typeface="Arial"/>
            </a:endParaRPr>
          </a:p>
        </p:txBody>
      </p:sp>
      <p:sp>
        <p:nvSpPr>
          <p:cNvPr id="1846" name="Text Box 83"/>
          <p:cNvSpPr/>
          <p:nvPr/>
        </p:nvSpPr>
        <p:spPr>
          <a:xfrm>
            <a:off x="6460560" y="3917880"/>
            <a:ext cx="2595240" cy="8661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85000"/>
              </a:lnSpc>
              <a:buClr>
                <a:srgbClr val="000000"/>
              </a:buClr>
              <a:buFont typeface="Wingdings" charset="2"/>
              <a:buChar char=""/>
            </a:pPr>
            <a:r>
              <a:rPr b="0" lang="pt-BR" sz="2000" spc="-1" strike="noStrike">
                <a:solidFill>
                  <a:srgbClr val="000000"/>
                </a:solidFill>
                <a:latin typeface="Calibri"/>
              </a:rPr>
              <a:t>Diretor</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Vice-presidente</a:t>
            </a:r>
            <a:endParaRPr b="0" lang="pt-BR" sz="2000" spc="-1" strike="noStrike">
              <a:solidFill>
                <a:srgbClr val="000000"/>
              </a:solidFill>
              <a:latin typeface="Arial"/>
            </a:endParaRPr>
          </a:p>
          <a:p>
            <a:pPr>
              <a:lnSpc>
                <a:spcPct val="85000"/>
              </a:lnSpc>
            </a:pPr>
            <a:endParaRPr b="0" lang="pt-BR" sz="2000" spc="-1" strike="noStrike">
              <a:solidFill>
                <a:srgbClr val="000000"/>
              </a:solidFill>
              <a:latin typeface="Arial"/>
            </a:endParaRPr>
          </a:p>
        </p:txBody>
      </p:sp>
      <p:sp>
        <p:nvSpPr>
          <p:cNvPr id="1847" name="Text Box 84"/>
          <p:cNvSpPr/>
          <p:nvPr/>
        </p:nvSpPr>
        <p:spPr>
          <a:xfrm>
            <a:off x="7401240" y="2016000"/>
            <a:ext cx="1943640" cy="8661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85000"/>
              </a:lnSpc>
              <a:buClr>
                <a:srgbClr val="000000"/>
              </a:buClr>
              <a:buFont typeface="Wingdings" charset="2"/>
              <a:buChar char=""/>
            </a:pPr>
            <a:r>
              <a:rPr b="0" lang="pt-BR" sz="2000" spc="-1" strike="noStrike">
                <a:solidFill>
                  <a:srgbClr val="000000"/>
                </a:solidFill>
                <a:latin typeface="Calibri"/>
              </a:rPr>
              <a:t>Presidente</a:t>
            </a:r>
            <a:endParaRPr b="0" lang="pt-BR" sz="2000" spc="-1" strike="noStrike">
              <a:solidFill>
                <a:srgbClr val="000000"/>
              </a:solidFill>
              <a:latin typeface="Arial"/>
            </a:endParaRPr>
          </a:p>
          <a:p>
            <a:pPr marL="114480" indent="-114480">
              <a:lnSpc>
                <a:spcPct val="85000"/>
              </a:lnSpc>
              <a:tabLst>
                <a:tab algn="l" pos="0"/>
              </a:tabLst>
            </a:pPr>
            <a:endParaRPr b="0" lang="pt-BR" sz="2000" spc="-1" strike="noStrike">
              <a:solidFill>
                <a:srgbClr val="000000"/>
              </a:solidFill>
              <a:latin typeface="Arial"/>
            </a:endParaRPr>
          </a:p>
          <a:p>
            <a:pPr>
              <a:lnSpc>
                <a:spcPct val="85000"/>
              </a:lnSpc>
              <a:tabLst>
                <a:tab algn="l" pos="0"/>
              </a:tabLst>
            </a:pPr>
            <a:endParaRPr b="0" lang="pt-BR" sz="2000" spc="-1" strike="noStrike">
              <a:solidFill>
                <a:srgbClr val="000000"/>
              </a:solidFill>
              <a:latin typeface="Arial"/>
            </a:endParaRPr>
          </a:p>
        </p:txBody>
      </p:sp>
      <p:sp>
        <p:nvSpPr>
          <p:cNvPr id="1848" name="Text Box 85"/>
          <p:cNvSpPr/>
          <p:nvPr/>
        </p:nvSpPr>
        <p:spPr>
          <a:xfrm>
            <a:off x="12672360" y="9547200"/>
            <a:ext cx="4489560" cy="292680"/>
          </a:xfrm>
          <a:prstGeom prst="rect">
            <a:avLst/>
          </a:prstGeom>
          <a:noFill/>
          <a:ln w="0">
            <a:noFill/>
          </a:ln>
        </p:spPr>
        <p:style>
          <a:lnRef idx="0"/>
          <a:fillRef idx="0"/>
          <a:effectRef idx="0"/>
          <a:fontRef idx="minor"/>
        </p:style>
        <p:txBody>
          <a:bodyPr lIns="90000" rIns="90000" tIns="45000" bIns="45000" anchor="t">
            <a:spAutoFit/>
          </a:bodyPr>
          <a:p>
            <a:pPr>
              <a:lnSpc>
                <a:spcPts val="1599"/>
              </a:lnSpc>
              <a:spcBef>
                <a:spcPts val="901"/>
              </a:spcBef>
            </a:pPr>
            <a:r>
              <a:rPr b="0" lang="pt-BR" sz="1800" spc="-1" strike="noStrike">
                <a:solidFill>
                  <a:srgbClr val="000000"/>
                </a:solidFill>
                <a:latin typeface="Calibri"/>
              </a:rPr>
              <a:t>Fonte: The Leadership Pipeline – Ram Charan</a:t>
            </a:r>
            <a:endParaRPr b="0" lang="pt-BR" sz="1800" spc="-1" strike="noStrike">
              <a:solidFill>
                <a:srgbClr val="000000"/>
              </a:solidFill>
              <a:latin typeface="Arial"/>
            </a:endParaRPr>
          </a:p>
        </p:txBody>
      </p:sp>
      <p:sp>
        <p:nvSpPr>
          <p:cNvPr id="1849" name="CaixaDeTexto 80"/>
          <p:cNvSpPr/>
          <p:nvPr/>
        </p:nvSpPr>
        <p:spPr>
          <a:xfrm>
            <a:off x="7199640" y="6437880"/>
            <a:ext cx="10458360" cy="1369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800" spc="-1" strike="noStrike">
                <a:solidFill>
                  <a:srgbClr val="000000"/>
                </a:solidFill>
                <a:latin typeface="Calibri"/>
              </a:rPr>
              <a:t>Cada transição para o nível de liderança seguinte representa uma RUPTURA que implica aprendizado, aperfeiçoamento e desenvolvimento de habilidades.</a:t>
            </a:r>
            <a:endParaRPr b="0" lang="pt-BR" sz="2800" spc="-1" strike="noStrike">
              <a:solidFill>
                <a:srgbClr val="000000"/>
              </a:solidFill>
              <a:latin typeface="Arial"/>
            </a:endParaRPr>
          </a:p>
        </p:txBody>
      </p:sp>
      <p:sp>
        <p:nvSpPr>
          <p:cNvPr id="1850" name="CaixaDeTexto 81"/>
          <p:cNvSpPr/>
          <p:nvPr/>
        </p:nvSpPr>
        <p:spPr>
          <a:xfrm>
            <a:off x="9345240" y="1138680"/>
            <a:ext cx="6423120" cy="577080"/>
          </a:xfrm>
          <a:prstGeom prst="rect">
            <a:avLst/>
          </a:prstGeom>
          <a:gradFill rotWithShape="0">
            <a:gsLst>
              <a:gs pos="0">
                <a:srgbClr val="2e5f99"/>
              </a:gs>
              <a:gs pos="100000">
                <a:srgbClr val="3c7ac7"/>
              </a:gs>
            </a:gsLst>
            <a:lin ang="16200000"/>
          </a:gradFill>
          <a:ln w="0">
            <a:noFill/>
          </a:ln>
          <a:effectLst>
            <a:outerShdw blurRad="39960" dir="5400000" dist="23040" rotWithShape="0">
              <a:srgbClr val="000000">
                <a:alpha val="35000"/>
              </a:srgbClr>
            </a:outerShdw>
          </a:effectLst>
        </p:spPr>
        <p:style>
          <a:lnRef idx="0">
            <a:schemeClr val="accent1"/>
          </a:lnRef>
          <a:fillRef idx="3">
            <a:schemeClr val="accent1"/>
          </a:fillRef>
          <a:effectRef idx="3">
            <a:schemeClr val="accent1"/>
          </a:effectRef>
          <a:fontRef idx="minor"/>
        </p:style>
        <p:txBody>
          <a:bodyPr lIns="90000" rIns="90000" tIns="45000" bIns="45000" anchor="t">
            <a:spAutoFit/>
          </a:bodyPr>
          <a:p>
            <a:pPr algn="ctr">
              <a:lnSpc>
                <a:spcPct val="100000"/>
              </a:lnSpc>
            </a:pPr>
            <a:r>
              <a:rPr b="1" lang="pt-BR" sz="3200" spc="-1" strike="noStrike">
                <a:solidFill>
                  <a:schemeClr val="lt1"/>
                </a:solidFill>
                <a:latin typeface="Calibri"/>
              </a:rPr>
              <a:t>É possível aprender a “liderar”?</a:t>
            </a:r>
            <a:endParaRPr b="0" lang="pt-BR" sz="3200" spc="-1" strike="noStrike">
              <a:solidFill>
                <a:srgbClr val="000000"/>
              </a:solidFill>
              <a:latin typeface="Arial"/>
            </a:endParaRPr>
          </a:p>
        </p:txBody>
      </p:sp>
      <p:sp>
        <p:nvSpPr>
          <p:cNvPr id="1851" name="CaixaDeTexto 82"/>
          <p:cNvSpPr/>
          <p:nvPr/>
        </p:nvSpPr>
        <p:spPr>
          <a:xfrm>
            <a:off x="8096760" y="4717080"/>
            <a:ext cx="95608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800" spc="-1" strike="noStrike">
                <a:solidFill>
                  <a:srgbClr val="000000"/>
                </a:solidFill>
                <a:latin typeface="Calibri"/>
              </a:rPr>
              <a:t>O processo de desenvolvimento da liderança se dá a partir de 4 transições fundamentais. </a:t>
            </a:r>
            <a:endParaRPr b="0" lang="pt-BR" sz="2800" spc="-1" strike="noStrike">
              <a:solidFill>
                <a:srgbClr val="000000"/>
              </a:solidFill>
              <a:latin typeface="Arial"/>
            </a:endParaRPr>
          </a:p>
        </p:txBody>
      </p:sp>
      <p:sp>
        <p:nvSpPr>
          <p:cNvPr id="1852" name="CaixaDeTexto 83"/>
          <p:cNvSpPr/>
          <p:nvPr/>
        </p:nvSpPr>
        <p:spPr>
          <a:xfrm>
            <a:off x="9088200" y="2641320"/>
            <a:ext cx="8569800" cy="1369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800" spc="-1" strike="noStrike">
                <a:solidFill>
                  <a:srgbClr val="000000"/>
                </a:solidFill>
                <a:latin typeface="Calibri"/>
              </a:rPr>
              <a:t>A teoria do pipeline de liderança diz que a liderança pode se desenvolver de acordo com o perfil e habilidades de cada profissional.</a:t>
            </a:r>
            <a:endParaRPr b="0" lang="pt-BR" sz="2800" spc="-1" strike="noStrike">
              <a:solidFill>
                <a:srgbClr val="000000"/>
              </a:solidFill>
              <a:latin typeface="Arial"/>
            </a:endParaRPr>
          </a:p>
        </p:txBody>
      </p:sp>
      <p:sp>
        <p:nvSpPr>
          <p:cNvPr id="1853" name="CaixaDeTexto 84"/>
          <p:cNvSpPr/>
          <p:nvPr/>
        </p:nvSpPr>
        <p:spPr>
          <a:xfrm>
            <a:off x="6284880" y="8465040"/>
            <a:ext cx="113727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800" spc="-1" strike="noStrike">
                <a:solidFill>
                  <a:srgbClr val="000000"/>
                </a:solidFill>
                <a:latin typeface="Calibri"/>
              </a:rPr>
              <a:t>Para cada ruptura, é necessário abandonar muitos dos hábitos, atividades e formas de trabalho do nível anterior</a:t>
            </a:r>
            <a:endParaRPr b="0" lang="pt-B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54" name="Picture 3" descr=""/>
          <p:cNvPicPr/>
          <p:nvPr/>
        </p:nvPicPr>
        <p:blipFill>
          <a:blip r:embed="rId1"/>
          <a:stretch/>
        </p:blipFill>
        <p:spPr>
          <a:xfrm>
            <a:off x="3167280" y="1182960"/>
            <a:ext cx="12817080" cy="9000720"/>
          </a:xfrm>
          <a:prstGeom prst="rect">
            <a:avLst/>
          </a:prstGeom>
          <a:ln w="0">
            <a:noFill/>
          </a:ln>
        </p:spPr>
      </p:pic>
      <p:sp>
        <p:nvSpPr>
          <p:cNvPr id="1855" name="Text Box 4"/>
          <p:cNvSpPr/>
          <p:nvPr/>
        </p:nvSpPr>
        <p:spPr>
          <a:xfrm>
            <a:off x="7704000" y="9593640"/>
            <a:ext cx="7921440" cy="363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spcBef>
                <a:spcPts val="901"/>
              </a:spcBef>
            </a:pPr>
            <a:r>
              <a:rPr b="0" lang="pt-BR" sz="1800" spc="-1" strike="noStrike">
                <a:solidFill>
                  <a:srgbClr val="000000"/>
                </a:solidFill>
                <a:latin typeface="Calibri"/>
              </a:rPr>
              <a:t>Fonte: Robert Katz, Skills of an Effective Administrator</a:t>
            </a:r>
            <a:endParaRPr b="0" lang="pt-BR" sz="1800" spc="-1" strike="noStrike">
              <a:solidFill>
                <a:srgbClr val="000000"/>
              </a:solidFill>
              <a:latin typeface="Arial"/>
            </a:endParaRPr>
          </a:p>
        </p:txBody>
      </p:sp>
      <p:sp>
        <p:nvSpPr>
          <p:cNvPr id="1856"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Habilidades gerenciais</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7"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Pipeline de Liderança</a:t>
            </a:r>
            <a:endParaRPr b="0" lang="pt-BR" sz="4050" spc="-1" strike="noStrike">
              <a:solidFill>
                <a:srgbClr val="000000"/>
              </a:solidFill>
              <a:latin typeface="Calibri"/>
            </a:endParaRPr>
          </a:p>
        </p:txBody>
      </p:sp>
      <p:sp>
        <p:nvSpPr>
          <p:cNvPr id="1858" name="PlaceHolder 2"/>
          <p:cNvSpPr>
            <a:spLocks noGrp="1"/>
          </p:cNvSpPr>
          <p:nvPr>
            <p:ph/>
          </p:nvPr>
        </p:nvSpPr>
        <p:spPr>
          <a:xfrm>
            <a:off x="709560" y="1239480"/>
            <a:ext cx="16184160" cy="8280000"/>
          </a:xfrm>
          <a:prstGeom prst="rect">
            <a:avLst/>
          </a:prstGeom>
          <a:noFill/>
          <a:ln w="0">
            <a:noFill/>
          </a:ln>
        </p:spPr>
        <p:txBody>
          <a:bodyPr lIns="90000" rIns="90000" tIns="45000" bIns="45000" anchor="t">
            <a:normAutofit fontScale="62000"/>
          </a:bodyPr>
          <a:p>
            <a:pPr indent="0">
              <a:lnSpc>
                <a:spcPct val="140000"/>
              </a:lnSpc>
              <a:spcAft>
                <a:spcPts val="675"/>
              </a:spcAft>
              <a:buNone/>
              <a:tabLst>
                <a:tab algn="l" pos="0"/>
              </a:tabLst>
            </a:pPr>
            <a:r>
              <a:rPr b="1" lang="pt-BR" sz="6400" spc="-1" strike="noStrike">
                <a:solidFill>
                  <a:srgbClr val="000000"/>
                </a:solidFill>
                <a:latin typeface="Calibri"/>
              </a:rPr>
              <a:t>Contribuinte Individual</a:t>
            </a:r>
            <a:endParaRPr b="0" lang="pt-BR" sz="6400" spc="-1" strike="noStrike">
              <a:solidFill>
                <a:srgbClr val="000000"/>
              </a:solidFill>
              <a:latin typeface="Calibri"/>
            </a:endParaRPr>
          </a:p>
          <a:p>
            <a:pPr indent="0">
              <a:lnSpc>
                <a:spcPct val="120000"/>
              </a:lnSpc>
              <a:spcAft>
                <a:spcPts val="675"/>
              </a:spcAft>
              <a:buNone/>
              <a:tabLst>
                <a:tab algn="l" pos="0"/>
              </a:tabLst>
            </a:pPr>
            <a:r>
              <a:rPr b="0" lang="pt-BR" sz="5400" spc="-1" strike="noStrike">
                <a:solidFill>
                  <a:srgbClr val="000000"/>
                </a:solidFill>
                <a:latin typeface="Calibri"/>
              </a:rPr>
              <a:t>Não tem responsabilidade sobre a atuação de nenhum outro indivíduo.</a:t>
            </a:r>
            <a:endParaRPr b="0" lang="pt-BR" sz="5400" spc="-1" strike="noStrike">
              <a:solidFill>
                <a:srgbClr val="000000"/>
              </a:solidFill>
              <a:latin typeface="Calibri"/>
            </a:endParaRPr>
          </a:p>
          <a:p>
            <a:pPr marL="302400" indent="-302400">
              <a:lnSpc>
                <a:spcPct val="120000"/>
              </a:lnSpc>
              <a:spcAft>
                <a:spcPts val="675"/>
              </a:spcAft>
              <a:buClr>
                <a:srgbClr val="4f81bd"/>
              </a:buClr>
              <a:buSzPct val="120000"/>
              <a:buFont typeface="Wingdings" charset="2"/>
              <a:buChar char=""/>
              <a:tabLst>
                <a:tab algn="l" pos="0"/>
              </a:tabLst>
            </a:pPr>
            <a:r>
              <a:rPr b="0" lang="pt-BR" sz="5400" spc="-1" strike="noStrike">
                <a:solidFill>
                  <a:srgbClr val="000000"/>
                </a:solidFill>
                <a:latin typeface="Calibri"/>
              </a:rPr>
              <a:t>100% do resultado é decorrente do próprio trabalho individual. É um realizador/ executor.</a:t>
            </a:r>
            <a:endParaRPr b="0" lang="pt-BR" sz="5400" spc="-1" strike="noStrike">
              <a:solidFill>
                <a:srgbClr val="000000"/>
              </a:solidFill>
              <a:latin typeface="Calibri"/>
            </a:endParaRPr>
          </a:p>
          <a:p>
            <a:pPr marL="302400" indent="-302400">
              <a:lnSpc>
                <a:spcPct val="120000"/>
              </a:lnSpc>
              <a:spcAft>
                <a:spcPts val="675"/>
              </a:spcAft>
              <a:buClr>
                <a:srgbClr val="4f81bd"/>
              </a:buClr>
              <a:buSzPct val="120000"/>
              <a:buFont typeface="Wingdings" charset="2"/>
              <a:buChar char=""/>
              <a:tabLst>
                <a:tab algn="l" pos="0"/>
              </a:tabLst>
            </a:pPr>
            <a:r>
              <a:rPr b="0" lang="pt-BR" sz="5400" spc="-1" strike="noStrike">
                <a:solidFill>
                  <a:srgbClr val="000000"/>
                </a:solidFill>
                <a:latin typeface="Calibri"/>
              </a:rPr>
              <a:t>O desafio é entender o contexto, aplicar bem suas competências técnicas e trabalhar em equipe</a:t>
            </a:r>
            <a:endParaRPr b="0" lang="pt-BR" sz="5400" spc="-1" strike="noStrike">
              <a:solidFill>
                <a:srgbClr val="000000"/>
              </a:solidFill>
              <a:latin typeface="Calibri"/>
            </a:endParaRPr>
          </a:p>
          <a:p>
            <a:pPr marL="302400" indent="-302400">
              <a:lnSpc>
                <a:spcPct val="120000"/>
              </a:lnSpc>
              <a:spcAft>
                <a:spcPts val="675"/>
              </a:spcAft>
              <a:buClr>
                <a:srgbClr val="4f81bd"/>
              </a:buClr>
              <a:buSzPct val="120000"/>
              <a:buFont typeface="Wingdings" charset="2"/>
              <a:buChar char=""/>
              <a:tabLst>
                <a:tab algn="l" pos="0"/>
              </a:tabLst>
            </a:pPr>
            <a:r>
              <a:rPr b="0" lang="pt-BR" sz="5400" spc="-1" strike="noStrike">
                <a:solidFill>
                  <a:srgbClr val="000000"/>
                </a:solidFill>
                <a:latin typeface="Calibri"/>
              </a:rPr>
              <a:t>Busca o autodesenvolvimento e pede apoio do gestor</a:t>
            </a:r>
            <a:endParaRPr b="0" lang="pt-BR" sz="5400" spc="-1" strike="noStrike">
              <a:solidFill>
                <a:srgbClr val="000000"/>
              </a:solidFill>
              <a:latin typeface="Calibri"/>
            </a:endParaRPr>
          </a:p>
          <a:p>
            <a:pPr marL="302400" indent="-302400">
              <a:lnSpc>
                <a:spcPct val="120000"/>
              </a:lnSpc>
              <a:spcAft>
                <a:spcPts val="675"/>
              </a:spcAft>
              <a:buClr>
                <a:srgbClr val="4f81bd"/>
              </a:buClr>
              <a:buSzPct val="120000"/>
              <a:buFont typeface="Wingdings" charset="2"/>
              <a:buChar char=""/>
              <a:tabLst>
                <a:tab algn="l" pos="0"/>
              </a:tabLst>
            </a:pPr>
            <a:r>
              <a:rPr b="0" lang="pt-BR" sz="5400" spc="-1" strike="noStrike">
                <a:solidFill>
                  <a:srgbClr val="000000"/>
                </a:solidFill>
                <a:latin typeface="Calibri"/>
              </a:rPr>
              <a:t>Aproveita eventuais oportunidades para se desenvolver</a:t>
            </a:r>
            <a:endParaRPr b="0" lang="pt-BR" sz="5400" spc="-1" strike="noStrike">
              <a:solidFill>
                <a:srgbClr val="000000"/>
              </a:solidFill>
              <a:latin typeface="Calibri"/>
            </a:endParaRPr>
          </a:p>
          <a:p>
            <a:pPr indent="0">
              <a:lnSpc>
                <a:spcPct val="120000"/>
              </a:lnSpc>
              <a:spcAft>
                <a:spcPts val="675"/>
              </a:spcAft>
              <a:buNone/>
              <a:tabLst>
                <a:tab algn="l" pos="0"/>
              </a:tabLst>
            </a:pPr>
            <a:endParaRPr b="0" lang="pt-BR" sz="5400" spc="-1" strike="noStrike">
              <a:solidFill>
                <a:srgbClr val="000000"/>
              </a:solidFill>
              <a:latin typeface="Calibri"/>
            </a:endParaRPr>
          </a:p>
          <a:p>
            <a:pPr indent="0">
              <a:lnSpc>
                <a:spcPct val="120000"/>
              </a:lnSpc>
              <a:spcAft>
                <a:spcPts val="675"/>
              </a:spcAft>
              <a:buNone/>
              <a:tabLst>
                <a:tab algn="l" pos="0"/>
              </a:tabLst>
            </a:pPr>
            <a:r>
              <a:rPr b="0" lang="pt-BR" sz="5400" spc="-1" strike="noStrike">
                <a:solidFill>
                  <a:srgbClr val="000000"/>
                </a:solidFill>
                <a:latin typeface="Calibri"/>
              </a:rPr>
              <a:t>Exemplos de sinais de preparação para o próximo nível:</a:t>
            </a:r>
            <a:endParaRPr b="0" lang="pt-BR" sz="5400" spc="-1" strike="noStrike">
              <a:solidFill>
                <a:srgbClr val="000000"/>
              </a:solidFill>
              <a:latin typeface="Calibri"/>
            </a:endParaRPr>
          </a:p>
          <a:p>
            <a:pPr marL="302400" indent="-302400">
              <a:lnSpc>
                <a:spcPct val="120000"/>
              </a:lnSpc>
              <a:spcAft>
                <a:spcPts val="675"/>
              </a:spcAft>
              <a:buClr>
                <a:srgbClr val="4f81bd"/>
              </a:buClr>
              <a:buSzPct val="120000"/>
              <a:buFont typeface="Wingdings" charset="2"/>
              <a:buChar char=""/>
              <a:tabLst>
                <a:tab algn="l" pos="0"/>
              </a:tabLst>
            </a:pPr>
            <a:r>
              <a:rPr b="0" i="1" lang="pt-BR" sz="5400" spc="-1" strike="noStrike">
                <a:solidFill>
                  <a:srgbClr val="000000"/>
                </a:solidFill>
                <a:latin typeface="Calibri"/>
              </a:rPr>
              <a:t>Começa a se portar como líder de um grupo (mesmo que informalmente), demonstra ter capacidade e preocupação com as atividades da área/ processos, além das suas atribuições individuais, apoia o desenvolvimento dos pares</a:t>
            </a:r>
            <a:endParaRPr b="0" lang="pt-BR" sz="5400" spc="-1" strike="noStrike">
              <a:solidFill>
                <a:srgbClr val="000000"/>
              </a:solidFill>
              <a:latin typeface="Calibri"/>
            </a:endParaRPr>
          </a:p>
        </p:txBody>
      </p:sp>
      <p:sp>
        <p:nvSpPr>
          <p:cNvPr id="1859" name="AutoShape 23"/>
          <p:cNvSpPr/>
          <p:nvPr/>
        </p:nvSpPr>
        <p:spPr>
          <a:xfrm>
            <a:off x="14540760" y="1038960"/>
            <a:ext cx="548640" cy="29232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60" name="AutoShape 24"/>
          <p:cNvSpPr/>
          <p:nvPr/>
        </p:nvSpPr>
        <p:spPr>
          <a:xfrm>
            <a:off x="14109120" y="1603440"/>
            <a:ext cx="4028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61" name="AutoShape 25"/>
          <p:cNvSpPr/>
          <p:nvPr/>
        </p:nvSpPr>
        <p:spPr>
          <a:xfrm>
            <a:off x="14629320" y="1603440"/>
            <a:ext cx="39996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62" name="AutoShape 26"/>
          <p:cNvSpPr/>
          <p:nvPr/>
        </p:nvSpPr>
        <p:spPr>
          <a:xfrm>
            <a:off x="15152400" y="1603440"/>
            <a:ext cx="399960" cy="27144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863" name="AutoShape 27"/>
          <p:cNvCxnSpPr>
            <a:stCxn id="1860" idx="0"/>
            <a:endCxn id="1859" idx="2"/>
          </p:cNvCxnSpPr>
          <p:nvPr/>
        </p:nvCxnSpPr>
        <p:spPr>
          <a:xfrm flipH="1" flipV="1" rot="5400000">
            <a:off x="14426640" y="1215000"/>
            <a:ext cx="272520" cy="505080"/>
          </a:xfrm>
          <a:prstGeom prst="bentConnector3">
            <a:avLst>
              <a:gd name="adj1" fmla="val 49867"/>
            </a:avLst>
          </a:prstGeom>
          <a:ln w="12700">
            <a:solidFill>
              <a:srgbClr val="000000"/>
            </a:solidFill>
            <a:miter/>
          </a:ln>
        </p:spPr>
      </p:cxnSp>
      <p:cxnSp>
        <p:nvCxnSpPr>
          <p:cNvPr id="1864" name="AutoShape 28"/>
          <p:cNvCxnSpPr>
            <a:stCxn id="1861" idx="0"/>
            <a:endCxn id="1859" idx="2"/>
          </p:cNvCxnSpPr>
          <p:nvPr/>
        </p:nvCxnSpPr>
        <p:spPr>
          <a:xfrm flipV="1" rot="16200000">
            <a:off x="14685840" y="1460160"/>
            <a:ext cx="272520" cy="14400"/>
          </a:xfrm>
          <a:prstGeom prst="bentConnector3">
            <a:avLst>
              <a:gd name="adj1" fmla="val 49867"/>
            </a:avLst>
          </a:prstGeom>
          <a:ln w="12700">
            <a:solidFill>
              <a:srgbClr val="000000"/>
            </a:solidFill>
            <a:miter/>
          </a:ln>
        </p:spPr>
      </p:cxnSp>
      <p:cxnSp>
        <p:nvCxnSpPr>
          <p:cNvPr id="1865" name="AutoShape 29"/>
          <p:cNvCxnSpPr>
            <a:stCxn id="1862" idx="0"/>
            <a:endCxn id="1859" idx="2"/>
          </p:cNvCxnSpPr>
          <p:nvPr/>
        </p:nvCxnSpPr>
        <p:spPr>
          <a:xfrm flipV="1" rot="16200000">
            <a:off x="14947560" y="1198800"/>
            <a:ext cx="272520" cy="537480"/>
          </a:xfrm>
          <a:prstGeom prst="bentConnector3">
            <a:avLst>
              <a:gd name="adj1" fmla="val 49867"/>
            </a:avLst>
          </a:prstGeom>
          <a:ln w="12700">
            <a:solidFill>
              <a:srgbClr val="000000"/>
            </a:solidFill>
            <a:miter/>
          </a:ln>
        </p:spPr>
      </p:cxn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6"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Pipeline de Liderança</a:t>
            </a:r>
            <a:endParaRPr b="0" lang="pt-BR" sz="4050" spc="-1" strike="noStrike">
              <a:solidFill>
                <a:srgbClr val="000000"/>
              </a:solidFill>
              <a:latin typeface="Calibri"/>
            </a:endParaRPr>
          </a:p>
        </p:txBody>
      </p:sp>
      <p:sp>
        <p:nvSpPr>
          <p:cNvPr id="1867" name="PlaceHolder 2"/>
          <p:cNvSpPr>
            <a:spLocks noGrp="1"/>
          </p:cNvSpPr>
          <p:nvPr>
            <p:ph/>
          </p:nvPr>
        </p:nvSpPr>
        <p:spPr>
          <a:xfrm>
            <a:off x="710280" y="1213920"/>
            <a:ext cx="16183800" cy="8496720"/>
          </a:xfrm>
          <a:prstGeom prst="rect">
            <a:avLst/>
          </a:prstGeom>
          <a:noFill/>
          <a:ln w="0">
            <a:noFill/>
          </a:ln>
        </p:spPr>
        <p:txBody>
          <a:bodyPr lIns="90000" rIns="90000" tIns="45000" bIns="45000" anchor="t">
            <a:normAutofit/>
          </a:bodyPr>
          <a:p>
            <a:pPr indent="0">
              <a:lnSpc>
                <a:spcPct val="120000"/>
              </a:lnSpc>
              <a:spcAft>
                <a:spcPts val="675"/>
              </a:spcAft>
              <a:buNone/>
              <a:tabLst>
                <a:tab algn="l" pos="0"/>
              </a:tabLst>
            </a:pPr>
            <a:r>
              <a:rPr b="1" lang="pt-BR" sz="4000" spc="-1" strike="noStrike">
                <a:solidFill>
                  <a:srgbClr val="000000"/>
                </a:solidFill>
                <a:latin typeface="Calibri"/>
              </a:rPr>
              <a:t>Líder de Equipe</a:t>
            </a:r>
            <a:endParaRPr b="0" lang="pt-BR" sz="4000" spc="-1" strike="noStrike">
              <a:solidFill>
                <a:srgbClr val="000000"/>
              </a:solidFill>
              <a:latin typeface="Calibri"/>
            </a:endParaRPr>
          </a:p>
          <a:p>
            <a:pPr indent="0">
              <a:lnSpc>
                <a:spcPct val="120000"/>
              </a:lnSpc>
              <a:spcAft>
                <a:spcPts val="675"/>
              </a:spcAft>
              <a:buNone/>
              <a:tabLst>
                <a:tab algn="l" pos="0"/>
              </a:tabLst>
            </a:pPr>
            <a:r>
              <a:rPr b="0" lang="pt-BR" sz="3400" spc="-1" strike="noStrike">
                <a:solidFill>
                  <a:srgbClr val="000000"/>
                </a:solidFill>
                <a:latin typeface="Calibri"/>
              </a:rPr>
              <a:t>Aqui tem início do desenvolvimento das competências básicas de liderança</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Passa 50% do tempo desenvolvendo sua tarefa individual e 50% supervisionando a equipe</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Age taticamente, junto com a equipe</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Investe no seu aprendizado e colabora com o desenvolvimento da sua equipe  </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Comunica-se com seus superiores e sua equipe</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Começa a usar o feedback como ferramenta de desenvolvimento</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Tem que fazer acompanhamento diário das atividades da equipe, supervisionando cada um </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Delega atividades de forma pontual e dirigida</a:t>
            </a:r>
            <a:endParaRPr b="0" lang="pt-BR" sz="3400" spc="-1" strike="noStrike">
              <a:solidFill>
                <a:srgbClr val="000000"/>
              </a:solidFill>
              <a:latin typeface="Calibri"/>
            </a:endParaRPr>
          </a:p>
        </p:txBody>
      </p:sp>
      <p:sp>
        <p:nvSpPr>
          <p:cNvPr id="1868" name="AutoShape 14"/>
          <p:cNvSpPr/>
          <p:nvPr/>
        </p:nvSpPr>
        <p:spPr>
          <a:xfrm>
            <a:off x="14499360" y="1110960"/>
            <a:ext cx="548640" cy="29232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69" name="AutoShape 15"/>
          <p:cNvSpPr/>
          <p:nvPr/>
        </p:nvSpPr>
        <p:spPr>
          <a:xfrm>
            <a:off x="13804920" y="1675440"/>
            <a:ext cx="39996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70" name="AutoShape 16"/>
          <p:cNvSpPr/>
          <p:nvPr/>
        </p:nvSpPr>
        <p:spPr>
          <a:xfrm>
            <a:off x="14322240" y="1675440"/>
            <a:ext cx="4028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71" name="AutoShape 17"/>
          <p:cNvSpPr/>
          <p:nvPr/>
        </p:nvSpPr>
        <p:spPr>
          <a:xfrm>
            <a:off x="14842440" y="1675440"/>
            <a:ext cx="4028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72" name="AutoShape 18"/>
          <p:cNvSpPr/>
          <p:nvPr/>
        </p:nvSpPr>
        <p:spPr>
          <a:xfrm>
            <a:off x="15365520" y="1675440"/>
            <a:ext cx="4028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873" name="AutoShape 19"/>
          <p:cNvCxnSpPr>
            <a:stCxn id="1869" idx="0"/>
            <a:endCxn id="1868" idx="2"/>
          </p:cNvCxnSpPr>
          <p:nvPr/>
        </p:nvCxnSpPr>
        <p:spPr>
          <a:xfrm flipH="1" flipV="1" rot="5400000">
            <a:off x="14253120" y="1154880"/>
            <a:ext cx="272520" cy="769320"/>
          </a:xfrm>
          <a:prstGeom prst="bentConnector3">
            <a:avLst>
              <a:gd name="adj1" fmla="val 49867"/>
            </a:avLst>
          </a:prstGeom>
          <a:ln w="12700">
            <a:solidFill>
              <a:srgbClr val="000000"/>
            </a:solidFill>
            <a:miter/>
          </a:ln>
        </p:spPr>
      </p:cxnSp>
      <p:cxnSp>
        <p:nvCxnSpPr>
          <p:cNvPr id="1874" name="AutoShape 20"/>
          <p:cNvCxnSpPr>
            <a:stCxn id="1870" idx="0"/>
            <a:endCxn id="1868" idx="2"/>
          </p:cNvCxnSpPr>
          <p:nvPr/>
        </p:nvCxnSpPr>
        <p:spPr>
          <a:xfrm flipH="1" flipV="1" rot="5400000">
            <a:off x="14512320" y="1414440"/>
            <a:ext cx="272520" cy="250560"/>
          </a:xfrm>
          <a:prstGeom prst="bentConnector3">
            <a:avLst>
              <a:gd name="adj1" fmla="val 49867"/>
            </a:avLst>
          </a:prstGeom>
          <a:ln w="12700">
            <a:solidFill>
              <a:srgbClr val="000000"/>
            </a:solidFill>
            <a:miter/>
          </a:ln>
        </p:spPr>
      </p:cxnSp>
      <p:cxnSp>
        <p:nvCxnSpPr>
          <p:cNvPr id="1875" name="AutoShape 21"/>
          <p:cNvCxnSpPr>
            <a:stCxn id="1871" idx="0"/>
            <a:endCxn id="1868" idx="2"/>
          </p:cNvCxnSpPr>
          <p:nvPr/>
        </p:nvCxnSpPr>
        <p:spPr>
          <a:xfrm flipV="1" rot="16200000">
            <a:off x="14772600" y="1404360"/>
            <a:ext cx="272520" cy="270360"/>
          </a:xfrm>
          <a:prstGeom prst="bentConnector3">
            <a:avLst>
              <a:gd name="adj1" fmla="val 49867"/>
            </a:avLst>
          </a:prstGeom>
          <a:ln w="12700">
            <a:solidFill>
              <a:srgbClr val="000000"/>
            </a:solidFill>
            <a:miter/>
          </a:ln>
        </p:spPr>
      </p:cxnSp>
      <p:cxnSp>
        <p:nvCxnSpPr>
          <p:cNvPr id="1876" name="AutoShape 22"/>
          <p:cNvCxnSpPr>
            <a:stCxn id="1872" idx="0"/>
            <a:endCxn id="1868" idx="2"/>
          </p:cNvCxnSpPr>
          <p:nvPr/>
        </p:nvCxnSpPr>
        <p:spPr>
          <a:xfrm flipV="1" rot="16200000">
            <a:off x="15033960" y="1142640"/>
            <a:ext cx="272520" cy="793440"/>
          </a:xfrm>
          <a:prstGeom prst="bentConnector3">
            <a:avLst>
              <a:gd name="adj1" fmla="val 49867"/>
            </a:avLst>
          </a:prstGeom>
          <a:ln w="12700">
            <a:solidFill>
              <a:srgbClr val="000000"/>
            </a:solidFill>
            <a:miter/>
          </a:ln>
        </p:spPr>
      </p:cxn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7"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Pipeline de Liderança</a:t>
            </a:r>
            <a:endParaRPr b="0" lang="pt-BR" sz="4050" spc="-1" strike="noStrike">
              <a:solidFill>
                <a:srgbClr val="000000"/>
              </a:solidFill>
              <a:latin typeface="Calibri"/>
            </a:endParaRPr>
          </a:p>
        </p:txBody>
      </p:sp>
      <p:sp>
        <p:nvSpPr>
          <p:cNvPr id="1878" name="PlaceHolder 2"/>
          <p:cNvSpPr>
            <a:spLocks noGrp="1"/>
          </p:cNvSpPr>
          <p:nvPr>
            <p:ph/>
          </p:nvPr>
        </p:nvSpPr>
        <p:spPr>
          <a:xfrm>
            <a:off x="710280" y="1254960"/>
            <a:ext cx="16183800" cy="8496720"/>
          </a:xfrm>
          <a:prstGeom prst="rect">
            <a:avLst/>
          </a:prstGeom>
          <a:noFill/>
          <a:ln w="0">
            <a:noFill/>
          </a:ln>
        </p:spPr>
        <p:txBody>
          <a:bodyPr lIns="90000" rIns="90000" tIns="45000" bIns="45000" anchor="t">
            <a:normAutofit fontScale="86000"/>
          </a:bodyPr>
          <a:p>
            <a:pPr indent="0">
              <a:lnSpc>
                <a:spcPct val="120000"/>
              </a:lnSpc>
              <a:spcAft>
                <a:spcPts val="675"/>
              </a:spcAft>
              <a:buNone/>
              <a:tabLst>
                <a:tab algn="l" pos="0"/>
              </a:tabLst>
            </a:pPr>
            <a:r>
              <a:rPr b="1" lang="pt-BR" sz="4700" spc="-1" strike="noStrike">
                <a:solidFill>
                  <a:srgbClr val="000000"/>
                </a:solidFill>
                <a:latin typeface="Calibri"/>
              </a:rPr>
              <a:t>Líder de Líderes</a:t>
            </a:r>
            <a:endParaRPr b="0" lang="pt-BR" sz="4700" spc="-1" strike="noStrike">
              <a:solidFill>
                <a:srgbClr val="000000"/>
              </a:solidFill>
              <a:latin typeface="Calibri"/>
            </a:endParaRPr>
          </a:p>
          <a:p>
            <a:pPr indent="0">
              <a:lnSpc>
                <a:spcPct val="130000"/>
              </a:lnSpc>
              <a:spcAft>
                <a:spcPts val="675"/>
              </a:spcAft>
              <a:buNone/>
              <a:tabLst>
                <a:tab algn="l" pos="0"/>
              </a:tabLst>
            </a:pPr>
            <a:r>
              <a:rPr b="0" lang="pt-BR" sz="4000" spc="-1" strike="noStrike">
                <a:solidFill>
                  <a:srgbClr val="000000"/>
                </a:solidFill>
                <a:latin typeface="Calibri"/>
              </a:rPr>
              <a:t>Começa a pensar estrategicamente, diminuindo a atuação tática</a:t>
            </a:r>
            <a:endParaRPr b="0" lang="pt-BR" sz="4000" spc="-1" strike="noStrike">
              <a:solidFill>
                <a:srgbClr val="000000"/>
              </a:solidFill>
              <a:latin typeface="Calibri"/>
            </a:endParaRPr>
          </a:p>
          <a:p>
            <a:pPr marL="283320" indent="-283320">
              <a:lnSpc>
                <a:spcPct val="130000"/>
              </a:lnSpc>
              <a:spcAft>
                <a:spcPts val="675"/>
              </a:spcAft>
              <a:buClr>
                <a:srgbClr val="4f81bd"/>
              </a:buClr>
              <a:buSzPct val="120000"/>
              <a:buFont typeface="Wingdings" charset="2"/>
              <a:buChar char=""/>
              <a:tabLst>
                <a:tab algn="l" pos="0"/>
              </a:tabLst>
            </a:pPr>
            <a:r>
              <a:rPr b="0" lang="pt-BR" sz="4000" spc="-1" strike="noStrike">
                <a:solidFill>
                  <a:srgbClr val="000000"/>
                </a:solidFill>
                <a:latin typeface="Calibri"/>
              </a:rPr>
              <a:t>Cerca de 20% do resultado ainda pode ser decorrente do próprio trabalho individual; os outros 80% advém do trabalho de suas equipes</a:t>
            </a:r>
            <a:endParaRPr b="0" lang="pt-BR" sz="4000" spc="-1" strike="noStrike">
              <a:solidFill>
                <a:srgbClr val="000000"/>
              </a:solidFill>
              <a:latin typeface="Calibri"/>
            </a:endParaRPr>
          </a:p>
          <a:p>
            <a:pPr marL="283320" indent="-283320">
              <a:lnSpc>
                <a:spcPct val="130000"/>
              </a:lnSpc>
              <a:spcAft>
                <a:spcPts val="675"/>
              </a:spcAft>
              <a:buClr>
                <a:srgbClr val="4f81bd"/>
              </a:buClr>
              <a:buSzPct val="120000"/>
              <a:buFont typeface="Wingdings" charset="2"/>
              <a:buChar char=""/>
              <a:tabLst>
                <a:tab algn="l" pos="0"/>
              </a:tabLst>
            </a:pPr>
            <a:r>
              <a:rPr b="0" lang="pt-BR" sz="4000" spc="-1" strike="noStrike">
                <a:solidFill>
                  <a:srgbClr val="000000"/>
                </a:solidFill>
                <a:latin typeface="Calibri"/>
              </a:rPr>
              <a:t>Os desafios principais estão relacionados à entrega de resultados, ao domínio dos processos sob sua responsabilidade e à consolidação de suas competências de liderança</a:t>
            </a:r>
            <a:endParaRPr b="0" lang="pt-BR" sz="4000" spc="-1" strike="noStrike">
              <a:solidFill>
                <a:srgbClr val="000000"/>
              </a:solidFill>
              <a:latin typeface="Calibri"/>
            </a:endParaRPr>
          </a:p>
          <a:p>
            <a:pPr marL="283320" indent="-283320">
              <a:lnSpc>
                <a:spcPct val="130000"/>
              </a:lnSpc>
              <a:spcAft>
                <a:spcPts val="675"/>
              </a:spcAft>
              <a:buClr>
                <a:srgbClr val="4f81bd"/>
              </a:buClr>
              <a:buSzPct val="120000"/>
              <a:buFont typeface="Wingdings" charset="2"/>
              <a:buChar char=""/>
              <a:tabLst>
                <a:tab algn="l" pos="0"/>
              </a:tabLst>
            </a:pPr>
            <a:r>
              <a:rPr b="0" lang="pt-BR" sz="4000" spc="-1" strike="noStrike">
                <a:solidFill>
                  <a:srgbClr val="000000"/>
                </a:solidFill>
                <a:latin typeface="Calibri"/>
              </a:rPr>
              <a:t>Percebe os pontos fortes e as necessidades de melhoria de suas equipes e seus membros</a:t>
            </a:r>
            <a:endParaRPr b="0" lang="pt-BR" sz="4000" spc="-1" strike="noStrike">
              <a:solidFill>
                <a:srgbClr val="000000"/>
              </a:solidFill>
              <a:latin typeface="Calibri"/>
            </a:endParaRPr>
          </a:p>
          <a:p>
            <a:pPr marL="283320" indent="-283320">
              <a:lnSpc>
                <a:spcPct val="130000"/>
              </a:lnSpc>
              <a:spcAft>
                <a:spcPts val="675"/>
              </a:spcAft>
              <a:buClr>
                <a:srgbClr val="4f81bd"/>
              </a:buClr>
              <a:buSzPct val="120000"/>
              <a:buFont typeface="Wingdings" charset="2"/>
              <a:buChar char=""/>
              <a:tabLst>
                <a:tab algn="l" pos="0"/>
              </a:tabLst>
            </a:pPr>
            <a:r>
              <a:rPr b="0" lang="pt-BR" sz="4000" spc="-1" strike="noStrike">
                <a:solidFill>
                  <a:srgbClr val="000000"/>
                </a:solidFill>
                <a:latin typeface="Calibri"/>
              </a:rPr>
              <a:t>Domina a técnica do </a:t>
            </a:r>
            <a:r>
              <a:rPr b="0" i="1" lang="pt-BR" sz="4000" spc="-1" strike="noStrike">
                <a:solidFill>
                  <a:srgbClr val="000000"/>
                </a:solidFill>
                <a:latin typeface="Calibri"/>
              </a:rPr>
              <a:t>feedback</a:t>
            </a:r>
            <a:r>
              <a:rPr b="0" lang="pt-BR" sz="4000" spc="-1" strike="noStrike">
                <a:solidFill>
                  <a:srgbClr val="000000"/>
                </a:solidFill>
                <a:latin typeface="Calibri"/>
              </a:rPr>
              <a:t> </a:t>
            </a:r>
            <a:endParaRPr b="0" lang="pt-BR" sz="4000" spc="-1" strike="noStrike">
              <a:solidFill>
                <a:srgbClr val="000000"/>
              </a:solidFill>
              <a:latin typeface="Calibri"/>
            </a:endParaRPr>
          </a:p>
          <a:p>
            <a:pPr marL="283320" indent="-283320">
              <a:lnSpc>
                <a:spcPct val="130000"/>
              </a:lnSpc>
              <a:spcAft>
                <a:spcPts val="675"/>
              </a:spcAft>
              <a:buClr>
                <a:srgbClr val="4f81bd"/>
              </a:buClr>
              <a:buSzPct val="120000"/>
              <a:buFont typeface="Wingdings" charset="2"/>
              <a:buChar char=""/>
              <a:tabLst>
                <a:tab algn="l" pos="0"/>
              </a:tabLst>
            </a:pPr>
            <a:r>
              <a:rPr b="0" lang="pt-BR" sz="4000" spc="-1" strike="noStrike">
                <a:solidFill>
                  <a:srgbClr val="000000"/>
                </a:solidFill>
                <a:latin typeface="Calibri"/>
              </a:rPr>
              <a:t>Promove o desenvolvimento das pessoas com ações de </a:t>
            </a:r>
            <a:r>
              <a:rPr b="0" i="1" lang="pt-BR" sz="4000" spc="-1" strike="noStrike">
                <a:solidFill>
                  <a:srgbClr val="000000"/>
                </a:solidFill>
                <a:latin typeface="Calibri"/>
              </a:rPr>
              <a:t>coaching</a:t>
            </a:r>
            <a:r>
              <a:rPr b="0" lang="pt-BR" sz="4000" spc="-1" strike="noStrike">
                <a:solidFill>
                  <a:srgbClr val="000000"/>
                </a:solidFill>
                <a:latin typeface="Calibri"/>
              </a:rPr>
              <a:t> </a:t>
            </a:r>
            <a:endParaRPr b="0" lang="pt-BR" sz="4000" spc="-1" strike="noStrike">
              <a:solidFill>
                <a:srgbClr val="000000"/>
              </a:solidFill>
              <a:latin typeface="Calibri"/>
            </a:endParaRPr>
          </a:p>
          <a:p>
            <a:pPr marL="283320" indent="-283320">
              <a:lnSpc>
                <a:spcPct val="130000"/>
              </a:lnSpc>
              <a:spcAft>
                <a:spcPts val="675"/>
              </a:spcAft>
              <a:buClr>
                <a:srgbClr val="4f81bd"/>
              </a:buClr>
              <a:buSzPct val="120000"/>
              <a:buFont typeface="Wingdings" charset="2"/>
              <a:buChar char=""/>
              <a:tabLst>
                <a:tab algn="l" pos="0"/>
              </a:tabLst>
            </a:pPr>
            <a:r>
              <a:rPr b="0" lang="pt-BR" sz="4000" spc="-1" strike="noStrike">
                <a:solidFill>
                  <a:srgbClr val="000000"/>
                </a:solidFill>
                <a:latin typeface="Calibri"/>
              </a:rPr>
              <a:t>Impõe a si e aos líderes que respondem a ele altos padrões de performance</a:t>
            </a:r>
            <a:endParaRPr b="0" lang="pt-BR" sz="4000" spc="-1" strike="noStrike">
              <a:solidFill>
                <a:srgbClr val="000000"/>
              </a:solidFill>
              <a:latin typeface="Calibri"/>
            </a:endParaRPr>
          </a:p>
        </p:txBody>
      </p:sp>
      <p:grpSp>
        <p:nvGrpSpPr>
          <p:cNvPr id="1879" name="Group 31"/>
          <p:cNvGrpSpPr/>
          <p:nvPr/>
        </p:nvGrpSpPr>
        <p:grpSpPr>
          <a:xfrm>
            <a:off x="13190400" y="972000"/>
            <a:ext cx="2899800" cy="1517040"/>
            <a:chOff x="13190400" y="972000"/>
            <a:chExt cx="2899800" cy="1517040"/>
          </a:xfrm>
        </p:grpSpPr>
        <p:sp>
          <p:nvSpPr>
            <p:cNvPr id="1880" name="AutoShape 32"/>
            <p:cNvSpPr/>
            <p:nvPr/>
          </p:nvSpPr>
          <p:spPr>
            <a:xfrm>
              <a:off x="14402160" y="972000"/>
              <a:ext cx="548640" cy="29232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81" name="AutoShape 33"/>
            <p:cNvSpPr/>
            <p:nvPr/>
          </p:nvSpPr>
          <p:spPr>
            <a:xfrm>
              <a:off x="13705200" y="153648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82" name="AutoShape 34"/>
            <p:cNvSpPr/>
            <p:nvPr/>
          </p:nvSpPr>
          <p:spPr>
            <a:xfrm>
              <a:off x="14225400" y="153648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83" name="AutoShape 35"/>
            <p:cNvSpPr/>
            <p:nvPr/>
          </p:nvSpPr>
          <p:spPr>
            <a:xfrm>
              <a:off x="14745240" y="153648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84" name="AutoShape 36"/>
            <p:cNvSpPr/>
            <p:nvPr/>
          </p:nvSpPr>
          <p:spPr>
            <a:xfrm>
              <a:off x="15267960" y="153648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885" name="AutoShape 37"/>
            <p:cNvCxnSpPr>
              <a:stCxn id="1881" idx="0"/>
              <a:endCxn id="1880" idx="2"/>
            </p:cNvCxnSpPr>
            <p:nvPr/>
          </p:nvCxnSpPr>
          <p:spPr>
            <a:xfrm flipH="1" flipV="1" rot="5400000">
              <a:off x="14154840" y="1015200"/>
              <a:ext cx="272520" cy="771120"/>
            </a:xfrm>
            <a:prstGeom prst="bentConnector3">
              <a:avLst>
                <a:gd name="adj1" fmla="val 49867"/>
              </a:avLst>
            </a:prstGeom>
            <a:ln w="12700">
              <a:solidFill>
                <a:srgbClr val="000000"/>
              </a:solidFill>
              <a:miter/>
            </a:ln>
          </p:spPr>
        </p:cxnSp>
        <p:cxnSp>
          <p:nvCxnSpPr>
            <p:cNvPr id="1886" name="AutoShape 38"/>
            <p:cNvCxnSpPr>
              <a:stCxn id="1882" idx="0"/>
              <a:endCxn id="1880" idx="2"/>
            </p:cNvCxnSpPr>
            <p:nvPr/>
          </p:nvCxnSpPr>
          <p:spPr>
            <a:xfrm flipH="1" flipV="1" rot="5400000">
              <a:off x="14415120" y="1275120"/>
              <a:ext cx="272520" cy="250920"/>
            </a:xfrm>
            <a:prstGeom prst="bentConnector3">
              <a:avLst>
                <a:gd name="adj1" fmla="val 49867"/>
              </a:avLst>
            </a:prstGeom>
            <a:ln w="12700">
              <a:solidFill>
                <a:srgbClr val="000000"/>
              </a:solidFill>
              <a:miter/>
            </a:ln>
          </p:spPr>
        </p:cxnSp>
        <p:cxnSp>
          <p:nvCxnSpPr>
            <p:cNvPr id="1887" name="AutoShape 39"/>
            <p:cNvCxnSpPr>
              <a:stCxn id="1883" idx="0"/>
              <a:endCxn id="1880" idx="2"/>
            </p:cNvCxnSpPr>
            <p:nvPr/>
          </p:nvCxnSpPr>
          <p:spPr>
            <a:xfrm flipV="1" rot="16200000">
              <a:off x="14675040" y="1265760"/>
              <a:ext cx="272520" cy="269640"/>
            </a:xfrm>
            <a:prstGeom prst="bentConnector3">
              <a:avLst>
                <a:gd name="adj1" fmla="val 49867"/>
              </a:avLst>
            </a:prstGeom>
            <a:ln w="12700">
              <a:solidFill>
                <a:srgbClr val="000000"/>
              </a:solidFill>
              <a:miter/>
            </a:ln>
          </p:spPr>
        </p:cxnSp>
        <p:cxnSp>
          <p:nvCxnSpPr>
            <p:cNvPr id="1888" name="AutoShape 40"/>
            <p:cNvCxnSpPr>
              <a:stCxn id="1884" idx="0"/>
              <a:endCxn id="1880" idx="2"/>
            </p:cNvCxnSpPr>
            <p:nvPr/>
          </p:nvCxnSpPr>
          <p:spPr>
            <a:xfrm flipV="1" rot="16200000">
              <a:off x="14936400" y="1004400"/>
              <a:ext cx="272520" cy="792360"/>
            </a:xfrm>
            <a:prstGeom prst="bentConnector3">
              <a:avLst>
                <a:gd name="adj1" fmla="val 49867"/>
              </a:avLst>
            </a:prstGeom>
            <a:ln w="12700">
              <a:solidFill>
                <a:srgbClr val="000000"/>
              </a:solidFill>
              <a:miter/>
            </a:ln>
          </p:spPr>
        </p:cxnSp>
        <p:sp>
          <p:nvSpPr>
            <p:cNvPr id="1889" name="AutoShape 41"/>
            <p:cNvSpPr/>
            <p:nvPr/>
          </p:nvSpPr>
          <p:spPr>
            <a:xfrm>
              <a:off x="13190400" y="210060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90" name="AutoShape 42"/>
            <p:cNvSpPr/>
            <p:nvPr/>
          </p:nvSpPr>
          <p:spPr>
            <a:xfrm>
              <a:off x="13710600" y="210060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891" name="AutoShape 43"/>
            <p:cNvSpPr/>
            <p:nvPr/>
          </p:nvSpPr>
          <p:spPr>
            <a:xfrm>
              <a:off x="14233320" y="2100600"/>
              <a:ext cx="401040" cy="2714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892" name="AutoShape 44"/>
            <p:cNvCxnSpPr>
              <a:stCxn id="1889" idx="0"/>
            </p:cNvCxnSpPr>
            <p:nvPr/>
          </p:nvCxnSpPr>
          <p:spPr>
            <a:xfrm flipH="1" flipV="1" rot="5400000">
              <a:off x="13504680" y="1711800"/>
              <a:ext cx="275040" cy="503280"/>
            </a:xfrm>
            <a:prstGeom prst="bentConnector3">
              <a:avLst>
                <a:gd name="adj1" fmla="val 51114"/>
              </a:avLst>
            </a:prstGeom>
            <a:ln w="12700">
              <a:solidFill>
                <a:srgbClr val="000000"/>
              </a:solidFill>
              <a:miter/>
            </a:ln>
          </p:spPr>
        </p:cxnSp>
        <p:cxnSp>
          <p:nvCxnSpPr>
            <p:cNvPr id="1893" name="AutoShape 45"/>
            <p:cNvCxnSpPr>
              <a:stCxn id="1890" idx="0"/>
            </p:cNvCxnSpPr>
            <p:nvPr/>
          </p:nvCxnSpPr>
          <p:spPr>
            <a:xfrm flipV="1" rot="16200000">
              <a:off x="13767480" y="1956600"/>
              <a:ext cx="272160" cy="16200"/>
            </a:xfrm>
            <a:prstGeom prst="bentConnector3">
              <a:avLst>
                <a:gd name="adj1" fmla="val 51125"/>
              </a:avLst>
            </a:prstGeom>
            <a:ln w="12700">
              <a:solidFill>
                <a:srgbClr val="000000"/>
              </a:solidFill>
              <a:miter/>
            </a:ln>
          </p:spPr>
        </p:cxnSp>
        <p:cxnSp>
          <p:nvCxnSpPr>
            <p:cNvPr id="1894" name="AutoShape 46"/>
            <p:cNvCxnSpPr>
              <a:stCxn id="1891" idx="0"/>
            </p:cNvCxnSpPr>
            <p:nvPr/>
          </p:nvCxnSpPr>
          <p:spPr>
            <a:xfrm flipV="1" rot="16200000">
              <a:off x="14028840" y="1695240"/>
              <a:ext cx="272160" cy="538920"/>
            </a:xfrm>
            <a:prstGeom prst="bentConnector3">
              <a:avLst>
                <a:gd name="adj1" fmla="val 51125"/>
              </a:avLst>
            </a:prstGeom>
            <a:ln w="12700">
              <a:solidFill>
                <a:srgbClr val="000000"/>
              </a:solidFill>
              <a:miter/>
            </a:ln>
          </p:spPr>
        </p:cxnSp>
        <p:sp>
          <p:nvSpPr>
            <p:cNvPr id="1895" name="Text Box 47"/>
            <p:cNvSpPr/>
            <p:nvPr/>
          </p:nvSpPr>
          <p:spPr>
            <a:xfrm>
              <a:off x="15625800" y="138744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sp>
          <p:nvSpPr>
            <p:cNvPr id="1896" name="Text Box 48"/>
            <p:cNvSpPr/>
            <p:nvPr/>
          </p:nvSpPr>
          <p:spPr>
            <a:xfrm>
              <a:off x="14569920" y="197280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spcBef>
                <a:spcPts val="811"/>
              </a:spcBef>
              <a:buNone/>
              <a:tabLst>
                <a:tab algn="l" pos="0"/>
              </a:tabLst>
            </a:pPr>
            <a:r>
              <a:rPr b="1" lang="pt-BR" sz="4050" spc="-1" strike="noStrike">
                <a:solidFill>
                  <a:srgbClr val="4f81bd"/>
                </a:solidFill>
                <a:latin typeface="Calibri"/>
              </a:rPr>
              <a:t>Quais as características de líderes eficazes?</a:t>
            </a:r>
            <a:endParaRPr b="0" lang="pt-BR" sz="4050" spc="-1" strike="noStrike">
              <a:solidFill>
                <a:srgbClr val="000000"/>
              </a:solidFill>
              <a:latin typeface="Calibri"/>
            </a:endParaRPr>
          </a:p>
        </p:txBody>
      </p:sp>
      <p:sp>
        <p:nvSpPr>
          <p:cNvPr id="821" name="PlaceHolder 2"/>
          <p:cNvSpPr>
            <a:spLocks noGrp="1"/>
          </p:cNvSpPr>
          <p:nvPr>
            <p:ph type="title"/>
          </p:nvPr>
        </p:nvSpPr>
        <p:spPr>
          <a:xfrm>
            <a:off x="0" y="1471680"/>
            <a:ext cx="16458840" cy="1584000"/>
          </a:xfrm>
          <a:prstGeom prst="rect">
            <a:avLst/>
          </a:prstGeom>
          <a:noFill/>
          <a:ln w="0">
            <a:noFill/>
          </a:ln>
        </p:spPr>
        <p:txBody>
          <a:bodyPr lIns="182880" rIns="182880" tIns="91440" bIns="91440" anchor="ctr">
            <a:noAutofit/>
          </a:bodyPr>
          <a:p>
            <a:pPr indent="0" algn="ctr">
              <a:lnSpc>
                <a:spcPct val="100000"/>
              </a:lnSpc>
              <a:buNone/>
            </a:pPr>
            <a:r>
              <a:rPr b="1" lang="pt-BR" sz="4400" spc="-1" strike="noStrike">
                <a:solidFill>
                  <a:srgbClr val="000000"/>
                </a:solidFill>
                <a:latin typeface="Calibri"/>
                <a:ea typeface="Calibri"/>
              </a:rPr>
              <a:t>Evolução das Teorias Sobre Liderança</a:t>
            </a:r>
            <a:endParaRPr b="0" lang="pt-BR" sz="4400" spc="-1" strike="noStrike">
              <a:solidFill>
                <a:srgbClr val="000000"/>
              </a:solidFill>
              <a:latin typeface="Arial"/>
            </a:endParaRPr>
          </a:p>
        </p:txBody>
      </p:sp>
      <p:sp>
        <p:nvSpPr>
          <p:cNvPr id="822" name="Shape 145"/>
          <p:cNvSpPr/>
          <p:nvPr/>
        </p:nvSpPr>
        <p:spPr>
          <a:xfrm>
            <a:off x="3256200" y="6735960"/>
            <a:ext cx="2304720" cy="799560"/>
          </a:xfrm>
          <a:prstGeom prst="rect">
            <a:avLst/>
          </a:prstGeom>
          <a:noFill/>
          <a:ln w="0">
            <a:noFill/>
          </a:ln>
        </p:spPr>
        <p:style>
          <a:lnRef idx="0"/>
          <a:fillRef idx="0"/>
          <a:effectRef idx="0"/>
          <a:fontRef idx="minor"/>
        </p:style>
        <p:txBody>
          <a:bodyPr lIns="182880" rIns="182880" tIns="91440" bIns="91440" anchor="t">
            <a:noAutofit/>
          </a:bodyPr>
          <a:p>
            <a:pPr algn="ctr">
              <a:lnSpc>
                <a:spcPct val="100000"/>
              </a:lnSpc>
            </a:pPr>
            <a:r>
              <a:rPr b="1" lang="pt-BR" sz="4000" spc="-1" strike="noStrike">
                <a:solidFill>
                  <a:srgbClr val="122030"/>
                </a:solidFill>
                <a:latin typeface="Calibri"/>
                <a:ea typeface="Calibri"/>
              </a:rPr>
              <a:t>1940</a:t>
            </a:r>
            <a:endParaRPr b="0" lang="pt-BR" sz="4000" spc="-1" strike="noStrike">
              <a:solidFill>
                <a:srgbClr val="000000"/>
              </a:solidFill>
              <a:latin typeface="Arial"/>
            </a:endParaRPr>
          </a:p>
        </p:txBody>
      </p:sp>
      <p:sp>
        <p:nvSpPr>
          <p:cNvPr id="823" name="Shape 146"/>
          <p:cNvSpPr/>
          <p:nvPr/>
        </p:nvSpPr>
        <p:spPr>
          <a:xfrm>
            <a:off x="7431840" y="6735960"/>
            <a:ext cx="2304720" cy="799560"/>
          </a:xfrm>
          <a:prstGeom prst="rect">
            <a:avLst/>
          </a:prstGeom>
          <a:noFill/>
          <a:ln w="0">
            <a:noFill/>
          </a:ln>
        </p:spPr>
        <p:style>
          <a:lnRef idx="0"/>
          <a:fillRef idx="0"/>
          <a:effectRef idx="0"/>
          <a:fontRef idx="minor"/>
        </p:style>
        <p:txBody>
          <a:bodyPr lIns="182880" rIns="182880" tIns="91440" bIns="91440" anchor="t">
            <a:noAutofit/>
          </a:bodyPr>
          <a:p>
            <a:pPr algn="ctr">
              <a:lnSpc>
                <a:spcPct val="100000"/>
              </a:lnSpc>
            </a:pPr>
            <a:r>
              <a:rPr b="1" lang="pt-BR" sz="4000" spc="-1" strike="noStrike">
                <a:solidFill>
                  <a:srgbClr val="122030"/>
                </a:solidFill>
                <a:latin typeface="Calibri"/>
                <a:ea typeface="Calibri"/>
              </a:rPr>
              <a:t>1960</a:t>
            </a:r>
            <a:endParaRPr b="0" lang="pt-BR" sz="4000" spc="-1" strike="noStrike">
              <a:solidFill>
                <a:srgbClr val="000000"/>
              </a:solidFill>
              <a:latin typeface="Arial"/>
            </a:endParaRPr>
          </a:p>
        </p:txBody>
      </p:sp>
      <p:sp>
        <p:nvSpPr>
          <p:cNvPr id="824" name="Shape 147"/>
          <p:cNvSpPr/>
          <p:nvPr/>
        </p:nvSpPr>
        <p:spPr>
          <a:xfrm>
            <a:off x="1383840" y="5583960"/>
            <a:ext cx="15697440" cy="863640"/>
          </a:xfrm>
          <a:prstGeom prst="rightArrow">
            <a:avLst>
              <a:gd name="adj1" fmla="val 50000"/>
              <a:gd name="adj2" fmla="val 50000"/>
            </a:avLst>
          </a:prstGeom>
          <a:solidFill>
            <a:schemeClr val="accent1"/>
          </a:solidFill>
          <a:ln w="25400">
            <a:solidFill>
              <a:srgbClr val="395e89"/>
            </a:solidFill>
            <a:round/>
          </a:ln>
        </p:spPr>
        <p:style>
          <a:lnRef idx="0"/>
          <a:fillRef idx="0"/>
          <a:effectRef idx="0"/>
          <a:fontRef idx="minor"/>
        </p:style>
        <p:txBody>
          <a:bodyPr lIns="182880" rIns="182880" tIns="91440" bIns="91440" anchor="ctr">
            <a:noAutofit/>
          </a:bodyPr>
          <a:p>
            <a:pPr algn="ctr">
              <a:lnSpc>
                <a:spcPct val="100000"/>
              </a:lnSpc>
            </a:pPr>
            <a:endParaRPr b="0" lang="pt-BR" sz="3600" spc="-1" strike="noStrike">
              <a:solidFill>
                <a:schemeClr val="lt1"/>
              </a:solidFill>
              <a:latin typeface="Arial"/>
              <a:ea typeface="Arial"/>
            </a:endParaRPr>
          </a:p>
        </p:txBody>
      </p:sp>
      <p:sp>
        <p:nvSpPr>
          <p:cNvPr id="825" name="Shape 148"/>
          <p:cNvSpPr/>
          <p:nvPr/>
        </p:nvSpPr>
        <p:spPr>
          <a:xfrm>
            <a:off x="1239840" y="3839400"/>
            <a:ext cx="3999240" cy="799920"/>
          </a:xfrm>
          <a:prstGeom prst="rect">
            <a:avLst/>
          </a:prstGeom>
          <a:noFill/>
          <a:ln w="0">
            <a:noFill/>
          </a:ln>
        </p:spPr>
        <p:style>
          <a:lnRef idx="0"/>
          <a:fillRef idx="0"/>
          <a:effectRef idx="0"/>
          <a:fontRef idx="minor"/>
        </p:style>
        <p:txBody>
          <a:bodyPr lIns="182880" rIns="182880" tIns="91440" bIns="91440" anchor="t">
            <a:noAutofit/>
          </a:bodyPr>
          <a:p>
            <a:pPr algn="ctr">
              <a:lnSpc>
                <a:spcPct val="100000"/>
              </a:lnSpc>
            </a:pPr>
            <a:r>
              <a:rPr b="1" lang="pt-BR" sz="4000" spc="-1" strike="noStrike">
                <a:solidFill>
                  <a:schemeClr val="dk1"/>
                </a:solidFill>
                <a:latin typeface="Calibri"/>
                <a:ea typeface="Calibri"/>
              </a:rPr>
              <a:t>Traços</a:t>
            </a:r>
            <a:endParaRPr b="0" lang="pt-BR" sz="4000" spc="-1" strike="noStrike">
              <a:solidFill>
                <a:srgbClr val="000000"/>
              </a:solidFill>
              <a:latin typeface="Arial"/>
            </a:endParaRPr>
          </a:p>
        </p:txBody>
      </p:sp>
      <p:cxnSp>
        <p:nvCxnSpPr>
          <p:cNvPr id="826" name="Shape 149"/>
          <p:cNvCxnSpPr/>
          <p:nvPr/>
        </p:nvCxnSpPr>
        <p:spPr>
          <a:xfrm>
            <a:off x="4408200" y="5295600"/>
            <a:ext cx="360" cy="1296360"/>
          </a:xfrm>
          <a:prstGeom prst="straightConnector1">
            <a:avLst/>
          </a:prstGeom>
          <a:ln w="38100">
            <a:solidFill>
              <a:srgbClr val="c0504d"/>
            </a:solidFill>
            <a:round/>
          </a:ln>
        </p:spPr>
      </p:cxnSp>
      <p:sp>
        <p:nvSpPr>
          <p:cNvPr id="827" name="Shape 150"/>
          <p:cNvSpPr/>
          <p:nvPr/>
        </p:nvSpPr>
        <p:spPr>
          <a:xfrm>
            <a:off x="3832200" y="4423320"/>
            <a:ext cx="5040360" cy="799920"/>
          </a:xfrm>
          <a:prstGeom prst="rect">
            <a:avLst/>
          </a:prstGeom>
          <a:noFill/>
          <a:ln w="0">
            <a:noFill/>
          </a:ln>
        </p:spPr>
        <p:style>
          <a:lnRef idx="0"/>
          <a:fillRef idx="0"/>
          <a:effectRef idx="0"/>
          <a:fontRef idx="minor"/>
        </p:style>
        <p:txBody>
          <a:bodyPr lIns="182880" rIns="182880" tIns="91440" bIns="91440" anchor="t">
            <a:noAutofit/>
          </a:bodyPr>
          <a:p>
            <a:pPr algn="ctr">
              <a:lnSpc>
                <a:spcPct val="100000"/>
              </a:lnSpc>
            </a:pPr>
            <a:r>
              <a:rPr b="1" lang="pt-BR" sz="4000" spc="-1" strike="noStrike">
                <a:solidFill>
                  <a:schemeClr val="dk1"/>
                </a:solidFill>
                <a:latin typeface="Calibri"/>
                <a:ea typeface="Calibri"/>
              </a:rPr>
              <a:t>Comportamentais</a:t>
            </a:r>
            <a:endParaRPr b="0" lang="pt-BR" sz="4000" spc="-1" strike="noStrike">
              <a:solidFill>
                <a:srgbClr val="000000"/>
              </a:solidFill>
              <a:latin typeface="Arial"/>
            </a:endParaRPr>
          </a:p>
        </p:txBody>
      </p:sp>
      <p:sp>
        <p:nvSpPr>
          <p:cNvPr id="828" name="Shape 151"/>
          <p:cNvSpPr/>
          <p:nvPr/>
        </p:nvSpPr>
        <p:spPr>
          <a:xfrm>
            <a:off x="807840" y="6735960"/>
            <a:ext cx="2304720" cy="799560"/>
          </a:xfrm>
          <a:prstGeom prst="rect">
            <a:avLst/>
          </a:prstGeom>
          <a:noFill/>
          <a:ln w="0">
            <a:noFill/>
          </a:ln>
        </p:spPr>
        <p:style>
          <a:lnRef idx="0"/>
          <a:fillRef idx="0"/>
          <a:effectRef idx="0"/>
          <a:fontRef idx="minor"/>
        </p:style>
        <p:txBody>
          <a:bodyPr lIns="182880" rIns="182880" tIns="91440" bIns="91440" anchor="t">
            <a:noAutofit/>
          </a:bodyPr>
          <a:p>
            <a:pPr algn="ctr">
              <a:lnSpc>
                <a:spcPct val="100000"/>
              </a:lnSpc>
            </a:pPr>
            <a:r>
              <a:rPr b="1" lang="pt-BR" sz="4000" spc="-1" strike="noStrike">
                <a:solidFill>
                  <a:srgbClr val="122030"/>
                </a:solidFill>
                <a:latin typeface="Calibri"/>
                <a:ea typeface="Calibri"/>
              </a:rPr>
              <a:t>1930</a:t>
            </a:r>
            <a:endParaRPr b="0" lang="pt-BR" sz="4000" spc="-1" strike="noStrike">
              <a:solidFill>
                <a:srgbClr val="000000"/>
              </a:solidFill>
              <a:latin typeface="Arial"/>
            </a:endParaRPr>
          </a:p>
        </p:txBody>
      </p:sp>
      <p:cxnSp>
        <p:nvCxnSpPr>
          <p:cNvPr id="829" name="Shape 152"/>
          <p:cNvCxnSpPr/>
          <p:nvPr/>
        </p:nvCxnSpPr>
        <p:spPr>
          <a:xfrm>
            <a:off x="1959840" y="5295600"/>
            <a:ext cx="360" cy="1296360"/>
          </a:xfrm>
          <a:prstGeom prst="straightConnector1">
            <a:avLst/>
          </a:prstGeom>
          <a:ln w="38100">
            <a:solidFill>
              <a:srgbClr val="c0504d"/>
            </a:solidFill>
            <a:round/>
          </a:ln>
        </p:spPr>
      </p:cxnSp>
      <p:cxnSp>
        <p:nvCxnSpPr>
          <p:cNvPr id="830" name="Shape 153"/>
          <p:cNvCxnSpPr/>
          <p:nvPr/>
        </p:nvCxnSpPr>
        <p:spPr>
          <a:xfrm>
            <a:off x="8584560" y="5295600"/>
            <a:ext cx="360" cy="1296360"/>
          </a:xfrm>
          <a:prstGeom prst="straightConnector1">
            <a:avLst/>
          </a:prstGeom>
          <a:ln w="38100">
            <a:solidFill>
              <a:srgbClr val="c0504d"/>
            </a:solidFill>
            <a:round/>
          </a:ln>
        </p:spPr>
      </p:cxnSp>
      <p:sp>
        <p:nvSpPr>
          <p:cNvPr id="831" name="Shape 154"/>
          <p:cNvSpPr/>
          <p:nvPr/>
        </p:nvSpPr>
        <p:spPr>
          <a:xfrm>
            <a:off x="10312200" y="6735960"/>
            <a:ext cx="2304720" cy="799560"/>
          </a:xfrm>
          <a:prstGeom prst="rect">
            <a:avLst/>
          </a:prstGeom>
          <a:noFill/>
          <a:ln w="0">
            <a:noFill/>
          </a:ln>
        </p:spPr>
        <p:style>
          <a:lnRef idx="0"/>
          <a:fillRef idx="0"/>
          <a:effectRef idx="0"/>
          <a:fontRef idx="minor"/>
        </p:style>
        <p:txBody>
          <a:bodyPr lIns="182880" rIns="182880" tIns="91440" bIns="91440" anchor="t">
            <a:noAutofit/>
          </a:bodyPr>
          <a:p>
            <a:pPr algn="ctr">
              <a:lnSpc>
                <a:spcPct val="100000"/>
              </a:lnSpc>
            </a:pPr>
            <a:r>
              <a:rPr b="1" lang="pt-BR" sz="4000" spc="-1" strike="noStrike">
                <a:solidFill>
                  <a:srgbClr val="122030"/>
                </a:solidFill>
                <a:latin typeface="Calibri"/>
                <a:ea typeface="Calibri"/>
              </a:rPr>
              <a:t>1980</a:t>
            </a:r>
            <a:endParaRPr b="0" lang="pt-BR" sz="4000" spc="-1" strike="noStrike">
              <a:solidFill>
                <a:srgbClr val="000000"/>
              </a:solidFill>
              <a:latin typeface="Arial"/>
            </a:endParaRPr>
          </a:p>
        </p:txBody>
      </p:sp>
      <p:cxnSp>
        <p:nvCxnSpPr>
          <p:cNvPr id="832" name="Shape 155"/>
          <p:cNvCxnSpPr/>
          <p:nvPr/>
        </p:nvCxnSpPr>
        <p:spPr>
          <a:xfrm>
            <a:off x="11464920" y="5295600"/>
            <a:ext cx="360" cy="1296360"/>
          </a:xfrm>
          <a:prstGeom prst="straightConnector1">
            <a:avLst/>
          </a:prstGeom>
          <a:ln w="38100">
            <a:solidFill>
              <a:srgbClr val="c0504d"/>
            </a:solidFill>
            <a:round/>
          </a:ln>
        </p:spPr>
      </p:cxnSp>
      <p:sp>
        <p:nvSpPr>
          <p:cNvPr id="833" name="Shape 156"/>
          <p:cNvSpPr/>
          <p:nvPr/>
        </p:nvSpPr>
        <p:spPr>
          <a:xfrm>
            <a:off x="7543800" y="3919680"/>
            <a:ext cx="5184360" cy="799920"/>
          </a:xfrm>
          <a:prstGeom prst="rect">
            <a:avLst/>
          </a:prstGeom>
          <a:noFill/>
          <a:ln w="0">
            <a:noFill/>
          </a:ln>
        </p:spPr>
        <p:style>
          <a:lnRef idx="0"/>
          <a:fillRef idx="0"/>
          <a:effectRef idx="0"/>
          <a:fontRef idx="minor"/>
        </p:style>
        <p:txBody>
          <a:bodyPr lIns="182880" rIns="182880" tIns="91440" bIns="91440" anchor="t">
            <a:noAutofit/>
          </a:bodyPr>
          <a:p>
            <a:pPr algn="ctr">
              <a:lnSpc>
                <a:spcPct val="100000"/>
              </a:lnSpc>
            </a:pPr>
            <a:r>
              <a:rPr b="1" lang="pt-BR" sz="4000" spc="-1" strike="noStrike">
                <a:solidFill>
                  <a:schemeClr val="dk1"/>
                </a:solidFill>
                <a:latin typeface="Calibri"/>
                <a:ea typeface="Calibri"/>
              </a:rPr>
              <a:t>Contingencial</a:t>
            </a:r>
            <a:endParaRPr b="0" lang="pt-BR" sz="4000" spc="-1" strike="noStrike">
              <a:solidFill>
                <a:srgbClr val="000000"/>
              </a:solidFill>
              <a:latin typeface="Arial"/>
            </a:endParaRPr>
          </a:p>
        </p:txBody>
      </p:sp>
      <p:sp>
        <p:nvSpPr>
          <p:cNvPr id="834" name="Shape 157"/>
          <p:cNvSpPr/>
          <p:nvPr/>
        </p:nvSpPr>
        <p:spPr>
          <a:xfrm>
            <a:off x="11464920" y="4287960"/>
            <a:ext cx="5040360" cy="1415520"/>
          </a:xfrm>
          <a:prstGeom prst="rect">
            <a:avLst/>
          </a:prstGeom>
          <a:noFill/>
          <a:ln w="0">
            <a:noFill/>
          </a:ln>
        </p:spPr>
        <p:style>
          <a:lnRef idx="0"/>
          <a:fillRef idx="0"/>
          <a:effectRef idx="0"/>
          <a:fontRef idx="minor"/>
        </p:style>
        <p:txBody>
          <a:bodyPr lIns="182880" rIns="182880" tIns="91440" bIns="91440" anchor="t">
            <a:noAutofit/>
          </a:bodyPr>
          <a:p>
            <a:pPr algn="ctr">
              <a:lnSpc>
                <a:spcPct val="100000"/>
              </a:lnSpc>
            </a:pPr>
            <a:r>
              <a:rPr b="1" lang="pt-BR" sz="4000" spc="-1" strike="noStrike">
                <a:solidFill>
                  <a:schemeClr val="dk1"/>
                </a:solidFill>
                <a:latin typeface="Calibri"/>
                <a:ea typeface="Calibri"/>
              </a:rPr>
              <a:t>Teorias Contemporâneas</a:t>
            </a:r>
            <a:endParaRPr b="0" lang="pt-BR"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7"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Pipeline de Liderança</a:t>
            </a:r>
            <a:endParaRPr b="0" lang="pt-BR" sz="4050" spc="-1" strike="noStrike">
              <a:solidFill>
                <a:srgbClr val="000000"/>
              </a:solidFill>
              <a:latin typeface="Calibri"/>
            </a:endParaRPr>
          </a:p>
        </p:txBody>
      </p:sp>
      <p:sp>
        <p:nvSpPr>
          <p:cNvPr id="1898" name="PlaceHolder 2"/>
          <p:cNvSpPr>
            <a:spLocks noGrp="1"/>
          </p:cNvSpPr>
          <p:nvPr>
            <p:ph/>
          </p:nvPr>
        </p:nvSpPr>
        <p:spPr>
          <a:xfrm>
            <a:off x="710280" y="1254960"/>
            <a:ext cx="16183800" cy="8496720"/>
          </a:xfrm>
          <a:prstGeom prst="rect">
            <a:avLst/>
          </a:prstGeom>
          <a:noFill/>
          <a:ln w="0">
            <a:noFill/>
          </a:ln>
        </p:spPr>
        <p:txBody>
          <a:bodyPr lIns="90000" rIns="90000" tIns="45000" bIns="45000" anchor="t">
            <a:normAutofit/>
          </a:bodyPr>
          <a:p>
            <a:pPr indent="0">
              <a:lnSpc>
                <a:spcPct val="120000"/>
              </a:lnSpc>
              <a:spcAft>
                <a:spcPts val="675"/>
              </a:spcAft>
              <a:buNone/>
              <a:tabLst>
                <a:tab algn="l" pos="0"/>
              </a:tabLst>
            </a:pPr>
            <a:r>
              <a:rPr b="1" lang="pt-BR" sz="4000" spc="-1" strike="noStrike">
                <a:solidFill>
                  <a:srgbClr val="000000"/>
                </a:solidFill>
                <a:latin typeface="Calibri"/>
              </a:rPr>
              <a:t>Líder de Processos</a:t>
            </a:r>
            <a:endParaRPr b="0" lang="pt-BR" sz="4000" spc="-1" strike="noStrike">
              <a:solidFill>
                <a:srgbClr val="000000"/>
              </a:solidFill>
              <a:latin typeface="Calibri"/>
            </a:endParaRPr>
          </a:p>
          <a:p>
            <a:pPr indent="0">
              <a:lnSpc>
                <a:spcPct val="120000"/>
              </a:lnSpc>
              <a:spcAft>
                <a:spcPts val="675"/>
              </a:spcAft>
              <a:buNone/>
              <a:tabLst>
                <a:tab algn="l" pos="0"/>
              </a:tabLst>
            </a:pPr>
            <a:r>
              <a:rPr b="0" lang="pt-BR" sz="3400" spc="-1" strike="noStrike">
                <a:solidFill>
                  <a:srgbClr val="000000"/>
                </a:solidFill>
                <a:latin typeface="Calibri"/>
              </a:rPr>
              <a:t>Tem consolidadas as habilidades de liderança</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Aproximadamente 10% do resultado ainda pode ser decorrente do próprio trabalho individual; os outros 90% advém do trabalho da sua área</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É esperado que o profissional participe ativamente do processo de planejamento estratégico da empresa e se responsabilize por resultados globais</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Tem visão estratégica, agindo sempre com uma visão de longo prazo</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Entende profundamente do negócio e do mercado em que está inserido</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Identifica com rapidez eventuais necessidades de mudança na estratégia estabelecida e é eficaz em situações de mudança</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Conduz as equipes para um desempenho de alta performance, por meio da sua atuação e planos consistentes</a:t>
            </a:r>
            <a:endParaRPr b="0" lang="pt-BR" sz="3400" spc="-1" strike="noStrike">
              <a:solidFill>
                <a:srgbClr val="000000"/>
              </a:solidFill>
              <a:latin typeface="Calibri"/>
            </a:endParaRPr>
          </a:p>
        </p:txBody>
      </p:sp>
      <p:sp>
        <p:nvSpPr>
          <p:cNvPr id="1899" name="AutoShape 49"/>
          <p:cNvSpPr/>
          <p:nvPr/>
        </p:nvSpPr>
        <p:spPr>
          <a:xfrm>
            <a:off x="13226040" y="1508040"/>
            <a:ext cx="548640" cy="35496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00" name="AutoShape 50"/>
          <p:cNvSpPr/>
          <p:nvPr/>
        </p:nvSpPr>
        <p:spPr>
          <a:xfrm>
            <a:off x="12822840" y="1508040"/>
            <a:ext cx="548640" cy="35496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01" name="AutoShape 51"/>
          <p:cNvSpPr/>
          <p:nvPr/>
        </p:nvSpPr>
        <p:spPr>
          <a:xfrm>
            <a:off x="12422520" y="1508040"/>
            <a:ext cx="548640" cy="35496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02" name="AutoShape 52"/>
          <p:cNvSpPr/>
          <p:nvPr/>
        </p:nvSpPr>
        <p:spPr>
          <a:xfrm>
            <a:off x="12022560" y="1508040"/>
            <a:ext cx="548640" cy="35496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grpSp>
        <p:nvGrpSpPr>
          <p:cNvPr id="1903" name="Group 53"/>
          <p:cNvGrpSpPr/>
          <p:nvPr/>
        </p:nvGrpSpPr>
        <p:grpSpPr>
          <a:xfrm>
            <a:off x="13680360" y="1110960"/>
            <a:ext cx="2337480" cy="1257480"/>
            <a:chOff x="13680360" y="1110960"/>
            <a:chExt cx="2337480" cy="1257480"/>
          </a:xfrm>
        </p:grpSpPr>
        <p:sp>
          <p:nvSpPr>
            <p:cNvPr id="1904" name="AutoShape 54"/>
            <p:cNvSpPr/>
            <p:nvPr/>
          </p:nvSpPr>
          <p:spPr>
            <a:xfrm>
              <a:off x="14612760" y="1110960"/>
              <a:ext cx="422280" cy="21636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05" name="AutoShape 55"/>
            <p:cNvSpPr/>
            <p:nvPr/>
          </p:nvSpPr>
          <p:spPr>
            <a:xfrm>
              <a:off x="14076720" y="152892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06" name="AutoShape 56"/>
            <p:cNvSpPr/>
            <p:nvPr/>
          </p:nvSpPr>
          <p:spPr>
            <a:xfrm>
              <a:off x="14476680" y="152892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07" name="AutoShape 57"/>
            <p:cNvSpPr/>
            <p:nvPr/>
          </p:nvSpPr>
          <p:spPr>
            <a:xfrm>
              <a:off x="14877000" y="152892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08" name="AutoShape 58"/>
            <p:cNvSpPr/>
            <p:nvPr/>
          </p:nvSpPr>
          <p:spPr>
            <a:xfrm>
              <a:off x="15279120" y="152892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909" name="AutoShape 59"/>
            <p:cNvCxnSpPr>
              <a:stCxn id="1905" idx="0"/>
              <a:endCxn id="1904" idx="2"/>
            </p:cNvCxnSpPr>
            <p:nvPr/>
          </p:nvCxnSpPr>
          <p:spPr>
            <a:xfrm flipH="1" flipV="1" rot="5400000">
              <a:off x="14426280" y="1131840"/>
              <a:ext cx="201960" cy="593280"/>
            </a:xfrm>
            <a:prstGeom prst="bentConnector3">
              <a:avLst>
                <a:gd name="adj1" fmla="val 50000"/>
              </a:avLst>
            </a:prstGeom>
            <a:ln w="12700">
              <a:solidFill>
                <a:srgbClr val="000000"/>
              </a:solidFill>
              <a:miter/>
            </a:ln>
          </p:spPr>
        </p:cxnSp>
        <p:cxnSp>
          <p:nvCxnSpPr>
            <p:cNvPr id="1910" name="AutoShape 60"/>
            <p:cNvCxnSpPr>
              <a:stCxn id="1906" idx="0"/>
              <a:endCxn id="1904" idx="2"/>
            </p:cNvCxnSpPr>
            <p:nvPr/>
          </p:nvCxnSpPr>
          <p:spPr>
            <a:xfrm flipH="1" flipV="1" rot="5400000">
              <a:off x="14626440" y="1331640"/>
              <a:ext cx="201960" cy="193320"/>
            </a:xfrm>
            <a:prstGeom prst="bentConnector3">
              <a:avLst>
                <a:gd name="adj1" fmla="val 50000"/>
              </a:avLst>
            </a:prstGeom>
            <a:ln w="12700">
              <a:solidFill>
                <a:srgbClr val="000000"/>
              </a:solidFill>
              <a:miter/>
            </a:ln>
          </p:spPr>
        </p:cxnSp>
        <p:cxnSp>
          <p:nvCxnSpPr>
            <p:cNvPr id="1911" name="AutoShape 61"/>
            <p:cNvCxnSpPr>
              <a:stCxn id="1907" idx="0"/>
              <a:endCxn id="1904" idx="2"/>
            </p:cNvCxnSpPr>
            <p:nvPr/>
          </p:nvCxnSpPr>
          <p:spPr>
            <a:xfrm flipV="1" rot="16200000">
              <a:off x="14826600" y="1324440"/>
              <a:ext cx="201960" cy="207720"/>
            </a:xfrm>
            <a:prstGeom prst="bentConnector3">
              <a:avLst>
                <a:gd name="adj1" fmla="val 50000"/>
              </a:avLst>
            </a:prstGeom>
            <a:ln w="12700">
              <a:solidFill>
                <a:srgbClr val="000000"/>
              </a:solidFill>
              <a:miter/>
            </a:ln>
          </p:spPr>
        </p:cxnSp>
        <p:cxnSp>
          <p:nvCxnSpPr>
            <p:cNvPr id="1912" name="AutoShape 62"/>
            <p:cNvCxnSpPr>
              <a:stCxn id="1908" idx="0"/>
              <a:endCxn id="1904" idx="2"/>
            </p:cNvCxnSpPr>
            <p:nvPr/>
          </p:nvCxnSpPr>
          <p:spPr>
            <a:xfrm flipV="1" rot="16200000">
              <a:off x="15027480" y="1123200"/>
              <a:ext cx="201960" cy="609840"/>
            </a:xfrm>
            <a:prstGeom prst="bentConnector3">
              <a:avLst>
                <a:gd name="adj1" fmla="val 50000"/>
              </a:avLst>
            </a:prstGeom>
            <a:ln w="12700">
              <a:solidFill>
                <a:srgbClr val="000000"/>
              </a:solidFill>
              <a:miter/>
            </a:ln>
          </p:spPr>
        </p:cxnSp>
        <p:sp>
          <p:nvSpPr>
            <p:cNvPr id="1913" name="AutoShape 63"/>
            <p:cNvSpPr/>
            <p:nvPr/>
          </p:nvSpPr>
          <p:spPr>
            <a:xfrm>
              <a:off x="13680360" y="194688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14" name="AutoShape 64"/>
            <p:cNvSpPr/>
            <p:nvPr/>
          </p:nvSpPr>
          <p:spPr>
            <a:xfrm>
              <a:off x="14080680" y="194688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15" name="AutoShape 65"/>
            <p:cNvSpPr/>
            <p:nvPr/>
          </p:nvSpPr>
          <p:spPr>
            <a:xfrm>
              <a:off x="14482800" y="1946880"/>
              <a:ext cx="308520" cy="20088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916" name="AutoShape 66"/>
            <p:cNvCxnSpPr>
              <a:stCxn id="1913" idx="0"/>
            </p:cNvCxnSpPr>
            <p:nvPr/>
          </p:nvCxnSpPr>
          <p:spPr>
            <a:xfrm flipH="1" flipV="1" rot="5400000">
              <a:off x="13920840" y="1653120"/>
              <a:ext cx="207720" cy="380520"/>
            </a:xfrm>
            <a:prstGeom prst="bentConnector3">
              <a:avLst>
                <a:gd name="adj1" fmla="val 51562"/>
              </a:avLst>
            </a:prstGeom>
            <a:ln w="12700">
              <a:solidFill>
                <a:srgbClr val="000000"/>
              </a:solidFill>
              <a:miter/>
            </a:ln>
          </p:spPr>
        </p:cxnSp>
        <p:cxnSp>
          <p:nvCxnSpPr>
            <p:cNvPr id="1917" name="AutoShape 67"/>
            <p:cNvCxnSpPr>
              <a:stCxn id="1914" idx="0"/>
            </p:cNvCxnSpPr>
            <p:nvPr/>
          </p:nvCxnSpPr>
          <p:spPr>
            <a:xfrm flipV="1" rot="16200000">
              <a:off x="14128200" y="1839960"/>
              <a:ext cx="201600" cy="12600"/>
            </a:xfrm>
            <a:prstGeom prst="bentConnector3">
              <a:avLst>
                <a:gd name="adj1" fmla="val 51520"/>
              </a:avLst>
            </a:prstGeom>
            <a:ln w="12700">
              <a:solidFill>
                <a:srgbClr val="000000"/>
              </a:solidFill>
              <a:miter/>
            </a:ln>
          </p:spPr>
        </p:cxnSp>
        <p:cxnSp>
          <p:nvCxnSpPr>
            <p:cNvPr id="1918" name="AutoShape 68"/>
            <p:cNvCxnSpPr>
              <a:stCxn id="1915" idx="0"/>
            </p:cNvCxnSpPr>
            <p:nvPr/>
          </p:nvCxnSpPr>
          <p:spPr>
            <a:xfrm flipV="1" rot="16200000">
              <a:off x="14329080" y="1638720"/>
              <a:ext cx="201600" cy="414720"/>
            </a:xfrm>
            <a:prstGeom prst="bentConnector3">
              <a:avLst>
                <a:gd name="adj1" fmla="val 51520"/>
              </a:avLst>
            </a:prstGeom>
            <a:ln w="12700">
              <a:solidFill>
                <a:srgbClr val="000000"/>
              </a:solidFill>
              <a:miter/>
            </a:ln>
          </p:spPr>
        </p:cxnSp>
        <p:sp>
          <p:nvSpPr>
            <p:cNvPr id="1919" name="Text Box 69"/>
            <p:cNvSpPr/>
            <p:nvPr/>
          </p:nvSpPr>
          <p:spPr>
            <a:xfrm>
              <a:off x="15553440" y="141876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sp>
          <p:nvSpPr>
            <p:cNvPr id="1920" name="Text Box 70"/>
            <p:cNvSpPr/>
            <p:nvPr/>
          </p:nvSpPr>
          <p:spPr>
            <a:xfrm>
              <a:off x="14743080" y="185220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1"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Pipeline de Liderança</a:t>
            </a:r>
            <a:endParaRPr b="0" lang="pt-BR" sz="4050" spc="-1" strike="noStrike">
              <a:solidFill>
                <a:srgbClr val="000000"/>
              </a:solidFill>
              <a:latin typeface="Calibri"/>
            </a:endParaRPr>
          </a:p>
        </p:txBody>
      </p:sp>
      <p:sp>
        <p:nvSpPr>
          <p:cNvPr id="1922" name="PlaceHolder 2"/>
          <p:cNvSpPr>
            <a:spLocks noGrp="1"/>
          </p:cNvSpPr>
          <p:nvPr>
            <p:ph/>
          </p:nvPr>
        </p:nvSpPr>
        <p:spPr>
          <a:xfrm>
            <a:off x="710280" y="1213920"/>
            <a:ext cx="16183800" cy="8496720"/>
          </a:xfrm>
          <a:prstGeom prst="rect">
            <a:avLst/>
          </a:prstGeom>
          <a:noFill/>
          <a:ln w="0">
            <a:noFill/>
          </a:ln>
        </p:spPr>
        <p:txBody>
          <a:bodyPr lIns="90000" rIns="90000" tIns="45000" bIns="45000" anchor="t">
            <a:normAutofit/>
          </a:bodyPr>
          <a:p>
            <a:pPr indent="0">
              <a:lnSpc>
                <a:spcPct val="120000"/>
              </a:lnSpc>
              <a:spcAft>
                <a:spcPts val="675"/>
              </a:spcAft>
              <a:buNone/>
              <a:tabLst>
                <a:tab algn="l" pos="0"/>
              </a:tabLst>
            </a:pPr>
            <a:r>
              <a:rPr b="1" lang="pt-BR" sz="4000" spc="-1" strike="noStrike">
                <a:solidFill>
                  <a:srgbClr val="000000"/>
                </a:solidFill>
                <a:latin typeface="Calibri"/>
              </a:rPr>
              <a:t>Líder de Negócios</a:t>
            </a:r>
            <a:endParaRPr b="0" lang="pt-BR" sz="4000" spc="-1" strike="noStrike">
              <a:solidFill>
                <a:srgbClr val="000000"/>
              </a:solidFill>
              <a:latin typeface="Calibri"/>
            </a:endParaRPr>
          </a:p>
          <a:p>
            <a:pPr indent="0">
              <a:lnSpc>
                <a:spcPct val="120000"/>
              </a:lnSpc>
              <a:spcAft>
                <a:spcPts val="675"/>
              </a:spcAft>
              <a:buNone/>
              <a:tabLst>
                <a:tab algn="l" pos="0"/>
              </a:tabLst>
            </a:pPr>
            <a:r>
              <a:rPr b="0" lang="pt-BR" sz="3400" spc="-1" strike="noStrike">
                <a:solidFill>
                  <a:srgbClr val="000000"/>
                </a:solidFill>
                <a:latin typeface="Calibri"/>
              </a:rPr>
              <a:t>É o responsável final pelo resultado do negócio e pelo desempenho de todas as áreas da empresa</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Como líder de toda a empresa, seu resultado depende integralmente do trabalho de todas as áreas</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Os principais desafios estão relacionadas à definição e implementação de estratégias e à relação com os acionistas e o mercado</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Cuida, não só dos objetivos de longo prazo, mas também da perpetuação do negócio</a:t>
            </a:r>
            <a:endParaRPr b="0" lang="pt-BR" sz="3400" spc="-1" strike="noStrike">
              <a:solidFill>
                <a:srgbClr val="000000"/>
              </a:solidFill>
              <a:latin typeface="Calibri"/>
            </a:endParaRPr>
          </a:p>
          <a:p>
            <a:pPr marL="305280" indent="-305280">
              <a:lnSpc>
                <a:spcPct val="120000"/>
              </a:lnSpc>
              <a:spcAft>
                <a:spcPts val="675"/>
              </a:spcAft>
              <a:buClr>
                <a:srgbClr val="4f81bd"/>
              </a:buClr>
              <a:buSzPct val="120000"/>
              <a:buFont typeface="Wingdings" charset="2"/>
              <a:buChar char=""/>
              <a:tabLst>
                <a:tab algn="l" pos="0"/>
              </a:tabLst>
            </a:pPr>
            <a:r>
              <a:rPr b="0" lang="pt-BR" sz="3400" spc="-1" strike="noStrike">
                <a:solidFill>
                  <a:srgbClr val="000000"/>
                </a:solidFill>
                <a:latin typeface="Calibri"/>
              </a:rPr>
              <a:t>Tem habilidades políticas, necessárias para o bom desempenho da função</a:t>
            </a:r>
            <a:endParaRPr b="0" lang="pt-BR" sz="3400" spc="-1" strike="noStrike">
              <a:solidFill>
                <a:srgbClr val="000000"/>
              </a:solidFill>
              <a:latin typeface="Calibri"/>
            </a:endParaRPr>
          </a:p>
        </p:txBody>
      </p:sp>
      <p:pic>
        <p:nvPicPr>
          <p:cNvPr id="1923" name="Picture 71" descr="house"/>
          <p:cNvPicPr/>
          <p:nvPr/>
        </p:nvPicPr>
        <p:blipFill>
          <a:blip r:embed="rId1">
            <a:grayscl/>
          </a:blip>
          <a:srcRect l="0" t="0" r="0" b="48747"/>
          <a:stretch/>
        </p:blipFill>
        <p:spPr>
          <a:xfrm>
            <a:off x="11952360" y="822960"/>
            <a:ext cx="4370760" cy="1546200"/>
          </a:xfrm>
          <a:prstGeom prst="rect">
            <a:avLst/>
          </a:prstGeom>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4"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Pipeline de Liderança</a:t>
            </a:r>
            <a:endParaRPr b="0" lang="pt-BR" sz="4050" spc="-1" strike="noStrike">
              <a:solidFill>
                <a:srgbClr val="000000"/>
              </a:solidFill>
              <a:latin typeface="Calibri"/>
            </a:endParaRPr>
          </a:p>
        </p:txBody>
      </p:sp>
      <p:grpSp>
        <p:nvGrpSpPr>
          <p:cNvPr id="1925" name="Agrupar 2"/>
          <p:cNvGrpSpPr/>
          <p:nvPr/>
        </p:nvGrpSpPr>
        <p:grpSpPr>
          <a:xfrm>
            <a:off x="1079280" y="886320"/>
            <a:ext cx="14798880" cy="9224280"/>
            <a:chOff x="1079280" y="886320"/>
            <a:chExt cx="14798880" cy="9224280"/>
          </a:xfrm>
        </p:grpSpPr>
        <p:sp>
          <p:nvSpPr>
            <p:cNvPr id="1926" name="Line 2"/>
            <p:cNvSpPr/>
            <p:nvPr/>
          </p:nvSpPr>
          <p:spPr>
            <a:xfrm flipH="1">
              <a:off x="7019640" y="2223000"/>
              <a:ext cx="541800" cy="1116000"/>
            </a:xfrm>
            <a:prstGeom prst="line">
              <a:avLst/>
            </a:prstGeom>
            <a:ln w="12700">
              <a:solidFill>
                <a:srgbClr val="000000"/>
              </a:solidFill>
              <a:round/>
              <a:headEnd len="med" type="triangle" w="med"/>
            </a:ln>
          </p:spPr>
          <p:style>
            <a:lnRef idx="0"/>
            <a:fillRef idx="0"/>
            <a:effectRef idx="0"/>
            <a:fontRef idx="minor"/>
          </p:style>
          <p:txBody>
            <a:bodyPr lIns="90000" rIns="90000" tIns="45000" bIns="45000" anchor="ctr" anchorCtr="1">
              <a:noAutofit/>
            </a:bodyPr>
            <a:p>
              <a:endParaRPr b="0" lang="pt-BR" sz="2000" spc="-1" strike="noStrike">
                <a:solidFill>
                  <a:srgbClr val="000000"/>
                </a:solidFill>
                <a:latin typeface="Calibri"/>
              </a:endParaRPr>
            </a:p>
          </p:txBody>
        </p:sp>
        <p:sp>
          <p:nvSpPr>
            <p:cNvPr id="1927" name="Oval 3"/>
            <p:cNvSpPr/>
            <p:nvPr/>
          </p:nvSpPr>
          <p:spPr>
            <a:xfrm>
              <a:off x="4771440" y="5127120"/>
              <a:ext cx="2005920" cy="975960"/>
            </a:xfrm>
            <a:prstGeom prst="ellipse">
              <a:avLst/>
            </a:prstGeom>
            <a:solidFill>
              <a:schemeClr val="bg1"/>
            </a:solidFill>
            <a:ln w="12700">
              <a:solidFill>
                <a:srgbClr val="000000"/>
              </a:solidFill>
              <a:round/>
            </a:ln>
            <a:effectLst>
              <a:outerShdw algn="ctr" dir="5400000" dist="12600" rotWithShape="0">
                <a:schemeClr val="tx1"/>
              </a:outerShdw>
            </a:effectLst>
          </p:spPr>
          <p:style>
            <a:lnRef idx="0"/>
            <a:fillRef idx="0"/>
            <a:effectRef idx="0"/>
            <a:fontRef idx="minor"/>
          </p:style>
          <p:txBody>
            <a:bodyPr wrap="none" lIns="0" rIns="0" tIns="0" bIns="0" anchor="ctr">
              <a:noAutofit/>
            </a:bodyPr>
            <a:p>
              <a:pPr algn="ctr">
                <a:lnSpc>
                  <a:spcPct val="85000"/>
                </a:lnSpc>
                <a:spcBef>
                  <a:spcPts val="201"/>
                </a:spcBef>
              </a:pPr>
              <a:r>
                <a:rPr b="1" lang="pt-BR" sz="2000" spc="-1" strike="noStrike">
                  <a:solidFill>
                    <a:srgbClr val="000000"/>
                  </a:solidFill>
                  <a:latin typeface="Calibri"/>
                </a:rPr>
                <a:t>Líder de </a:t>
              </a:r>
              <a:endParaRPr b="0" lang="pt-BR" sz="2000" spc="-1" strike="noStrike">
                <a:solidFill>
                  <a:srgbClr val="000000"/>
                </a:solidFill>
                <a:latin typeface="Arial"/>
              </a:endParaRPr>
            </a:p>
            <a:p>
              <a:pPr algn="ctr">
                <a:lnSpc>
                  <a:spcPct val="85000"/>
                </a:lnSpc>
                <a:spcBef>
                  <a:spcPts val="201"/>
                </a:spcBef>
              </a:pPr>
              <a:r>
                <a:rPr b="1" lang="pt-BR" sz="2000" spc="-1" strike="noStrike">
                  <a:solidFill>
                    <a:srgbClr val="000000"/>
                  </a:solidFill>
                  <a:latin typeface="Calibri"/>
                </a:rPr>
                <a:t>líderes</a:t>
              </a:r>
              <a:endParaRPr b="0" lang="pt-BR" sz="2000" spc="-1" strike="noStrike">
                <a:solidFill>
                  <a:srgbClr val="000000"/>
                </a:solidFill>
                <a:latin typeface="Arial"/>
              </a:endParaRPr>
            </a:p>
          </p:txBody>
        </p:sp>
        <p:sp>
          <p:nvSpPr>
            <p:cNvPr id="1928" name="Oval 4"/>
            <p:cNvSpPr/>
            <p:nvPr/>
          </p:nvSpPr>
          <p:spPr>
            <a:xfrm>
              <a:off x="3751200" y="6974640"/>
              <a:ext cx="2005920" cy="973080"/>
            </a:xfrm>
            <a:prstGeom prst="ellipse">
              <a:avLst/>
            </a:prstGeom>
            <a:solidFill>
              <a:schemeClr val="bg1"/>
            </a:solidFill>
            <a:ln w="12700">
              <a:solidFill>
                <a:srgbClr val="000000"/>
              </a:solidFill>
              <a:round/>
            </a:ln>
            <a:effectLst>
              <a:outerShdw algn="ctr" dir="5400000" dist="12600" rotWithShape="0">
                <a:schemeClr val="tx1"/>
              </a:outerShdw>
            </a:effectLst>
          </p:spPr>
          <p:style>
            <a:lnRef idx="0"/>
            <a:fillRef idx="0"/>
            <a:effectRef idx="0"/>
            <a:fontRef idx="minor"/>
          </p:style>
          <p:txBody>
            <a:bodyPr wrap="none" lIns="0" rIns="0" tIns="0" bIns="0" anchor="ctr">
              <a:noAutofit/>
            </a:bodyPr>
            <a:p>
              <a:pPr algn="ctr">
                <a:lnSpc>
                  <a:spcPct val="100000"/>
                </a:lnSpc>
                <a:spcBef>
                  <a:spcPts val="201"/>
                </a:spcBef>
              </a:pPr>
              <a:r>
                <a:rPr b="1" lang="pt-BR" sz="2000" spc="-1" strike="noStrike">
                  <a:solidFill>
                    <a:srgbClr val="000000"/>
                  </a:solidFill>
                  <a:latin typeface="Calibri"/>
                </a:rPr>
                <a:t>Líder de </a:t>
              </a:r>
              <a:endParaRPr b="0" lang="pt-BR" sz="2000" spc="-1" strike="noStrike">
                <a:solidFill>
                  <a:srgbClr val="000000"/>
                </a:solidFill>
                <a:latin typeface="Arial"/>
              </a:endParaRPr>
            </a:p>
            <a:p>
              <a:pPr algn="ctr">
                <a:lnSpc>
                  <a:spcPct val="100000"/>
                </a:lnSpc>
                <a:spcBef>
                  <a:spcPts val="201"/>
                </a:spcBef>
              </a:pPr>
              <a:r>
                <a:rPr b="1" lang="pt-BR" sz="2000" spc="-1" strike="noStrike">
                  <a:solidFill>
                    <a:srgbClr val="000000"/>
                  </a:solidFill>
                  <a:latin typeface="Calibri"/>
                </a:rPr>
                <a:t>equipe</a:t>
              </a:r>
              <a:endParaRPr b="0" lang="pt-BR" sz="2000" spc="-1" strike="noStrike">
                <a:solidFill>
                  <a:srgbClr val="000000"/>
                </a:solidFill>
                <a:latin typeface="Arial"/>
              </a:endParaRPr>
            </a:p>
          </p:txBody>
        </p:sp>
        <p:sp>
          <p:nvSpPr>
            <p:cNvPr id="1929" name="Oval 5"/>
            <p:cNvSpPr/>
            <p:nvPr/>
          </p:nvSpPr>
          <p:spPr>
            <a:xfrm>
              <a:off x="5739840" y="3223440"/>
              <a:ext cx="2008800" cy="975960"/>
            </a:xfrm>
            <a:prstGeom prst="ellipse">
              <a:avLst/>
            </a:prstGeom>
            <a:solidFill>
              <a:schemeClr val="bg1"/>
            </a:solidFill>
            <a:ln w="12700">
              <a:solidFill>
                <a:srgbClr val="000000"/>
              </a:solidFill>
              <a:round/>
            </a:ln>
            <a:effectLst>
              <a:outerShdw algn="ctr" dir="5400000" dist="12600" rotWithShape="0">
                <a:schemeClr val="tx1"/>
              </a:outerShdw>
            </a:effectLst>
          </p:spPr>
          <p:style>
            <a:lnRef idx="0"/>
            <a:fillRef idx="0"/>
            <a:effectRef idx="0"/>
            <a:fontRef idx="minor"/>
          </p:style>
          <p:txBody>
            <a:bodyPr wrap="none" lIns="0" rIns="0" tIns="0" bIns="0" anchor="ctr">
              <a:noAutofit/>
            </a:bodyPr>
            <a:p>
              <a:pPr algn="ctr">
                <a:lnSpc>
                  <a:spcPct val="85000"/>
                </a:lnSpc>
                <a:spcBef>
                  <a:spcPts val="201"/>
                </a:spcBef>
              </a:pPr>
              <a:r>
                <a:rPr b="1" lang="pt-BR" sz="2000" spc="-1" strike="noStrike">
                  <a:solidFill>
                    <a:srgbClr val="000000"/>
                  </a:solidFill>
                  <a:latin typeface="Calibri"/>
                </a:rPr>
                <a:t>Líder de </a:t>
              </a:r>
              <a:endParaRPr b="0" lang="pt-BR" sz="2000" spc="-1" strike="noStrike">
                <a:solidFill>
                  <a:srgbClr val="000000"/>
                </a:solidFill>
                <a:latin typeface="Arial"/>
              </a:endParaRPr>
            </a:p>
            <a:p>
              <a:pPr algn="ctr">
                <a:lnSpc>
                  <a:spcPct val="85000"/>
                </a:lnSpc>
                <a:spcBef>
                  <a:spcPts val="201"/>
                </a:spcBef>
              </a:pPr>
              <a:r>
                <a:rPr b="1" lang="pt-BR" sz="2000" spc="-1" strike="noStrike">
                  <a:solidFill>
                    <a:srgbClr val="000000"/>
                  </a:solidFill>
                  <a:latin typeface="Calibri"/>
                </a:rPr>
                <a:t>processos</a:t>
              </a:r>
              <a:endParaRPr b="0" lang="pt-BR" sz="2000" spc="-1" strike="noStrike">
                <a:solidFill>
                  <a:srgbClr val="000000"/>
                </a:solidFill>
                <a:latin typeface="Arial"/>
              </a:endParaRPr>
            </a:p>
          </p:txBody>
        </p:sp>
        <p:sp>
          <p:nvSpPr>
            <p:cNvPr id="1930" name="Line 6"/>
            <p:cNvSpPr/>
            <p:nvPr/>
          </p:nvSpPr>
          <p:spPr>
            <a:xfrm flipH="1">
              <a:off x="6120360" y="4215600"/>
              <a:ext cx="464040" cy="946440"/>
            </a:xfrm>
            <a:prstGeom prst="line">
              <a:avLst/>
            </a:prstGeom>
            <a:ln w="12700">
              <a:solidFill>
                <a:srgbClr val="000000"/>
              </a:solidFill>
              <a:round/>
              <a:headEnd len="med" type="triangle" w="med"/>
            </a:ln>
          </p:spPr>
          <p:style>
            <a:lnRef idx="0"/>
            <a:fillRef idx="0"/>
            <a:effectRef idx="0"/>
            <a:fontRef idx="minor"/>
          </p:style>
          <p:txBody>
            <a:bodyPr lIns="90000" rIns="90000" tIns="45000" bIns="45000" anchor="ctr" anchorCtr="1">
              <a:noAutofit/>
            </a:bodyPr>
            <a:p>
              <a:endParaRPr b="0" lang="pt-BR" sz="2000" spc="-1" strike="noStrike">
                <a:solidFill>
                  <a:srgbClr val="000000"/>
                </a:solidFill>
                <a:latin typeface="Calibri"/>
              </a:endParaRPr>
            </a:p>
          </p:txBody>
        </p:sp>
        <p:sp>
          <p:nvSpPr>
            <p:cNvPr id="1931" name="Line 7"/>
            <p:cNvSpPr/>
            <p:nvPr/>
          </p:nvSpPr>
          <p:spPr>
            <a:xfrm flipH="1">
              <a:off x="5198040" y="6140880"/>
              <a:ext cx="443880" cy="914400"/>
            </a:xfrm>
            <a:prstGeom prst="line">
              <a:avLst/>
            </a:prstGeom>
            <a:ln w="12700">
              <a:solidFill>
                <a:srgbClr val="000000"/>
              </a:solidFill>
              <a:round/>
              <a:headEnd len="med" type="triangle" w="med"/>
            </a:ln>
          </p:spPr>
          <p:style>
            <a:lnRef idx="0"/>
            <a:fillRef idx="0"/>
            <a:effectRef idx="0"/>
            <a:fontRef idx="minor"/>
          </p:style>
          <p:txBody>
            <a:bodyPr lIns="90000" rIns="90000" tIns="45000" bIns="45000" anchor="ctr" anchorCtr="1">
              <a:noAutofit/>
            </a:bodyPr>
            <a:p>
              <a:endParaRPr b="0" lang="pt-BR" sz="2000" spc="-1" strike="noStrike">
                <a:solidFill>
                  <a:srgbClr val="000000"/>
                </a:solidFill>
                <a:latin typeface="Calibri"/>
              </a:endParaRPr>
            </a:p>
          </p:txBody>
        </p:sp>
        <p:sp>
          <p:nvSpPr>
            <p:cNvPr id="1932" name="Oval 8"/>
            <p:cNvSpPr/>
            <p:nvPr/>
          </p:nvSpPr>
          <p:spPr>
            <a:xfrm>
              <a:off x="2903760" y="8970120"/>
              <a:ext cx="2005920" cy="975960"/>
            </a:xfrm>
            <a:prstGeom prst="ellipse">
              <a:avLst/>
            </a:prstGeom>
            <a:solidFill>
              <a:schemeClr val="bg1"/>
            </a:solidFill>
            <a:ln w="12700">
              <a:solidFill>
                <a:srgbClr val="000000"/>
              </a:solidFill>
              <a:round/>
            </a:ln>
            <a:effectLst>
              <a:outerShdw algn="ctr" dir="5400000" dist="12600" rotWithShape="0">
                <a:schemeClr val="tx1"/>
              </a:outerShdw>
            </a:effectLst>
          </p:spPr>
          <p:style>
            <a:lnRef idx="0"/>
            <a:fillRef idx="0"/>
            <a:effectRef idx="0"/>
            <a:fontRef idx="minor"/>
          </p:style>
          <p:txBody>
            <a:bodyPr wrap="none" lIns="0" rIns="0" tIns="0" bIns="0" anchor="ctr">
              <a:noAutofit/>
            </a:bodyPr>
            <a:p>
              <a:pPr algn="ctr">
                <a:lnSpc>
                  <a:spcPct val="100000"/>
                </a:lnSpc>
                <a:spcBef>
                  <a:spcPts val="201"/>
                </a:spcBef>
              </a:pPr>
              <a:r>
                <a:rPr b="1" lang="pt-BR" sz="2000" spc="-1" strike="noStrike">
                  <a:solidFill>
                    <a:srgbClr val="000000"/>
                  </a:solidFill>
                  <a:latin typeface="Calibri"/>
                </a:rPr>
                <a:t>Contribuição</a:t>
              </a:r>
              <a:endParaRPr b="0" lang="pt-BR" sz="2000" spc="-1" strike="noStrike">
                <a:solidFill>
                  <a:srgbClr val="000000"/>
                </a:solidFill>
                <a:latin typeface="Arial"/>
              </a:endParaRPr>
            </a:p>
            <a:p>
              <a:pPr algn="ctr">
                <a:lnSpc>
                  <a:spcPct val="100000"/>
                </a:lnSpc>
                <a:spcBef>
                  <a:spcPts val="201"/>
                </a:spcBef>
              </a:pPr>
              <a:r>
                <a:rPr b="1" lang="pt-BR" sz="2000" spc="-1" strike="noStrike">
                  <a:solidFill>
                    <a:srgbClr val="000000"/>
                  </a:solidFill>
                  <a:latin typeface="Calibri"/>
                </a:rPr>
                <a:t>individual</a:t>
              </a:r>
              <a:endParaRPr b="0" lang="pt-BR" sz="2000" spc="-1" strike="noStrike">
                <a:solidFill>
                  <a:srgbClr val="000000"/>
                </a:solidFill>
                <a:latin typeface="Arial"/>
              </a:endParaRPr>
            </a:p>
          </p:txBody>
        </p:sp>
        <p:sp>
          <p:nvSpPr>
            <p:cNvPr id="1933" name="Line 9"/>
            <p:cNvSpPr/>
            <p:nvPr/>
          </p:nvSpPr>
          <p:spPr>
            <a:xfrm flipH="1">
              <a:off x="4246560" y="7974720"/>
              <a:ext cx="481320" cy="992520"/>
            </a:xfrm>
            <a:prstGeom prst="line">
              <a:avLst/>
            </a:prstGeom>
            <a:ln w="12700">
              <a:solidFill>
                <a:srgbClr val="000000"/>
              </a:solidFill>
              <a:round/>
              <a:headEnd len="med" type="triangle" w="med"/>
            </a:ln>
          </p:spPr>
          <p:style>
            <a:lnRef idx="0"/>
            <a:fillRef idx="0"/>
            <a:effectRef idx="0"/>
            <a:fontRef idx="minor"/>
          </p:style>
          <p:txBody>
            <a:bodyPr lIns="90000" rIns="90000" tIns="45000" bIns="45000" anchor="ctr" anchorCtr="1">
              <a:noAutofit/>
            </a:bodyPr>
            <a:p>
              <a:endParaRPr b="0" lang="pt-BR" sz="2000" spc="-1" strike="noStrike">
                <a:solidFill>
                  <a:srgbClr val="000000"/>
                </a:solidFill>
                <a:latin typeface="Calibri"/>
              </a:endParaRPr>
            </a:p>
          </p:txBody>
        </p:sp>
        <p:sp>
          <p:nvSpPr>
            <p:cNvPr id="1934" name="Oval 10"/>
            <p:cNvSpPr/>
            <p:nvPr/>
          </p:nvSpPr>
          <p:spPr>
            <a:xfrm>
              <a:off x="6748920" y="1227960"/>
              <a:ext cx="2008800" cy="975960"/>
            </a:xfrm>
            <a:prstGeom prst="ellipse">
              <a:avLst/>
            </a:prstGeom>
            <a:solidFill>
              <a:schemeClr val="bg1"/>
            </a:solidFill>
            <a:ln w="12700">
              <a:solidFill>
                <a:srgbClr val="000000"/>
              </a:solidFill>
              <a:round/>
            </a:ln>
            <a:effectLst>
              <a:outerShdw algn="ctr" dir="5400000" dist="12600" rotWithShape="0">
                <a:schemeClr val="tx1"/>
              </a:outerShdw>
            </a:effectLst>
          </p:spPr>
          <p:style>
            <a:lnRef idx="0"/>
            <a:fillRef idx="0"/>
            <a:effectRef idx="0"/>
            <a:fontRef idx="minor"/>
          </p:style>
          <p:txBody>
            <a:bodyPr wrap="none" lIns="0" rIns="0" tIns="0" bIns="0" anchor="ctr">
              <a:noAutofit/>
            </a:bodyPr>
            <a:p>
              <a:pPr algn="ctr">
                <a:lnSpc>
                  <a:spcPct val="85000"/>
                </a:lnSpc>
                <a:spcBef>
                  <a:spcPts val="201"/>
                </a:spcBef>
              </a:pPr>
              <a:r>
                <a:rPr b="1" lang="pt-BR" sz="2000" spc="-1" strike="noStrike">
                  <a:solidFill>
                    <a:srgbClr val="000000"/>
                  </a:solidFill>
                  <a:latin typeface="Calibri"/>
                </a:rPr>
                <a:t>Líder de </a:t>
              </a:r>
              <a:endParaRPr b="0" lang="pt-BR" sz="2000" spc="-1" strike="noStrike">
                <a:solidFill>
                  <a:srgbClr val="000000"/>
                </a:solidFill>
                <a:latin typeface="Arial"/>
              </a:endParaRPr>
            </a:p>
            <a:p>
              <a:pPr algn="ctr">
                <a:lnSpc>
                  <a:spcPct val="85000"/>
                </a:lnSpc>
                <a:spcBef>
                  <a:spcPts val="201"/>
                </a:spcBef>
              </a:pPr>
              <a:r>
                <a:rPr b="1" lang="pt-BR" sz="2000" spc="-1" strike="noStrike">
                  <a:solidFill>
                    <a:srgbClr val="000000"/>
                  </a:solidFill>
                  <a:latin typeface="Calibri"/>
                </a:rPr>
                <a:t>negócios</a:t>
              </a:r>
              <a:endParaRPr b="0" lang="pt-BR" sz="2000" spc="-1" strike="noStrike">
                <a:solidFill>
                  <a:srgbClr val="000000"/>
                </a:solidFill>
                <a:latin typeface="Arial"/>
              </a:endParaRPr>
            </a:p>
          </p:txBody>
        </p:sp>
        <p:sp>
          <p:nvSpPr>
            <p:cNvPr id="1935" name="AutoShape 11"/>
            <p:cNvSpPr/>
            <p:nvPr/>
          </p:nvSpPr>
          <p:spPr>
            <a:xfrm>
              <a:off x="1779480" y="7007040"/>
              <a:ext cx="552960" cy="30096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36" name="AutoShape 12"/>
            <p:cNvSpPr/>
            <p:nvPr/>
          </p:nvSpPr>
          <p:spPr>
            <a:xfrm>
              <a:off x="1079280" y="7587720"/>
              <a:ext cx="40320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37" name="AutoShape 13"/>
            <p:cNvSpPr/>
            <p:nvPr/>
          </p:nvSpPr>
          <p:spPr>
            <a:xfrm>
              <a:off x="1600920" y="7587720"/>
              <a:ext cx="40608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38" name="AutoShape 14"/>
            <p:cNvSpPr/>
            <p:nvPr/>
          </p:nvSpPr>
          <p:spPr>
            <a:xfrm>
              <a:off x="2125440" y="7587720"/>
              <a:ext cx="40608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39" name="AutoShape 15"/>
            <p:cNvSpPr/>
            <p:nvPr/>
          </p:nvSpPr>
          <p:spPr>
            <a:xfrm>
              <a:off x="2652840" y="7587720"/>
              <a:ext cx="40608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940" name="AutoShape 16"/>
            <p:cNvCxnSpPr>
              <a:stCxn id="1936" idx="0"/>
              <a:endCxn id="1935" idx="2"/>
            </p:cNvCxnSpPr>
            <p:nvPr/>
          </p:nvCxnSpPr>
          <p:spPr>
            <a:xfrm flipH="1" flipV="1" rot="5400000">
              <a:off x="1528200" y="7060320"/>
              <a:ext cx="280080" cy="775440"/>
            </a:xfrm>
            <a:prstGeom prst="bentConnector3">
              <a:avLst>
                <a:gd name="adj1" fmla="val 49935"/>
              </a:avLst>
            </a:prstGeom>
            <a:ln w="12700">
              <a:solidFill>
                <a:srgbClr val="000000"/>
              </a:solidFill>
              <a:miter/>
            </a:ln>
          </p:spPr>
        </p:cxnSp>
        <p:cxnSp>
          <p:nvCxnSpPr>
            <p:cNvPr id="1941" name="AutoShape 17"/>
            <p:cNvCxnSpPr>
              <a:stCxn id="1937" idx="0"/>
              <a:endCxn id="1935" idx="2"/>
            </p:cNvCxnSpPr>
            <p:nvPr/>
          </p:nvCxnSpPr>
          <p:spPr>
            <a:xfrm flipH="1" flipV="1" rot="5400000">
              <a:off x="1789920" y="7321680"/>
              <a:ext cx="280080" cy="252360"/>
            </a:xfrm>
            <a:prstGeom prst="bentConnector3">
              <a:avLst>
                <a:gd name="adj1" fmla="val 49935"/>
              </a:avLst>
            </a:prstGeom>
            <a:ln w="12700">
              <a:solidFill>
                <a:srgbClr val="000000"/>
              </a:solidFill>
              <a:miter/>
            </a:ln>
          </p:spPr>
        </p:cxnSp>
        <p:cxnSp>
          <p:nvCxnSpPr>
            <p:cNvPr id="1942" name="AutoShape 18"/>
            <p:cNvCxnSpPr>
              <a:stCxn id="1938" idx="0"/>
              <a:endCxn id="1935" idx="2"/>
            </p:cNvCxnSpPr>
            <p:nvPr/>
          </p:nvCxnSpPr>
          <p:spPr>
            <a:xfrm flipV="1" rot="16200000">
              <a:off x="2052360" y="7311240"/>
              <a:ext cx="280080" cy="272880"/>
            </a:xfrm>
            <a:prstGeom prst="bentConnector3">
              <a:avLst>
                <a:gd name="adj1" fmla="val 49935"/>
              </a:avLst>
            </a:prstGeom>
            <a:ln w="12700">
              <a:solidFill>
                <a:srgbClr val="000000"/>
              </a:solidFill>
              <a:miter/>
            </a:ln>
          </p:spPr>
        </p:cxnSp>
        <p:cxnSp>
          <p:nvCxnSpPr>
            <p:cNvPr id="1943" name="AutoShape 19"/>
            <p:cNvCxnSpPr>
              <a:stCxn id="1939" idx="0"/>
              <a:endCxn id="1935" idx="2"/>
            </p:cNvCxnSpPr>
            <p:nvPr/>
          </p:nvCxnSpPr>
          <p:spPr>
            <a:xfrm flipV="1" rot="16200000">
              <a:off x="2316240" y="7047720"/>
              <a:ext cx="280080" cy="800280"/>
            </a:xfrm>
            <a:prstGeom prst="bentConnector3">
              <a:avLst>
                <a:gd name="adj1" fmla="val 49935"/>
              </a:avLst>
            </a:prstGeom>
            <a:ln w="12700">
              <a:solidFill>
                <a:srgbClr val="000000"/>
              </a:solidFill>
              <a:miter/>
            </a:ln>
          </p:spPr>
        </p:cxnSp>
        <p:sp>
          <p:nvSpPr>
            <p:cNvPr id="1944" name="AutoShape 20"/>
            <p:cNvSpPr/>
            <p:nvPr/>
          </p:nvSpPr>
          <p:spPr>
            <a:xfrm>
              <a:off x="1526040" y="8835480"/>
              <a:ext cx="552960" cy="3009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45" name="AutoShape 21"/>
            <p:cNvSpPr/>
            <p:nvPr/>
          </p:nvSpPr>
          <p:spPr>
            <a:xfrm>
              <a:off x="1090800" y="9416520"/>
              <a:ext cx="40608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46" name="AutoShape 22"/>
            <p:cNvSpPr/>
            <p:nvPr/>
          </p:nvSpPr>
          <p:spPr>
            <a:xfrm>
              <a:off x="1615320" y="9416520"/>
              <a:ext cx="40320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47" name="AutoShape 23"/>
            <p:cNvSpPr/>
            <p:nvPr/>
          </p:nvSpPr>
          <p:spPr>
            <a:xfrm>
              <a:off x="2142720" y="9416520"/>
              <a:ext cx="403200" cy="27936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948" name="AutoShape 24"/>
            <p:cNvCxnSpPr>
              <a:stCxn id="1945" idx="0"/>
              <a:endCxn id="1944" idx="2"/>
            </p:cNvCxnSpPr>
            <p:nvPr/>
          </p:nvCxnSpPr>
          <p:spPr>
            <a:xfrm flipH="1" flipV="1" rot="5400000">
              <a:off x="1407960" y="9022320"/>
              <a:ext cx="280440" cy="509040"/>
            </a:xfrm>
            <a:prstGeom prst="bentConnector3">
              <a:avLst>
                <a:gd name="adj1" fmla="val 49871"/>
              </a:avLst>
            </a:prstGeom>
            <a:ln w="12700">
              <a:solidFill>
                <a:srgbClr val="000000"/>
              </a:solidFill>
              <a:miter/>
            </a:ln>
          </p:spPr>
        </p:cxnSp>
        <p:cxnSp>
          <p:nvCxnSpPr>
            <p:cNvPr id="1949" name="AutoShape 25"/>
            <p:cNvCxnSpPr>
              <a:stCxn id="1946" idx="0"/>
              <a:endCxn id="1944" idx="2"/>
            </p:cNvCxnSpPr>
            <p:nvPr/>
          </p:nvCxnSpPr>
          <p:spPr>
            <a:xfrm flipV="1" rot="16200000">
              <a:off x="1669680" y="9269280"/>
              <a:ext cx="280440" cy="14760"/>
            </a:xfrm>
            <a:prstGeom prst="bentConnector3">
              <a:avLst>
                <a:gd name="adj1" fmla="val 49871"/>
              </a:avLst>
            </a:prstGeom>
            <a:ln w="12700">
              <a:solidFill>
                <a:srgbClr val="000000"/>
              </a:solidFill>
              <a:miter/>
            </a:ln>
          </p:spPr>
        </p:cxnSp>
        <p:cxnSp>
          <p:nvCxnSpPr>
            <p:cNvPr id="1950" name="AutoShape 26"/>
            <p:cNvCxnSpPr>
              <a:stCxn id="1947" idx="0"/>
              <a:endCxn id="1944" idx="2"/>
            </p:cNvCxnSpPr>
            <p:nvPr/>
          </p:nvCxnSpPr>
          <p:spPr>
            <a:xfrm flipV="1" rot="16200000">
              <a:off x="1933200" y="9005400"/>
              <a:ext cx="280440" cy="542160"/>
            </a:xfrm>
            <a:prstGeom prst="bentConnector3">
              <a:avLst>
                <a:gd name="adj1" fmla="val 49871"/>
              </a:avLst>
            </a:prstGeom>
            <a:ln w="12700">
              <a:solidFill>
                <a:srgbClr val="000000"/>
              </a:solidFill>
              <a:miter/>
            </a:ln>
          </p:spPr>
        </p:cxnSp>
        <p:sp>
          <p:nvSpPr>
            <p:cNvPr id="1951" name="Text Box 27"/>
            <p:cNvSpPr/>
            <p:nvPr/>
          </p:nvSpPr>
          <p:spPr>
            <a:xfrm>
              <a:off x="3014280" y="745596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grpSp>
          <p:nvGrpSpPr>
            <p:cNvPr id="1952" name="Group 28"/>
            <p:cNvGrpSpPr/>
            <p:nvPr/>
          </p:nvGrpSpPr>
          <p:grpSpPr>
            <a:xfrm>
              <a:off x="1453680" y="4898880"/>
              <a:ext cx="2920320" cy="1545840"/>
              <a:chOff x="1453680" y="4898880"/>
              <a:chExt cx="2920320" cy="1545840"/>
            </a:xfrm>
          </p:grpSpPr>
          <p:sp>
            <p:nvSpPr>
              <p:cNvPr id="1953" name="AutoShape 29"/>
              <p:cNvSpPr/>
              <p:nvPr/>
            </p:nvSpPr>
            <p:spPr>
              <a:xfrm>
                <a:off x="2675520" y="4898880"/>
                <a:ext cx="553320" cy="30096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54" name="AutoShape 30"/>
              <p:cNvSpPr/>
              <p:nvPr/>
            </p:nvSpPr>
            <p:spPr>
              <a:xfrm>
                <a:off x="1972800" y="5479560"/>
                <a:ext cx="40428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55" name="AutoShape 31"/>
              <p:cNvSpPr/>
              <p:nvPr/>
            </p:nvSpPr>
            <p:spPr>
              <a:xfrm>
                <a:off x="2497320" y="5479560"/>
                <a:ext cx="40428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56" name="AutoShape 32"/>
              <p:cNvSpPr/>
              <p:nvPr/>
            </p:nvSpPr>
            <p:spPr>
              <a:xfrm>
                <a:off x="3021480" y="5479560"/>
                <a:ext cx="40428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57" name="AutoShape 33"/>
              <p:cNvSpPr/>
              <p:nvPr/>
            </p:nvSpPr>
            <p:spPr>
              <a:xfrm>
                <a:off x="3548880" y="5479560"/>
                <a:ext cx="40428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958" name="AutoShape 34"/>
              <p:cNvCxnSpPr/>
              <p:nvPr/>
            </p:nvCxnSpPr>
            <p:spPr>
              <a:xfrm flipV="1">
                <a:off x="2171160" y="5201280"/>
                <a:ext cx="785520" cy="277200"/>
              </a:xfrm>
              <a:prstGeom prst="bentConnector3">
                <a:avLst>
                  <a:gd name="adj1" fmla="val 50022"/>
                </a:avLst>
              </a:prstGeom>
              <a:ln w="12700">
                <a:solidFill>
                  <a:srgbClr val="000000"/>
                </a:solidFill>
                <a:miter/>
              </a:ln>
            </p:spPr>
          </p:cxnSp>
          <p:cxnSp>
            <p:nvCxnSpPr>
              <p:cNvPr id="1959" name="AutoShape 35"/>
              <p:cNvCxnSpPr/>
              <p:nvPr/>
            </p:nvCxnSpPr>
            <p:spPr>
              <a:xfrm flipH="1" flipV="1" rot="5400000">
                <a:off x="2688480" y="5210280"/>
                <a:ext cx="277200" cy="255960"/>
              </a:xfrm>
              <a:prstGeom prst="bentConnector3">
                <a:avLst>
                  <a:gd name="adj1" fmla="val 49934"/>
                </a:avLst>
              </a:prstGeom>
              <a:ln w="12700">
                <a:solidFill>
                  <a:srgbClr val="000000"/>
                </a:solidFill>
                <a:miter/>
              </a:ln>
            </p:spPr>
          </p:cxnSp>
          <p:cxnSp>
            <p:nvCxnSpPr>
              <p:cNvPr id="1960" name="AutoShape 36"/>
              <p:cNvCxnSpPr/>
              <p:nvPr/>
            </p:nvCxnSpPr>
            <p:spPr>
              <a:xfrm flipV="1" rot="16200000">
                <a:off x="2948400" y="5203800"/>
                <a:ext cx="280080" cy="271800"/>
              </a:xfrm>
              <a:prstGeom prst="bentConnector3">
                <a:avLst>
                  <a:gd name="adj1" fmla="val 49935"/>
                </a:avLst>
              </a:prstGeom>
              <a:ln w="12700">
                <a:solidFill>
                  <a:srgbClr val="000000"/>
                </a:solidFill>
                <a:miter/>
              </a:ln>
            </p:spPr>
          </p:cxnSp>
          <p:cxnSp>
            <p:nvCxnSpPr>
              <p:cNvPr id="1961" name="AutoShape 37"/>
              <p:cNvCxnSpPr/>
              <p:nvPr/>
            </p:nvCxnSpPr>
            <p:spPr>
              <a:xfrm rot="10800000">
                <a:off x="2952360" y="5199480"/>
                <a:ext cx="798840" cy="280080"/>
              </a:xfrm>
              <a:prstGeom prst="bentConnector3">
                <a:avLst>
                  <a:gd name="adj1" fmla="val 50000"/>
                </a:avLst>
              </a:prstGeom>
              <a:ln w="12700">
                <a:solidFill>
                  <a:srgbClr val="000000"/>
                </a:solidFill>
                <a:miter/>
              </a:ln>
            </p:spPr>
          </p:cxnSp>
          <p:sp>
            <p:nvSpPr>
              <p:cNvPr id="1962" name="AutoShape 38"/>
              <p:cNvSpPr/>
              <p:nvPr/>
            </p:nvSpPr>
            <p:spPr>
              <a:xfrm>
                <a:off x="1453680" y="6060600"/>
                <a:ext cx="40428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63" name="AutoShape 39"/>
              <p:cNvSpPr/>
              <p:nvPr/>
            </p:nvSpPr>
            <p:spPr>
              <a:xfrm>
                <a:off x="1978200" y="6060600"/>
                <a:ext cx="40428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64" name="AutoShape 40"/>
              <p:cNvSpPr/>
              <p:nvPr/>
            </p:nvSpPr>
            <p:spPr>
              <a:xfrm>
                <a:off x="2505240" y="6060600"/>
                <a:ext cx="404280" cy="27936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965" name="AutoShape 41"/>
              <p:cNvCxnSpPr/>
              <p:nvPr/>
            </p:nvCxnSpPr>
            <p:spPr>
              <a:xfrm flipV="1">
                <a:off x="1654560" y="5780520"/>
                <a:ext cx="514080" cy="277200"/>
              </a:xfrm>
              <a:prstGeom prst="bentConnector3">
                <a:avLst>
                  <a:gd name="adj1" fmla="val 50035"/>
                </a:avLst>
              </a:prstGeom>
              <a:ln w="12700">
                <a:solidFill>
                  <a:srgbClr val="000000"/>
                </a:solidFill>
                <a:miter/>
              </a:ln>
            </p:spPr>
          </p:cxnSp>
          <p:cxnSp>
            <p:nvCxnSpPr>
              <p:cNvPr id="1966" name="AutoShape 42"/>
              <p:cNvCxnSpPr/>
              <p:nvPr/>
            </p:nvCxnSpPr>
            <p:spPr>
              <a:xfrm flipV="1" rot="16200000">
                <a:off x="2032560" y="5912280"/>
                <a:ext cx="280080" cy="16200"/>
              </a:xfrm>
              <a:prstGeom prst="bentConnector3">
                <a:avLst>
                  <a:gd name="adj1" fmla="val 49935"/>
                </a:avLst>
              </a:prstGeom>
              <a:ln w="12700">
                <a:solidFill>
                  <a:srgbClr val="000000"/>
                </a:solidFill>
                <a:miter/>
              </a:ln>
            </p:spPr>
          </p:cxnSp>
          <p:cxnSp>
            <p:nvCxnSpPr>
              <p:cNvPr id="1967" name="AutoShape 43"/>
              <p:cNvCxnSpPr/>
              <p:nvPr/>
            </p:nvCxnSpPr>
            <p:spPr>
              <a:xfrm rot="10800000">
                <a:off x="2164320" y="5780160"/>
                <a:ext cx="543240" cy="280080"/>
              </a:xfrm>
              <a:prstGeom prst="bentConnector3">
                <a:avLst>
                  <a:gd name="adj1" fmla="val 50000"/>
                </a:avLst>
              </a:prstGeom>
              <a:ln w="12700">
                <a:solidFill>
                  <a:srgbClr val="000000"/>
                </a:solidFill>
                <a:miter/>
              </a:ln>
            </p:spPr>
          </p:cxnSp>
          <p:sp>
            <p:nvSpPr>
              <p:cNvPr id="1968" name="Text Box 44"/>
              <p:cNvSpPr/>
              <p:nvPr/>
            </p:nvSpPr>
            <p:spPr>
              <a:xfrm>
                <a:off x="3909600" y="532620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sp>
            <p:nvSpPr>
              <p:cNvPr id="1969" name="Text Box 45"/>
              <p:cNvSpPr/>
              <p:nvPr/>
            </p:nvSpPr>
            <p:spPr>
              <a:xfrm>
                <a:off x="2845080" y="592848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grpSp>
        <p:sp>
          <p:nvSpPr>
            <p:cNvPr id="1970" name="AutoShape 46"/>
            <p:cNvSpPr/>
            <p:nvPr/>
          </p:nvSpPr>
          <p:spPr>
            <a:xfrm>
              <a:off x="2601000" y="3459960"/>
              <a:ext cx="552960" cy="36540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71" name="AutoShape 47"/>
            <p:cNvSpPr/>
            <p:nvPr/>
          </p:nvSpPr>
          <p:spPr>
            <a:xfrm>
              <a:off x="2194560" y="3459960"/>
              <a:ext cx="552960" cy="36540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72" name="AutoShape 48"/>
            <p:cNvSpPr/>
            <p:nvPr/>
          </p:nvSpPr>
          <p:spPr>
            <a:xfrm>
              <a:off x="1791000" y="3459960"/>
              <a:ext cx="552960" cy="36540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73" name="AutoShape 49"/>
            <p:cNvSpPr/>
            <p:nvPr/>
          </p:nvSpPr>
          <p:spPr>
            <a:xfrm>
              <a:off x="1387440" y="3459960"/>
              <a:ext cx="552960" cy="365400"/>
            </a:xfrm>
            <a:prstGeom prst="homePlate">
              <a:avLst>
                <a:gd name="adj" fmla="val 35294"/>
              </a:avLst>
            </a:prstGeom>
            <a:solidFill>
              <a:schemeClr val="accent1"/>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grpSp>
          <p:nvGrpSpPr>
            <p:cNvPr id="1974" name="Group 50"/>
            <p:cNvGrpSpPr/>
            <p:nvPr/>
          </p:nvGrpSpPr>
          <p:grpSpPr>
            <a:xfrm>
              <a:off x="3059280" y="3051360"/>
              <a:ext cx="2352600" cy="1279080"/>
              <a:chOff x="3059280" y="3051360"/>
              <a:chExt cx="2352600" cy="1279080"/>
            </a:xfrm>
          </p:grpSpPr>
          <p:sp>
            <p:nvSpPr>
              <p:cNvPr id="1975" name="AutoShape 51"/>
              <p:cNvSpPr/>
              <p:nvPr/>
            </p:nvSpPr>
            <p:spPr>
              <a:xfrm>
                <a:off x="3999240" y="3051360"/>
                <a:ext cx="425520" cy="222840"/>
              </a:xfrm>
              <a:prstGeom prst="flowChartProcess">
                <a:avLst/>
              </a:prstGeom>
              <a:solidFill>
                <a:srgbClr val="1fd79a"/>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76" name="AutoShape 52"/>
              <p:cNvSpPr/>
              <p:nvPr/>
            </p:nvSpPr>
            <p:spPr>
              <a:xfrm>
                <a:off x="3458520" y="3481560"/>
                <a:ext cx="311040" cy="2066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77" name="AutoShape 53"/>
              <p:cNvSpPr/>
              <p:nvPr/>
            </p:nvSpPr>
            <p:spPr>
              <a:xfrm>
                <a:off x="3862080" y="3481560"/>
                <a:ext cx="311040" cy="2066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78" name="AutoShape 54"/>
              <p:cNvSpPr/>
              <p:nvPr/>
            </p:nvSpPr>
            <p:spPr>
              <a:xfrm>
                <a:off x="4265640" y="3481560"/>
                <a:ext cx="311040" cy="2066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79" name="AutoShape 55"/>
              <p:cNvSpPr/>
              <p:nvPr/>
            </p:nvSpPr>
            <p:spPr>
              <a:xfrm>
                <a:off x="4671000" y="3481560"/>
                <a:ext cx="311040" cy="2066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980" name="AutoShape 56"/>
              <p:cNvCxnSpPr/>
              <p:nvPr/>
            </p:nvCxnSpPr>
            <p:spPr>
              <a:xfrm flipV="1">
                <a:off x="3622320" y="3271320"/>
                <a:ext cx="582120" cy="213120"/>
              </a:xfrm>
              <a:prstGeom prst="bentConnector3">
                <a:avLst>
                  <a:gd name="adj1" fmla="val 50000"/>
                </a:avLst>
              </a:prstGeom>
              <a:ln w="12700">
                <a:solidFill>
                  <a:srgbClr val="000000"/>
                </a:solidFill>
                <a:miter/>
              </a:ln>
            </p:spPr>
          </p:cxnSp>
          <p:cxnSp>
            <p:nvCxnSpPr>
              <p:cNvPr id="1981" name="AutoShape 57"/>
              <p:cNvCxnSpPr/>
              <p:nvPr/>
            </p:nvCxnSpPr>
            <p:spPr>
              <a:xfrm flipH="1" flipV="1" rot="5400000">
                <a:off x="4009320" y="3282120"/>
                <a:ext cx="213480" cy="189720"/>
              </a:xfrm>
              <a:prstGeom prst="bentConnector3">
                <a:avLst>
                  <a:gd name="adj1" fmla="val 50000"/>
                </a:avLst>
              </a:prstGeom>
              <a:ln w="12700">
                <a:solidFill>
                  <a:srgbClr val="000000"/>
                </a:solidFill>
                <a:miter/>
              </a:ln>
            </p:spPr>
          </p:cxnSp>
          <p:cxnSp>
            <p:nvCxnSpPr>
              <p:cNvPr id="1982" name="AutoShape 58"/>
              <p:cNvCxnSpPr/>
              <p:nvPr/>
            </p:nvCxnSpPr>
            <p:spPr>
              <a:xfrm rot="10800000">
                <a:off x="4212360" y="3273840"/>
                <a:ext cx="209160" cy="207360"/>
              </a:xfrm>
              <a:prstGeom prst="bentConnector3">
                <a:avLst>
                  <a:gd name="adj1" fmla="val 50000"/>
                </a:avLst>
              </a:prstGeom>
              <a:ln w="12700">
                <a:solidFill>
                  <a:srgbClr val="000000"/>
                </a:solidFill>
                <a:miter/>
              </a:ln>
            </p:spPr>
          </p:cxnSp>
          <p:cxnSp>
            <p:nvCxnSpPr>
              <p:cNvPr id="1983" name="AutoShape 59"/>
              <p:cNvCxnSpPr/>
              <p:nvPr/>
            </p:nvCxnSpPr>
            <p:spPr>
              <a:xfrm rot="10800000">
                <a:off x="4212360" y="3273840"/>
                <a:ext cx="614520" cy="207360"/>
              </a:xfrm>
              <a:prstGeom prst="bentConnector3">
                <a:avLst>
                  <a:gd name="adj1" fmla="val 50000"/>
                </a:avLst>
              </a:prstGeom>
              <a:ln w="12700">
                <a:solidFill>
                  <a:srgbClr val="000000"/>
                </a:solidFill>
                <a:miter/>
              </a:ln>
            </p:spPr>
          </p:cxnSp>
          <p:sp>
            <p:nvSpPr>
              <p:cNvPr id="1984" name="AutoShape 60"/>
              <p:cNvSpPr/>
              <p:nvPr/>
            </p:nvSpPr>
            <p:spPr>
              <a:xfrm>
                <a:off x="3059280" y="3911760"/>
                <a:ext cx="311040" cy="2066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85" name="AutoShape 61"/>
              <p:cNvSpPr/>
              <p:nvPr/>
            </p:nvSpPr>
            <p:spPr>
              <a:xfrm>
                <a:off x="3462840" y="3911760"/>
                <a:ext cx="311040" cy="2066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sp>
            <p:nvSpPr>
              <p:cNvPr id="1986" name="AutoShape 62"/>
              <p:cNvSpPr/>
              <p:nvPr/>
            </p:nvSpPr>
            <p:spPr>
              <a:xfrm>
                <a:off x="3868200" y="3911760"/>
                <a:ext cx="311040" cy="206640"/>
              </a:xfrm>
              <a:prstGeom prst="flowChartProcess">
                <a:avLst/>
              </a:prstGeom>
              <a:solidFill>
                <a:srgbClr val="f3f3f3"/>
              </a:solidFill>
              <a:ln w="127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endParaRPr b="0" lang="en-US" sz="5400" spc="-1" strike="noStrike">
                  <a:solidFill>
                    <a:srgbClr val="ffffff"/>
                  </a:solidFill>
                  <a:latin typeface="Calibri"/>
                </a:endParaRPr>
              </a:p>
            </p:txBody>
          </p:sp>
          <p:cxnSp>
            <p:nvCxnSpPr>
              <p:cNvPr id="1987" name="AutoShape 63"/>
              <p:cNvCxnSpPr/>
              <p:nvPr/>
            </p:nvCxnSpPr>
            <p:spPr>
              <a:xfrm flipV="1">
                <a:off x="3221280" y="3700440"/>
                <a:ext cx="380880" cy="213480"/>
              </a:xfrm>
              <a:prstGeom prst="bentConnector3">
                <a:avLst>
                  <a:gd name="adj1" fmla="val 50047"/>
                </a:avLst>
              </a:prstGeom>
              <a:ln w="12700">
                <a:solidFill>
                  <a:srgbClr val="000000"/>
                </a:solidFill>
                <a:miter/>
              </a:ln>
            </p:spPr>
          </p:cxnSp>
          <p:cxnSp>
            <p:nvCxnSpPr>
              <p:cNvPr id="1988" name="AutoShape 64"/>
              <p:cNvCxnSpPr/>
              <p:nvPr/>
            </p:nvCxnSpPr>
            <p:spPr>
              <a:xfrm flipV="1" rot="16200000">
                <a:off x="3508920" y="3801600"/>
                <a:ext cx="207360" cy="12600"/>
              </a:xfrm>
              <a:prstGeom prst="bentConnector3">
                <a:avLst>
                  <a:gd name="adj1" fmla="val 49913"/>
                </a:avLst>
              </a:prstGeom>
              <a:ln w="12700">
                <a:solidFill>
                  <a:srgbClr val="000000"/>
                </a:solidFill>
                <a:miter/>
              </a:ln>
            </p:spPr>
          </p:cxnSp>
          <p:cxnSp>
            <p:nvCxnSpPr>
              <p:cNvPr id="1989" name="AutoShape 65"/>
              <p:cNvCxnSpPr/>
              <p:nvPr/>
            </p:nvCxnSpPr>
            <p:spPr>
              <a:xfrm rot="10800000">
                <a:off x="3606120" y="3704040"/>
                <a:ext cx="417960" cy="207360"/>
              </a:xfrm>
              <a:prstGeom prst="bentConnector3">
                <a:avLst>
                  <a:gd name="adj1" fmla="val 50000"/>
                </a:avLst>
              </a:prstGeom>
              <a:ln w="12700">
                <a:solidFill>
                  <a:srgbClr val="000000"/>
                </a:solidFill>
                <a:miter/>
              </a:ln>
            </p:spPr>
          </p:cxnSp>
          <p:sp>
            <p:nvSpPr>
              <p:cNvPr id="1990" name="Text Box 66"/>
              <p:cNvSpPr/>
              <p:nvPr/>
            </p:nvSpPr>
            <p:spPr>
              <a:xfrm>
                <a:off x="4947480" y="336780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sp>
            <p:nvSpPr>
              <p:cNvPr id="1991" name="Text Box 67"/>
              <p:cNvSpPr/>
              <p:nvPr/>
            </p:nvSpPr>
            <p:spPr>
              <a:xfrm>
                <a:off x="4130280" y="3814200"/>
                <a:ext cx="464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2800" spc="-1" strike="noStrike">
                    <a:solidFill>
                      <a:srgbClr val="000000"/>
                    </a:solidFill>
                    <a:latin typeface="Calibri"/>
                  </a:rPr>
                  <a:t>...</a:t>
                </a:r>
                <a:endParaRPr b="0" lang="pt-BR" sz="2800" spc="-1" strike="noStrike">
                  <a:solidFill>
                    <a:srgbClr val="000000"/>
                  </a:solidFill>
                  <a:latin typeface="Arial"/>
                </a:endParaRPr>
              </a:p>
            </p:txBody>
          </p:sp>
        </p:grpSp>
        <p:pic>
          <p:nvPicPr>
            <p:cNvPr id="1992" name="Picture 68" descr="house"/>
            <p:cNvPicPr/>
            <p:nvPr/>
          </p:nvPicPr>
          <p:blipFill>
            <a:blip r:embed="rId1">
              <a:grayscl/>
            </a:blip>
            <a:srcRect l="0" t="0" r="0" b="48747"/>
            <a:stretch/>
          </p:blipFill>
          <p:spPr>
            <a:xfrm>
              <a:off x="2350080" y="1522800"/>
              <a:ext cx="4406760" cy="1591560"/>
            </a:xfrm>
            <a:prstGeom prst="rect">
              <a:avLst/>
            </a:prstGeom>
            <a:ln w="0">
              <a:noFill/>
            </a:ln>
          </p:spPr>
        </p:pic>
        <p:sp>
          <p:nvSpPr>
            <p:cNvPr id="1993" name="Text Box 69"/>
            <p:cNvSpPr/>
            <p:nvPr/>
          </p:nvSpPr>
          <p:spPr>
            <a:xfrm>
              <a:off x="3887280" y="8155080"/>
              <a:ext cx="470520" cy="759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4400" spc="-1" strike="noStrike">
                  <a:solidFill>
                    <a:srgbClr val="000000"/>
                  </a:solidFill>
                  <a:latin typeface="Calibri"/>
                </a:rPr>
                <a:t>X</a:t>
              </a:r>
              <a:endParaRPr b="0" lang="pt-BR" sz="4400" spc="-1" strike="noStrike">
                <a:solidFill>
                  <a:srgbClr val="000000"/>
                </a:solidFill>
                <a:latin typeface="Arial"/>
              </a:endParaRPr>
            </a:p>
          </p:txBody>
        </p:sp>
        <p:sp>
          <p:nvSpPr>
            <p:cNvPr id="1994" name="Text Box 70"/>
            <p:cNvSpPr/>
            <p:nvPr/>
          </p:nvSpPr>
          <p:spPr>
            <a:xfrm>
              <a:off x="2846160" y="8305920"/>
              <a:ext cx="118080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2400" spc="-1" strike="noStrike">
                  <a:solidFill>
                    <a:srgbClr val="000000"/>
                  </a:solidFill>
                  <a:latin typeface="Calibri"/>
                </a:rPr>
                <a:t>Ruptura</a:t>
              </a:r>
              <a:endParaRPr b="0" lang="pt-BR" sz="2400" spc="-1" strike="noStrike">
                <a:solidFill>
                  <a:srgbClr val="000000"/>
                </a:solidFill>
                <a:latin typeface="Arial"/>
              </a:endParaRPr>
            </a:p>
          </p:txBody>
        </p:sp>
        <p:sp>
          <p:nvSpPr>
            <p:cNvPr id="1995" name="Text Box 71"/>
            <p:cNvSpPr/>
            <p:nvPr/>
          </p:nvSpPr>
          <p:spPr>
            <a:xfrm rot="20836200">
              <a:off x="5131440" y="6292800"/>
              <a:ext cx="39276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200" spc="-1" strike="noStrike">
                  <a:solidFill>
                    <a:srgbClr val="000000"/>
                  </a:solidFill>
                  <a:latin typeface="Calibri"/>
                </a:rPr>
                <a:t>X</a:t>
              </a:r>
              <a:endParaRPr b="0" lang="pt-BR" sz="3200" spc="-1" strike="noStrike">
                <a:solidFill>
                  <a:srgbClr val="000000"/>
                </a:solidFill>
                <a:latin typeface="Arial"/>
              </a:endParaRPr>
            </a:p>
          </p:txBody>
        </p:sp>
        <p:sp>
          <p:nvSpPr>
            <p:cNvPr id="1996" name="Text Box 72"/>
            <p:cNvSpPr/>
            <p:nvPr/>
          </p:nvSpPr>
          <p:spPr>
            <a:xfrm rot="20836200">
              <a:off x="6068520" y="4356360"/>
              <a:ext cx="39276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200" spc="-1" strike="noStrike">
                  <a:solidFill>
                    <a:srgbClr val="000000"/>
                  </a:solidFill>
                  <a:latin typeface="Calibri"/>
                </a:rPr>
                <a:t>X</a:t>
              </a:r>
              <a:endParaRPr b="0" lang="pt-BR" sz="3200" spc="-1" strike="noStrike">
                <a:solidFill>
                  <a:srgbClr val="000000"/>
                </a:solidFill>
                <a:latin typeface="Arial"/>
              </a:endParaRPr>
            </a:p>
          </p:txBody>
        </p:sp>
        <p:sp>
          <p:nvSpPr>
            <p:cNvPr id="1997" name="Text Box 73"/>
            <p:cNvSpPr/>
            <p:nvPr/>
          </p:nvSpPr>
          <p:spPr>
            <a:xfrm rot="20836200">
              <a:off x="7028280" y="2420280"/>
              <a:ext cx="39276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200" spc="-1" strike="noStrike">
                  <a:solidFill>
                    <a:srgbClr val="000000"/>
                  </a:solidFill>
                  <a:latin typeface="Calibri"/>
                </a:rPr>
                <a:t>X</a:t>
              </a:r>
              <a:endParaRPr b="0" lang="pt-BR" sz="3200" spc="-1" strike="noStrike">
                <a:solidFill>
                  <a:srgbClr val="000000"/>
                </a:solidFill>
                <a:latin typeface="Arial"/>
              </a:endParaRPr>
            </a:p>
          </p:txBody>
        </p:sp>
        <p:sp>
          <p:nvSpPr>
            <p:cNvPr id="1998" name="Text Box 74"/>
            <p:cNvSpPr/>
            <p:nvPr/>
          </p:nvSpPr>
          <p:spPr>
            <a:xfrm>
              <a:off x="4926960" y="8985600"/>
              <a:ext cx="2023200" cy="112500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85000"/>
                </a:lnSpc>
                <a:buClr>
                  <a:srgbClr val="000000"/>
                </a:buClr>
                <a:buFont typeface="Wingdings" charset="2"/>
                <a:buChar char=""/>
              </a:pPr>
              <a:r>
                <a:rPr b="0" lang="pt-BR" sz="2000" spc="-1" strike="noStrike">
                  <a:solidFill>
                    <a:srgbClr val="000000"/>
                  </a:solidFill>
                  <a:latin typeface="Calibri"/>
                </a:rPr>
                <a:t>Analista</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Assistente</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Etc.</a:t>
              </a:r>
              <a:endParaRPr b="0" lang="pt-BR" sz="2000" spc="-1" strike="noStrike">
                <a:solidFill>
                  <a:srgbClr val="000000"/>
                </a:solidFill>
                <a:latin typeface="Arial"/>
              </a:endParaRPr>
            </a:p>
            <a:p>
              <a:pPr>
                <a:lnSpc>
                  <a:spcPct val="85000"/>
                </a:lnSpc>
              </a:pPr>
              <a:endParaRPr b="0" lang="pt-BR" sz="2000" spc="-1" strike="noStrike">
                <a:solidFill>
                  <a:srgbClr val="000000"/>
                </a:solidFill>
                <a:latin typeface="Arial"/>
              </a:endParaRPr>
            </a:p>
          </p:txBody>
        </p:sp>
        <p:sp>
          <p:nvSpPr>
            <p:cNvPr id="1999" name="Text Box 75"/>
            <p:cNvSpPr/>
            <p:nvPr/>
          </p:nvSpPr>
          <p:spPr>
            <a:xfrm>
              <a:off x="4604400" y="7907760"/>
              <a:ext cx="2452680" cy="112500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85000"/>
                </a:lnSpc>
                <a:buClr>
                  <a:srgbClr val="000000"/>
                </a:buClr>
                <a:buFont typeface="Wingdings" charset="2"/>
                <a:buChar char=""/>
              </a:pPr>
              <a:r>
                <a:rPr b="0" lang="pt-BR" sz="2000" spc="-1" strike="noStrike">
                  <a:solidFill>
                    <a:srgbClr val="000000"/>
                  </a:solidFill>
                  <a:latin typeface="Calibri"/>
                </a:rPr>
                <a:t>Coordenador</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Supervisor</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Etc</a:t>
              </a:r>
              <a:endParaRPr b="0" lang="pt-BR" sz="2000" spc="-1" strike="noStrike">
                <a:solidFill>
                  <a:srgbClr val="000000"/>
                </a:solidFill>
                <a:latin typeface="Arial"/>
              </a:endParaRPr>
            </a:p>
            <a:p>
              <a:pPr>
                <a:lnSpc>
                  <a:spcPct val="85000"/>
                </a:lnSpc>
              </a:pPr>
              <a:endParaRPr b="0" lang="pt-BR" sz="2000" spc="-1" strike="noStrike">
                <a:solidFill>
                  <a:srgbClr val="000000"/>
                </a:solidFill>
                <a:latin typeface="Arial"/>
              </a:endParaRPr>
            </a:p>
          </p:txBody>
        </p:sp>
        <p:sp>
          <p:nvSpPr>
            <p:cNvPr id="2000" name="Text Box 76"/>
            <p:cNvSpPr/>
            <p:nvPr/>
          </p:nvSpPr>
          <p:spPr>
            <a:xfrm>
              <a:off x="5520960" y="6100920"/>
              <a:ext cx="2579400" cy="112500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85000"/>
                </a:lnSpc>
                <a:buClr>
                  <a:srgbClr val="000000"/>
                </a:buClr>
                <a:buFont typeface="Wingdings" charset="2"/>
                <a:buChar char=""/>
              </a:pPr>
              <a:r>
                <a:rPr b="0" lang="pt-BR" sz="2000" spc="-1" strike="noStrike">
                  <a:solidFill>
                    <a:srgbClr val="000000"/>
                  </a:solidFill>
                  <a:latin typeface="Calibri"/>
                </a:rPr>
                <a:t>Gerente</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Superintend.</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Etc</a:t>
              </a:r>
              <a:endParaRPr b="0" lang="pt-BR" sz="2000" spc="-1" strike="noStrike">
                <a:solidFill>
                  <a:srgbClr val="000000"/>
                </a:solidFill>
                <a:latin typeface="Arial"/>
              </a:endParaRPr>
            </a:p>
            <a:p>
              <a:pPr>
                <a:lnSpc>
                  <a:spcPct val="85000"/>
                </a:lnSpc>
              </a:pPr>
              <a:endParaRPr b="0" lang="pt-BR" sz="2000" spc="-1" strike="noStrike">
                <a:solidFill>
                  <a:srgbClr val="000000"/>
                </a:solidFill>
                <a:latin typeface="Arial"/>
              </a:endParaRPr>
            </a:p>
          </p:txBody>
        </p:sp>
        <p:sp>
          <p:nvSpPr>
            <p:cNvPr id="2001" name="Text Box 77"/>
            <p:cNvSpPr/>
            <p:nvPr/>
          </p:nvSpPr>
          <p:spPr>
            <a:xfrm>
              <a:off x="6477840" y="4164480"/>
              <a:ext cx="2409480" cy="8661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85000"/>
                </a:lnSpc>
                <a:buClr>
                  <a:srgbClr val="000000"/>
                </a:buClr>
                <a:buFont typeface="Wingdings" charset="2"/>
                <a:buChar char=""/>
              </a:pPr>
              <a:r>
                <a:rPr b="0" lang="pt-BR" sz="2000" spc="-1" strike="noStrike">
                  <a:solidFill>
                    <a:srgbClr val="000000"/>
                  </a:solidFill>
                  <a:latin typeface="Calibri"/>
                </a:rPr>
                <a:t>Diretor</a:t>
              </a:r>
              <a:endParaRPr b="0" lang="pt-BR" sz="2000" spc="-1" strike="noStrike">
                <a:solidFill>
                  <a:srgbClr val="000000"/>
                </a:solidFill>
                <a:latin typeface="Arial"/>
              </a:endParaRPr>
            </a:p>
            <a:p>
              <a:pPr marL="114480" indent="-114480">
                <a:lnSpc>
                  <a:spcPct val="85000"/>
                </a:lnSpc>
                <a:buClr>
                  <a:srgbClr val="000000"/>
                </a:buClr>
                <a:buFont typeface="Wingdings" charset="2"/>
                <a:buChar char=""/>
              </a:pPr>
              <a:r>
                <a:rPr b="0" lang="pt-BR" sz="2000" spc="-1" strike="noStrike">
                  <a:solidFill>
                    <a:srgbClr val="000000"/>
                  </a:solidFill>
                  <a:latin typeface="Calibri"/>
                </a:rPr>
                <a:t>Vice-presidente</a:t>
              </a:r>
              <a:endParaRPr b="0" lang="pt-BR" sz="2000" spc="-1" strike="noStrike">
                <a:solidFill>
                  <a:srgbClr val="000000"/>
                </a:solidFill>
                <a:latin typeface="Arial"/>
              </a:endParaRPr>
            </a:p>
            <a:p>
              <a:pPr>
                <a:lnSpc>
                  <a:spcPct val="85000"/>
                </a:lnSpc>
              </a:pPr>
              <a:endParaRPr b="0" lang="pt-BR" sz="2000" spc="-1" strike="noStrike">
                <a:solidFill>
                  <a:srgbClr val="000000"/>
                </a:solidFill>
                <a:latin typeface="Arial"/>
              </a:endParaRPr>
            </a:p>
          </p:txBody>
        </p:sp>
        <p:sp>
          <p:nvSpPr>
            <p:cNvPr id="2002" name="Text Box 78"/>
            <p:cNvSpPr/>
            <p:nvPr/>
          </p:nvSpPr>
          <p:spPr>
            <a:xfrm>
              <a:off x="7477920" y="2206800"/>
              <a:ext cx="1959840" cy="86616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85000"/>
                </a:lnSpc>
                <a:buClr>
                  <a:srgbClr val="000000"/>
                </a:buClr>
                <a:buFont typeface="Wingdings" charset="2"/>
                <a:buChar char=""/>
              </a:pPr>
              <a:r>
                <a:rPr b="0" lang="pt-BR" sz="2000" spc="-1" strike="noStrike">
                  <a:solidFill>
                    <a:srgbClr val="000000"/>
                  </a:solidFill>
                  <a:latin typeface="Calibri"/>
                </a:rPr>
                <a:t>Presidente</a:t>
              </a:r>
              <a:endParaRPr b="0" lang="pt-BR" sz="2000" spc="-1" strike="noStrike">
                <a:solidFill>
                  <a:srgbClr val="000000"/>
                </a:solidFill>
                <a:latin typeface="Arial"/>
              </a:endParaRPr>
            </a:p>
            <a:p>
              <a:pPr marL="114480" indent="-114480">
                <a:lnSpc>
                  <a:spcPct val="85000"/>
                </a:lnSpc>
                <a:tabLst>
                  <a:tab algn="l" pos="0"/>
                </a:tabLst>
              </a:pPr>
              <a:endParaRPr b="0" lang="pt-BR" sz="2000" spc="-1" strike="noStrike">
                <a:solidFill>
                  <a:srgbClr val="000000"/>
                </a:solidFill>
                <a:latin typeface="Arial"/>
              </a:endParaRPr>
            </a:p>
            <a:p>
              <a:pPr>
                <a:lnSpc>
                  <a:spcPct val="85000"/>
                </a:lnSpc>
                <a:tabLst>
                  <a:tab algn="l" pos="0"/>
                </a:tabLst>
              </a:pPr>
              <a:endParaRPr b="0" lang="pt-BR" sz="2000" spc="-1" strike="noStrike">
                <a:solidFill>
                  <a:srgbClr val="000000"/>
                </a:solidFill>
                <a:latin typeface="Arial"/>
              </a:endParaRPr>
            </a:p>
          </p:txBody>
        </p:sp>
        <p:sp>
          <p:nvSpPr>
            <p:cNvPr id="2003" name="Rectangle 79"/>
            <p:cNvSpPr/>
            <p:nvPr/>
          </p:nvSpPr>
          <p:spPr>
            <a:xfrm>
              <a:off x="6010920" y="9599400"/>
              <a:ext cx="9866880" cy="390960"/>
            </a:xfrm>
            <a:prstGeom prst="rect">
              <a:avLst/>
            </a:prstGeom>
            <a:solidFill>
              <a:schemeClr val="bg1"/>
            </a:solidFill>
            <a:ln w="12700">
              <a:solidFill>
                <a:srgbClr val="000000"/>
              </a:solidFill>
              <a:miter/>
            </a:ln>
            <a:effectLst>
              <a:outerShdw algn="ctr" dir="2700000" dist="17819" rotWithShape="0">
                <a:schemeClr val="tx1"/>
              </a:outerShdw>
            </a:effectLst>
          </p:spPr>
          <p:style>
            <a:lnRef idx="0"/>
            <a:fillRef idx="0"/>
            <a:effectRef idx="0"/>
            <a:fontRef idx="minor"/>
          </p:style>
          <p:txBody>
            <a:bodyPr lIns="90000" rIns="90000" tIns="45000" bIns="45000" anchor="t">
              <a:spAutoFit/>
            </a:bodyPr>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Foco maior nas competências técnico-funcionais</a:t>
              </a:r>
              <a:endParaRPr b="0" lang="pt-BR" sz="2200" spc="-1" strike="noStrike">
                <a:solidFill>
                  <a:srgbClr val="000000"/>
                </a:solidFill>
                <a:latin typeface="Arial"/>
              </a:endParaRPr>
            </a:p>
          </p:txBody>
        </p:sp>
        <p:sp>
          <p:nvSpPr>
            <p:cNvPr id="2004" name="Rectangle 80"/>
            <p:cNvSpPr/>
            <p:nvPr/>
          </p:nvSpPr>
          <p:spPr>
            <a:xfrm>
              <a:off x="6725880" y="8276040"/>
              <a:ext cx="9151920" cy="1021680"/>
            </a:xfrm>
            <a:prstGeom prst="rect">
              <a:avLst/>
            </a:prstGeom>
            <a:solidFill>
              <a:schemeClr val="bg1"/>
            </a:solidFill>
            <a:ln w="12700">
              <a:solidFill>
                <a:srgbClr val="000000"/>
              </a:solidFill>
              <a:miter/>
            </a:ln>
            <a:effectLst>
              <a:outerShdw algn="ctr" dir="2700000" dist="17819" rotWithShape="0">
                <a:schemeClr val="tx1"/>
              </a:outerShdw>
            </a:effectLst>
          </p:spPr>
          <p:style>
            <a:lnRef idx="0"/>
            <a:fillRef idx="0"/>
            <a:effectRef idx="0"/>
            <a:fontRef idx="minor"/>
          </p:style>
          <p:txBody>
            <a:bodyPr lIns="90000" rIns="90000" tIns="45000" bIns="45000" anchor="t">
              <a:spAutoFit/>
            </a:bodyPr>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Início do desenvolvimento das competências básicas de liderança:</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Planejamento; delegação; orientação e acompanhamento; comunicação com equipe/ </a:t>
              </a:r>
              <a:r>
                <a:rPr b="0" i="1" lang="pt-BR" sz="2200" spc="-1" strike="noStrike">
                  <a:solidFill>
                    <a:srgbClr val="000000"/>
                  </a:solidFill>
                  <a:latin typeface="Calibri"/>
                </a:rPr>
                <a:t>feedback</a:t>
              </a:r>
              <a:r>
                <a:rPr b="0" lang="pt-BR" sz="2200" spc="-1" strike="noStrike">
                  <a:solidFill>
                    <a:srgbClr val="000000"/>
                  </a:solidFill>
                  <a:latin typeface="Calibri"/>
                </a:rPr>
                <a:t>; etc.</a:t>
              </a:r>
              <a:endParaRPr b="0" lang="pt-BR" sz="2200" spc="-1" strike="noStrike">
                <a:solidFill>
                  <a:srgbClr val="000000"/>
                </a:solidFill>
                <a:latin typeface="Arial"/>
              </a:endParaRPr>
            </a:p>
          </p:txBody>
        </p:sp>
        <p:sp>
          <p:nvSpPr>
            <p:cNvPr id="2005" name="Rectangle 81"/>
            <p:cNvSpPr/>
            <p:nvPr/>
          </p:nvSpPr>
          <p:spPr>
            <a:xfrm>
              <a:off x="7573320" y="5530320"/>
              <a:ext cx="8304840" cy="2367360"/>
            </a:xfrm>
            <a:prstGeom prst="rect">
              <a:avLst/>
            </a:prstGeom>
            <a:solidFill>
              <a:schemeClr val="bg1"/>
            </a:solidFill>
            <a:ln w="12700">
              <a:solidFill>
                <a:srgbClr val="000000"/>
              </a:solidFill>
              <a:miter/>
            </a:ln>
            <a:effectLst>
              <a:outerShdw algn="ctr" dir="2700000" dist="17819" rotWithShape="0">
                <a:schemeClr val="tx1"/>
              </a:outerShdw>
            </a:effectLst>
          </p:spPr>
          <p:style>
            <a:lnRef idx="0"/>
            <a:fillRef idx="0"/>
            <a:effectRef idx="0"/>
            <a:fontRef idx="minor"/>
          </p:style>
          <p:txBody>
            <a:bodyPr lIns="90000" rIns="90000" tIns="45000" bIns="45000" anchor="t">
              <a:spAutoFit/>
            </a:bodyPr>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(Além das citadas anteriormente)...</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Visão de mercado e visão estratégica</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Definição e cobrança de metas desafiadoras</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Entrega de resultados</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Comunicação persuasiva e negociação</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Gerenciamento de conflitos</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Promoção do desenvolvimento de carreiras; ...</a:t>
              </a:r>
              <a:endParaRPr b="0" lang="pt-BR" sz="2200" spc="-1" strike="noStrike">
                <a:solidFill>
                  <a:srgbClr val="000000"/>
                </a:solidFill>
                <a:latin typeface="Arial"/>
              </a:endParaRPr>
            </a:p>
          </p:txBody>
        </p:sp>
        <p:sp>
          <p:nvSpPr>
            <p:cNvPr id="2006" name="Rectangle 82"/>
            <p:cNvSpPr/>
            <p:nvPr/>
          </p:nvSpPr>
          <p:spPr>
            <a:xfrm>
              <a:off x="8613720" y="3161520"/>
              <a:ext cx="7264080" cy="2037960"/>
            </a:xfrm>
            <a:prstGeom prst="rect">
              <a:avLst/>
            </a:prstGeom>
            <a:solidFill>
              <a:schemeClr val="bg1"/>
            </a:solidFill>
            <a:ln w="12700">
              <a:solidFill>
                <a:srgbClr val="000000"/>
              </a:solidFill>
              <a:miter/>
            </a:ln>
            <a:effectLst>
              <a:outerShdw algn="ctr" dir="2700000" dist="17819" rotWithShape="0">
                <a:schemeClr val="tx1"/>
              </a:outerShdw>
            </a:effectLst>
          </p:spPr>
          <p:style>
            <a:lnRef idx="0"/>
            <a:fillRef idx="0"/>
            <a:effectRef idx="0"/>
            <a:fontRef idx="minor"/>
          </p:style>
          <p:txBody>
            <a:bodyPr lIns="90000" rIns="90000" tIns="45000" bIns="45000" anchor="t">
              <a:spAutoFit/>
            </a:bodyPr>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(Além das citadas anteriormente)...</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Influência estratégica, interna e no mercado; </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Habilidade política</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Gestão do desempenho</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Gestão de mudanças</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Definição de visão de futuro; ...</a:t>
              </a:r>
              <a:endParaRPr b="0" lang="pt-BR" sz="2200" spc="-1" strike="noStrike">
                <a:solidFill>
                  <a:srgbClr val="000000"/>
                </a:solidFill>
                <a:latin typeface="Arial"/>
              </a:endParaRPr>
            </a:p>
          </p:txBody>
        </p:sp>
        <p:sp>
          <p:nvSpPr>
            <p:cNvPr id="2007" name="Rectangle 83"/>
            <p:cNvSpPr/>
            <p:nvPr/>
          </p:nvSpPr>
          <p:spPr>
            <a:xfrm>
              <a:off x="9786960" y="886320"/>
              <a:ext cx="6090840" cy="2009880"/>
            </a:xfrm>
            <a:prstGeom prst="rect">
              <a:avLst/>
            </a:prstGeom>
            <a:solidFill>
              <a:schemeClr val="bg1"/>
            </a:solidFill>
            <a:ln w="12700">
              <a:solidFill>
                <a:srgbClr val="000000"/>
              </a:solidFill>
              <a:miter/>
            </a:ln>
            <a:effectLst>
              <a:outerShdw algn="ctr" dir="2700000" dist="17819" rotWithShape="0">
                <a:schemeClr val="tx1"/>
              </a:outerShdw>
            </a:effectLst>
          </p:spPr>
          <p:style>
            <a:lnRef idx="0"/>
            <a:fillRef idx="0"/>
            <a:effectRef idx="0"/>
            <a:fontRef idx="minor"/>
          </p:style>
          <p:txBody>
            <a:bodyPr lIns="90000" rIns="90000" tIns="45000" bIns="45000" anchor="t">
              <a:spAutoFit/>
            </a:bodyPr>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(Além das citadas anteriormente)...</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Governança corporativa/ relação com acionistas</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Capacidade de definir e sustentar causas</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Capacidade de definir e executar estratégias</a:t>
              </a:r>
              <a:endParaRPr b="0" lang="pt-BR" sz="2200" spc="-1" strike="noStrike">
                <a:solidFill>
                  <a:srgbClr val="000000"/>
                </a:solidFill>
                <a:latin typeface="Arial"/>
              </a:endParaRPr>
            </a:p>
            <a:p>
              <a:pPr marL="345960" indent="-345960">
                <a:lnSpc>
                  <a:spcPct val="90000"/>
                </a:lnSpc>
                <a:spcBef>
                  <a:spcPts val="221"/>
                </a:spcBef>
                <a:buClr>
                  <a:srgbClr val="000000"/>
                </a:buClr>
                <a:buFont typeface="Symbol" charset="2"/>
                <a:buChar char=""/>
              </a:pPr>
              <a:r>
                <a:rPr b="0" lang="pt-BR" sz="2200" spc="-1" strike="noStrike">
                  <a:solidFill>
                    <a:srgbClr val="000000"/>
                  </a:solidFill>
                  <a:latin typeface="Calibri"/>
                </a:rPr>
                <a:t>Entrega sistemática e consistente de resultados; ...</a:t>
              </a:r>
              <a:endParaRPr b="0" lang="pt-BR" sz="22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8"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Passagens pelos Níveis de Liderança</a:t>
            </a:r>
            <a:endParaRPr b="0" lang="pt-BR" sz="4050" spc="-1" strike="noStrike">
              <a:solidFill>
                <a:srgbClr val="000000"/>
              </a:solidFill>
              <a:latin typeface="Calibri"/>
            </a:endParaRPr>
          </a:p>
        </p:txBody>
      </p:sp>
      <p:graphicFrame>
        <p:nvGraphicFramePr>
          <p:cNvPr id="2009" name="Group 3"/>
          <p:cNvGraphicFramePr/>
          <p:nvPr/>
        </p:nvGraphicFramePr>
        <p:xfrm>
          <a:off x="719280" y="1408320"/>
          <a:ext cx="16273080" cy="7906680"/>
        </p:xfrm>
        <a:graphic>
          <a:graphicData uri="http://schemas.openxmlformats.org/drawingml/2006/table">
            <a:tbl>
              <a:tblPr/>
              <a:tblGrid>
                <a:gridCol w="3385080"/>
                <a:gridCol w="3301200"/>
                <a:gridCol w="7301160"/>
                <a:gridCol w="2285640"/>
              </a:tblGrid>
              <a:tr h="532440">
                <a:tc>
                  <a:txBody>
                    <a:bodyPr lIns="182880" rIns="182880" tIns="84240" bIns="84240" anchor="ctr">
                      <a:noAutofit/>
                    </a:bodyPr>
                    <a:p>
                      <a:pPr algn="ctr">
                        <a:lnSpc>
                          <a:spcPct val="100000"/>
                        </a:lnSpc>
                        <a:spcBef>
                          <a:spcPts val="839"/>
                        </a:spcBef>
                        <a:tabLst>
                          <a:tab algn="l" pos="0"/>
                        </a:tabLst>
                      </a:pPr>
                      <a:r>
                        <a:rPr b="1" lang="pt-BR" sz="2800" spc="-1" strike="noStrike">
                          <a:solidFill>
                            <a:srgbClr val="000000"/>
                          </a:solidFill>
                          <a:latin typeface="Calibri"/>
                        </a:rPr>
                        <a:t>Mudança de Nível</a:t>
                      </a:r>
                      <a:endParaRPr b="0" lang="pt-BR" sz="2800" spc="-1" strike="noStrike">
                        <a:solidFill>
                          <a:srgbClr val="000000"/>
                        </a:solidFill>
                        <a:latin typeface="Arial"/>
                      </a:endParaRPr>
                    </a:p>
                  </a:txBody>
                  <a:tcPr anchor="ctr" marL="182880" marR="182880">
                    <a:lnL w="28080">
                      <a:solidFill>
                        <a:srgbClr val="000000"/>
                      </a:solidFill>
                    </a:lnL>
                    <a:lnR w="12240">
                      <a:solidFill>
                        <a:srgbClr val="000000"/>
                      </a:solidFill>
                    </a:lnR>
                    <a:lnT w="28080">
                      <a:solidFill>
                        <a:srgbClr val="000000"/>
                      </a:solidFill>
                    </a:lnT>
                    <a:lnB w="12240">
                      <a:solidFill>
                        <a:srgbClr val="000000"/>
                      </a:solidFill>
                    </a:lnB>
                    <a:solidFill>
                      <a:srgbClr val="c4bd97"/>
                    </a:solidFill>
                  </a:tcPr>
                </a:tc>
                <a:tc>
                  <a:txBody>
                    <a:bodyPr lIns="182880" rIns="182880" tIns="84240" bIns="84240" anchor="ctr">
                      <a:noAutofit/>
                    </a:bodyPr>
                    <a:p>
                      <a:pPr algn="ctr">
                        <a:lnSpc>
                          <a:spcPct val="100000"/>
                        </a:lnSpc>
                        <a:spcBef>
                          <a:spcPts val="839"/>
                        </a:spcBef>
                        <a:tabLst>
                          <a:tab algn="l" pos="0"/>
                        </a:tabLst>
                      </a:pPr>
                      <a:r>
                        <a:rPr b="1" lang="pt-BR" sz="2800" spc="-1" strike="noStrike">
                          <a:solidFill>
                            <a:srgbClr val="000000"/>
                          </a:solidFill>
                          <a:latin typeface="Calibri"/>
                        </a:rPr>
                        <a:t>Ruptura</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28080">
                      <a:solidFill>
                        <a:srgbClr val="000000"/>
                      </a:solidFill>
                    </a:lnT>
                    <a:lnB w="12240">
                      <a:solidFill>
                        <a:srgbClr val="000000"/>
                      </a:solidFill>
                    </a:lnB>
                    <a:solidFill>
                      <a:srgbClr val="c4bd97"/>
                    </a:solidFill>
                  </a:tcPr>
                </a:tc>
                <a:tc>
                  <a:txBody>
                    <a:bodyPr lIns="182880" rIns="182880" tIns="84240" bIns="84240" anchor="ctr">
                      <a:noAutofit/>
                    </a:bodyPr>
                    <a:p>
                      <a:pPr algn="ctr">
                        <a:lnSpc>
                          <a:spcPct val="100000"/>
                        </a:lnSpc>
                        <a:spcBef>
                          <a:spcPts val="839"/>
                        </a:spcBef>
                        <a:tabLst>
                          <a:tab algn="l" pos="0"/>
                        </a:tabLst>
                      </a:pPr>
                      <a:r>
                        <a:rPr b="1" lang="pt-BR" sz="2800" spc="-1" strike="noStrike">
                          <a:solidFill>
                            <a:srgbClr val="000000"/>
                          </a:solidFill>
                          <a:latin typeface="Calibri"/>
                        </a:rPr>
                        <a:t>Ações que facilitam a ruptura</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28080">
                      <a:solidFill>
                        <a:srgbClr val="000000"/>
                      </a:solidFill>
                    </a:lnT>
                    <a:lnB w="12240">
                      <a:solidFill>
                        <a:srgbClr val="000000"/>
                      </a:solidFill>
                    </a:lnB>
                    <a:solidFill>
                      <a:srgbClr val="c4bd97"/>
                    </a:solidFill>
                  </a:tcPr>
                </a:tc>
                <a:tc>
                  <a:txBody>
                    <a:bodyPr lIns="182880" rIns="182880" tIns="84240" bIns="84240" anchor="ctr">
                      <a:noAutofit/>
                    </a:bodyPr>
                    <a:p>
                      <a:pPr algn="ctr">
                        <a:lnSpc>
                          <a:spcPct val="100000"/>
                        </a:lnSpc>
                        <a:spcBef>
                          <a:spcPts val="839"/>
                        </a:spcBef>
                        <a:tabLst>
                          <a:tab algn="l" pos="0"/>
                        </a:tabLst>
                      </a:pPr>
                      <a:r>
                        <a:rPr b="1" lang="pt-BR" sz="2800" spc="-1" strike="noStrike">
                          <a:solidFill>
                            <a:srgbClr val="000000"/>
                          </a:solidFill>
                          <a:latin typeface="Calibri"/>
                        </a:rPr>
                        <a:t>Desafios</a:t>
                      </a:r>
                      <a:endParaRPr b="0" lang="pt-BR" sz="2800" spc="-1" strike="noStrike">
                        <a:solidFill>
                          <a:srgbClr val="000000"/>
                        </a:solidFill>
                        <a:latin typeface="Arial"/>
                      </a:endParaRPr>
                    </a:p>
                  </a:txBody>
                  <a:tcPr anchor="ctr" marL="182880" marR="182880">
                    <a:lnL w="12240">
                      <a:solidFill>
                        <a:srgbClr val="000000"/>
                      </a:solidFill>
                    </a:lnL>
                    <a:lnR w="28080">
                      <a:solidFill>
                        <a:srgbClr val="000000"/>
                      </a:solidFill>
                    </a:lnR>
                    <a:lnT w="28080">
                      <a:solidFill>
                        <a:srgbClr val="000000"/>
                      </a:solidFill>
                    </a:lnT>
                    <a:lnB w="12240">
                      <a:solidFill>
                        <a:srgbClr val="000000"/>
                      </a:solidFill>
                    </a:lnB>
                    <a:solidFill>
                      <a:srgbClr val="c4bd97"/>
                    </a:solidFill>
                  </a:tcPr>
                </a:tc>
              </a:tr>
              <a:tr h="3715560">
                <a:tc>
                  <a:txBody>
                    <a:bodyPr lIns="182880" rIns="182880" tIns="84240" bIns="84240" anchor="ctr">
                      <a:noAutofit/>
                    </a:bodyPr>
                    <a:p>
                      <a:pPr algn="ctr">
                        <a:lnSpc>
                          <a:spcPct val="100000"/>
                        </a:lnSpc>
                        <a:spcBef>
                          <a:spcPts val="839"/>
                        </a:spcBef>
                        <a:tabLst>
                          <a:tab algn="l" pos="0"/>
                        </a:tabLst>
                      </a:pPr>
                      <a:r>
                        <a:rPr b="0" lang="pt-BR" sz="2800" spc="-1" strike="noStrike">
                          <a:solidFill>
                            <a:srgbClr val="000000"/>
                          </a:solidFill>
                          <a:latin typeface="Calibri"/>
                        </a:rPr>
                        <a:t>Contribuição Individual</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para</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Líder de Equipe</a:t>
                      </a:r>
                      <a:endParaRPr b="0" lang="pt-BR" sz="2800" spc="-1" strike="noStrike">
                        <a:solidFill>
                          <a:srgbClr val="000000"/>
                        </a:solidFill>
                        <a:latin typeface="Arial"/>
                      </a:endParaRPr>
                    </a:p>
                  </a:txBody>
                  <a:tcPr anchor="ctr" marL="182880" marR="182880">
                    <a:lnL w="2808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84240" bIns="84240" anchor="ctr">
                      <a:noAutofit/>
                    </a:bodyPr>
                    <a:p>
                      <a:pPr algn="ctr">
                        <a:lnSpc>
                          <a:spcPct val="100000"/>
                        </a:lnSpc>
                        <a:spcBef>
                          <a:spcPts val="839"/>
                        </a:spcBef>
                        <a:tabLst>
                          <a:tab algn="l" pos="0"/>
                        </a:tabLst>
                      </a:pPr>
                      <a:r>
                        <a:rPr b="0" lang="pt-BR" sz="2800" spc="-1" strike="noStrike">
                          <a:solidFill>
                            <a:srgbClr val="000000"/>
                          </a:solidFill>
                          <a:latin typeface="Calibri"/>
                        </a:rPr>
                        <a:t>Técnico </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para</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Líder/Gestor</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84240" bIns="84240" anchor="ctr">
                      <a:noAutofit/>
                    </a:bodyPr>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Liderança de projetos pontuais  (pequenas equipes);</a:t>
                      </a:r>
                      <a:endParaRPr b="0" lang="pt-BR" sz="2800" spc="-1" strike="noStrike">
                        <a:solidFill>
                          <a:srgbClr val="000000"/>
                        </a:solidFill>
                        <a:latin typeface="Arial"/>
                      </a:endParaRPr>
                    </a:p>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Feedback e Coaching constante para o desenvolvimento de habilidades de liderança; </a:t>
                      </a:r>
                      <a:endParaRPr b="0" lang="pt-BR" sz="2800" spc="-1" strike="noStrike">
                        <a:solidFill>
                          <a:srgbClr val="000000"/>
                        </a:solidFill>
                        <a:latin typeface="Arial"/>
                      </a:endParaRPr>
                    </a:p>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Participação em reuniões gerenciais, acompanhando o gestor.</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84240" bIns="84240" anchor="ctr">
                      <a:noAutofit/>
                    </a:bodyPr>
                    <a:p>
                      <a:pPr>
                        <a:lnSpc>
                          <a:spcPct val="100000"/>
                        </a:lnSpc>
                        <a:spcBef>
                          <a:spcPts val="839"/>
                        </a:spcBef>
                        <a:tabLst>
                          <a:tab algn="l" pos="0"/>
                        </a:tabLst>
                      </a:pPr>
                      <a:r>
                        <a:rPr b="0" lang="pt-BR" sz="2800" spc="-1" strike="noStrike">
                          <a:solidFill>
                            <a:srgbClr val="000000"/>
                          </a:solidFill>
                          <a:latin typeface="Calibri"/>
                        </a:rPr>
                        <a:t>O Exercício da Liderança</a:t>
                      </a:r>
                      <a:endParaRPr b="0" lang="pt-BR" sz="2800" spc="-1" strike="noStrike">
                        <a:solidFill>
                          <a:srgbClr val="000000"/>
                        </a:solidFill>
                        <a:latin typeface="Arial"/>
                      </a:endParaRPr>
                    </a:p>
                  </a:txBody>
                  <a:tcPr anchor="ctr" marL="182880" marR="182880">
                    <a:lnL w="12240">
                      <a:solidFill>
                        <a:srgbClr val="000000"/>
                      </a:solidFill>
                    </a:lnL>
                    <a:lnR w="28080">
                      <a:solidFill>
                        <a:srgbClr val="000000"/>
                      </a:solidFill>
                    </a:lnR>
                    <a:lnT w="12240">
                      <a:solidFill>
                        <a:srgbClr val="000000"/>
                      </a:solidFill>
                    </a:lnT>
                    <a:lnB w="12240">
                      <a:solidFill>
                        <a:srgbClr val="000000"/>
                      </a:solidFill>
                    </a:lnB>
                    <a:solidFill>
                      <a:srgbClr val="ffffff"/>
                    </a:solidFill>
                  </a:tcPr>
                </a:tc>
              </a:tr>
              <a:tr h="3658320">
                <a:tc>
                  <a:txBody>
                    <a:bodyPr lIns="182880" rIns="182880" tIns="84240" bIns="84240" anchor="ctr">
                      <a:noAutofit/>
                    </a:bodyPr>
                    <a:p>
                      <a:pPr algn="ctr">
                        <a:lnSpc>
                          <a:spcPct val="100000"/>
                        </a:lnSpc>
                        <a:spcBef>
                          <a:spcPts val="839"/>
                        </a:spcBef>
                        <a:tabLst>
                          <a:tab algn="l" pos="0"/>
                        </a:tabLst>
                      </a:pPr>
                      <a:r>
                        <a:rPr b="0" lang="pt-BR" sz="2800" spc="-1" strike="noStrike">
                          <a:solidFill>
                            <a:srgbClr val="000000"/>
                          </a:solidFill>
                          <a:latin typeface="Calibri"/>
                        </a:rPr>
                        <a:t>Líder de Equipe </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para</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Líder de Líderes</a:t>
                      </a:r>
                      <a:endParaRPr b="0" lang="pt-BR" sz="2800" spc="-1" strike="noStrike">
                        <a:solidFill>
                          <a:srgbClr val="000000"/>
                        </a:solidFill>
                        <a:latin typeface="Arial"/>
                      </a:endParaRPr>
                    </a:p>
                  </a:txBody>
                  <a:tcPr anchor="ctr" marL="182880" marR="182880">
                    <a:lnL w="28080">
                      <a:solidFill>
                        <a:srgbClr val="000000"/>
                      </a:solidFill>
                    </a:lnL>
                    <a:lnR w="12240">
                      <a:solidFill>
                        <a:srgbClr val="000000"/>
                      </a:solidFill>
                    </a:lnR>
                    <a:lnT w="12240">
                      <a:solidFill>
                        <a:srgbClr val="000000"/>
                      </a:solidFill>
                    </a:lnT>
                    <a:lnB w="28080">
                      <a:solidFill>
                        <a:srgbClr val="000000"/>
                      </a:solidFill>
                    </a:lnB>
                    <a:solidFill>
                      <a:srgbClr val="ffffff"/>
                    </a:solidFill>
                  </a:tcPr>
                </a:tc>
                <a:tc>
                  <a:txBody>
                    <a:bodyPr lIns="182880" rIns="182880" tIns="84240" bIns="84240" anchor="ctr">
                      <a:noAutofit/>
                    </a:bodyPr>
                    <a:p>
                      <a:pPr algn="ctr">
                        <a:lnSpc>
                          <a:spcPct val="100000"/>
                        </a:lnSpc>
                        <a:spcBef>
                          <a:spcPts val="839"/>
                        </a:spcBef>
                        <a:tabLst>
                          <a:tab algn="l" pos="0"/>
                        </a:tabLst>
                      </a:pPr>
                      <a:r>
                        <a:rPr b="0" lang="pt-BR" sz="2800" spc="-1" strike="noStrike">
                          <a:solidFill>
                            <a:srgbClr val="000000"/>
                          </a:solidFill>
                          <a:latin typeface="Calibri"/>
                        </a:rPr>
                        <a:t>Ação Tática</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para</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Visão Estratégia</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28080">
                      <a:solidFill>
                        <a:srgbClr val="000000"/>
                      </a:solidFill>
                    </a:lnB>
                    <a:solidFill>
                      <a:srgbClr val="ffffff"/>
                    </a:solidFill>
                  </a:tcPr>
                </a:tc>
                <a:tc>
                  <a:txBody>
                    <a:bodyPr lIns="182880" rIns="182880" tIns="84240" bIns="84240" anchor="ctr">
                      <a:noAutofit/>
                    </a:bodyPr>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Aperfeiçoamento das atividades de feedback e Coaching;</a:t>
                      </a:r>
                      <a:endParaRPr b="0" lang="pt-BR" sz="2800" spc="-1" strike="noStrike">
                        <a:solidFill>
                          <a:srgbClr val="000000"/>
                        </a:solidFill>
                        <a:latin typeface="Arial"/>
                      </a:endParaRPr>
                    </a:p>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Delegação de tarefas táticas para os liderados;</a:t>
                      </a:r>
                      <a:endParaRPr b="0" lang="pt-BR" sz="2800" spc="-1" strike="noStrike">
                        <a:solidFill>
                          <a:srgbClr val="000000"/>
                        </a:solidFill>
                        <a:latin typeface="Arial"/>
                      </a:endParaRPr>
                    </a:p>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Foco nas ações estratégicas (profundo conhecimento da empresa, participação em reuniões estratégicas, etc.);</a:t>
                      </a:r>
                      <a:endParaRPr b="0" lang="pt-BR" sz="2800" spc="-1" strike="noStrike">
                        <a:solidFill>
                          <a:srgbClr val="000000"/>
                        </a:solidFill>
                        <a:latin typeface="Arial"/>
                      </a:endParaRPr>
                    </a:p>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Participação em projetos que envolvam diversas áreas.</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28080">
                      <a:solidFill>
                        <a:srgbClr val="000000"/>
                      </a:solidFill>
                    </a:lnB>
                    <a:solidFill>
                      <a:srgbClr val="ffffff"/>
                    </a:solidFill>
                  </a:tcPr>
                </a:tc>
                <a:tc>
                  <a:txBody>
                    <a:bodyPr lIns="182880" rIns="182880" tIns="84240" bIns="84240" anchor="ctr">
                      <a:noAutofit/>
                    </a:bodyPr>
                    <a:p>
                      <a:pPr>
                        <a:lnSpc>
                          <a:spcPct val="100000"/>
                        </a:lnSpc>
                        <a:spcBef>
                          <a:spcPts val="839"/>
                        </a:spcBef>
                        <a:tabLst>
                          <a:tab algn="l" pos="0"/>
                        </a:tabLst>
                      </a:pPr>
                      <a:r>
                        <a:rPr b="0" lang="pt-BR" sz="2800" spc="-1" strike="noStrike">
                          <a:solidFill>
                            <a:srgbClr val="000000"/>
                          </a:solidFill>
                          <a:latin typeface="Calibri"/>
                        </a:rPr>
                        <a:t>Ampliar a visão de longo prazo</a:t>
                      </a:r>
                      <a:endParaRPr b="0" lang="pt-BR" sz="2800" spc="-1" strike="noStrike">
                        <a:solidFill>
                          <a:srgbClr val="000000"/>
                        </a:solidFill>
                        <a:latin typeface="Arial"/>
                      </a:endParaRPr>
                    </a:p>
                  </a:txBody>
                  <a:tcPr anchor="ctr" marL="182880" marR="182880">
                    <a:lnL w="12240">
                      <a:solidFill>
                        <a:srgbClr val="000000"/>
                      </a:solidFill>
                    </a:lnL>
                    <a:lnR w="28080">
                      <a:solidFill>
                        <a:srgbClr val="000000"/>
                      </a:solidFill>
                    </a:lnR>
                    <a:lnT w="12240">
                      <a:solidFill>
                        <a:srgbClr val="000000"/>
                      </a:solidFill>
                    </a:lnT>
                    <a:lnB w="28080">
                      <a:solidFill>
                        <a:srgbClr val="000000"/>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0"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Passagens pelos Níveis de Liderança</a:t>
            </a:r>
            <a:endParaRPr b="0" lang="pt-BR" sz="4050" spc="-1" strike="noStrike">
              <a:solidFill>
                <a:srgbClr val="000000"/>
              </a:solidFill>
              <a:latin typeface="Calibri"/>
            </a:endParaRPr>
          </a:p>
        </p:txBody>
      </p:sp>
      <p:graphicFrame>
        <p:nvGraphicFramePr>
          <p:cNvPr id="2011" name="Group 3"/>
          <p:cNvGraphicFramePr/>
          <p:nvPr/>
        </p:nvGraphicFramePr>
        <p:xfrm>
          <a:off x="719280" y="1182960"/>
          <a:ext cx="16273080" cy="8554320"/>
        </p:xfrm>
        <a:graphic>
          <a:graphicData uri="http://schemas.openxmlformats.org/drawingml/2006/table">
            <a:tbl>
              <a:tblPr/>
              <a:tblGrid>
                <a:gridCol w="3385080"/>
                <a:gridCol w="3301200"/>
                <a:gridCol w="7301160"/>
                <a:gridCol w="2285640"/>
              </a:tblGrid>
              <a:tr h="568800">
                <a:tc>
                  <a:txBody>
                    <a:bodyPr lIns="182880" rIns="182880" tIns="84240" bIns="84240" anchor="ctr">
                      <a:noAutofit/>
                    </a:bodyPr>
                    <a:p>
                      <a:pPr algn="ctr">
                        <a:lnSpc>
                          <a:spcPct val="100000"/>
                        </a:lnSpc>
                        <a:spcBef>
                          <a:spcPts val="839"/>
                        </a:spcBef>
                        <a:tabLst>
                          <a:tab algn="l" pos="0"/>
                        </a:tabLst>
                      </a:pPr>
                      <a:r>
                        <a:rPr b="1" lang="pt-BR" sz="2800" spc="-1" strike="noStrike">
                          <a:solidFill>
                            <a:srgbClr val="000000"/>
                          </a:solidFill>
                          <a:latin typeface="Calibri"/>
                        </a:rPr>
                        <a:t>Mudança de Nível</a:t>
                      </a:r>
                      <a:endParaRPr b="0" lang="pt-BR" sz="2800" spc="-1" strike="noStrike">
                        <a:solidFill>
                          <a:srgbClr val="000000"/>
                        </a:solidFill>
                        <a:latin typeface="Arial"/>
                      </a:endParaRPr>
                    </a:p>
                  </a:txBody>
                  <a:tcPr anchor="ctr" marL="182880" marR="182880">
                    <a:lnL w="28080">
                      <a:solidFill>
                        <a:srgbClr val="000000"/>
                      </a:solidFill>
                    </a:lnL>
                    <a:lnR w="12240">
                      <a:solidFill>
                        <a:srgbClr val="000000"/>
                      </a:solidFill>
                    </a:lnR>
                    <a:lnT w="28080">
                      <a:solidFill>
                        <a:srgbClr val="000000"/>
                      </a:solidFill>
                    </a:lnT>
                    <a:lnB w="12240">
                      <a:solidFill>
                        <a:srgbClr val="000000"/>
                      </a:solidFill>
                    </a:lnB>
                    <a:solidFill>
                      <a:srgbClr val="c4bd97"/>
                    </a:solidFill>
                  </a:tcPr>
                </a:tc>
                <a:tc>
                  <a:txBody>
                    <a:bodyPr lIns="182880" rIns="182880" tIns="84240" bIns="84240" anchor="ctr">
                      <a:noAutofit/>
                    </a:bodyPr>
                    <a:p>
                      <a:pPr algn="ctr">
                        <a:lnSpc>
                          <a:spcPct val="100000"/>
                        </a:lnSpc>
                        <a:spcBef>
                          <a:spcPts val="839"/>
                        </a:spcBef>
                        <a:tabLst>
                          <a:tab algn="l" pos="0"/>
                        </a:tabLst>
                      </a:pPr>
                      <a:r>
                        <a:rPr b="1" lang="pt-BR" sz="2800" spc="-1" strike="noStrike">
                          <a:solidFill>
                            <a:srgbClr val="000000"/>
                          </a:solidFill>
                          <a:latin typeface="Calibri"/>
                        </a:rPr>
                        <a:t>Ruptura</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28080">
                      <a:solidFill>
                        <a:srgbClr val="000000"/>
                      </a:solidFill>
                    </a:lnT>
                    <a:lnB w="12240">
                      <a:solidFill>
                        <a:srgbClr val="000000"/>
                      </a:solidFill>
                    </a:lnB>
                    <a:solidFill>
                      <a:srgbClr val="c4bd97"/>
                    </a:solidFill>
                  </a:tcPr>
                </a:tc>
                <a:tc>
                  <a:txBody>
                    <a:bodyPr lIns="182880" rIns="182880" tIns="84240" bIns="84240" anchor="ctr">
                      <a:noAutofit/>
                    </a:bodyPr>
                    <a:p>
                      <a:pPr algn="ctr">
                        <a:lnSpc>
                          <a:spcPct val="100000"/>
                        </a:lnSpc>
                        <a:spcBef>
                          <a:spcPts val="839"/>
                        </a:spcBef>
                        <a:tabLst>
                          <a:tab algn="l" pos="0"/>
                        </a:tabLst>
                      </a:pPr>
                      <a:r>
                        <a:rPr b="1" lang="pt-BR" sz="2800" spc="-1" strike="noStrike">
                          <a:solidFill>
                            <a:srgbClr val="000000"/>
                          </a:solidFill>
                          <a:latin typeface="Calibri"/>
                        </a:rPr>
                        <a:t>Ações que facilitam a ruptura</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28080">
                      <a:solidFill>
                        <a:srgbClr val="000000"/>
                      </a:solidFill>
                    </a:lnT>
                    <a:lnB w="12240">
                      <a:solidFill>
                        <a:srgbClr val="000000"/>
                      </a:solidFill>
                    </a:lnB>
                    <a:solidFill>
                      <a:srgbClr val="c4bd97"/>
                    </a:solidFill>
                  </a:tcPr>
                </a:tc>
                <a:tc>
                  <a:txBody>
                    <a:bodyPr lIns="182880" rIns="182880" tIns="84240" bIns="84240" anchor="ctr">
                      <a:noAutofit/>
                    </a:bodyPr>
                    <a:p>
                      <a:pPr algn="ctr">
                        <a:lnSpc>
                          <a:spcPct val="100000"/>
                        </a:lnSpc>
                        <a:spcBef>
                          <a:spcPts val="839"/>
                        </a:spcBef>
                        <a:tabLst>
                          <a:tab algn="l" pos="0"/>
                        </a:tabLst>
                      </a:pPr>
                      <a:r>
                        <a:rPr b="1" lang="pt-BR" sz="2800" spc="-1" strike="noStrike">
                          <a:solidFill>
                            <a:srgbClr val="000000"/>
                          </a:solidFill>
                          <a:latin typeface="Calibri"/>
                        </a:rPr>
                        <a:t>Desafios</a:t>
                      </a:r>
                      <a:endParaRPr b="0" lang="pt-BR" sz="2800" spc="-1" strike="noStrike">
                        <a:solidFill>
                          <a:srgbClr val="000000"/>
                        </a:solidFill>
                        <a:latin typeface="Arial"/>
                      </a:endParaRPr>
                    </a:p>
                  </a:txBody>
                  <a:tcPr anchor="ctr" marL="182880" marR="182880">
                    <a:lnL w="12240">
                      <a:solidFill>
                        <a:srgbClr val="000000"/>
                      </a:solidFill>
                    </a:lnL>
                    <a:lnR w="28080">
                      <a:solidFill>
                        <a:srgbClr val="000000"/>
                      </a:solidFill>
                    </a:lnR>
                    <a:lnT w="28080">
                      <a:solidFill>
                        <a:srgbClr val="000000"/>
                      </a:solidFill>
                    </a:lnT>
                    <a:lnB w="12240">
                      <a:solidFill>
                        <a:srgbClr val="000000"/>
                      </a:solidFill>
                    </a:lnB>
                    <a:solidFill>
                      <a:srgbClr val="c4bd97"/>
                    </a:solidFill>
                  </a:tcPr>
                </a:tc>
              </a:tr>
              <a:tr h="4604040">
                <a:tc>
                  <a:txBody>
                    <a:bodyPr lIns="182880" rIns="182880" tIns="84240" bIns="84240" anchor="ctr">
                      <a:noAutofit/>
                    </a:bodyPr>
                    <a:p>
                      <a:pPr algn="ctr">
                        <a:lnSpc>
                          <a:spcPct val="100000"/>
                        </a:lnSpc>
                        <a:spcBef>
                          <a:spcPts val="839"/>
                        </a:spcBef>
                        <a:tabLst>
                          <a:tab algn="l" pos="0"/>
                        </a:tabLst>
                      </a:pPr>
                      <a:r>
                        <a:rPr b="0" lang="pt-BR" sz="2800" spc="-1" strike="noStrike">
                          <a:solidFill>
                            <a:srgbClr val="000000"/>
                          </a:solidFill>
                          <a:latin typeface="Calibri"/>
                        </a:rPr>
                        <a:t>Líder de Líderes</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para</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Líder de Processos</a:t>
                      </a:r>
                      <a:endParaRPr b="0" lang="pt-BR" sz="2800" spc="-1" strike="noStrike">
                        <a:solidFill>
                          <a:srgbClr val="000000"/>
                        </a:solidFill>
                        <a:latin typeface="Arial"/>
                      </a:endParaRPr>
                    </a:p>
                  </a:txBody>
                  <a:tcPr anchor="ctr" marL="182880" marR="182880">
                    <a:lnL w="2808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84240" bIns="84240" anchor="ctr">
                      <a:noAutofit/>
                    </a:bodyPr>
                    <a:p>
                      <a:pPr algn="ctr">
                        <a:lnSpc>
                          <a:spcPct val="100000"/>
                        </a:lnSpc>
                        <a:spcBef>
                          <a:spcPts val="839"/>
                        </a:spcBef>
                        <a:tabLst>
                          <a:tab algn="l" pos="0"/>
                        </a:tabLst>
                      </a:pPr>
                      <a:r>
                        <a:rPr b="0" lang="pt-BR" sz="2800" spc="-1" strike="noStrike">
                          <a:solidFill>
                            <a:srgbClr val="000000"/>
                          </a:solidFill>
                          <a:latin typeface="Calibri"/>
                        </a:rPr>
                        <a:t>Influência Estratégica</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Empresa/Mercado</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84240" bIns="84240" anchor="ctr">
                      <a:noAutofit/>
                    </a:bodyPr>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Ampliação da visão de mercado e da concorrência;</a:t>
                      </a:r>
                      <a:endParaRPr b="0" lang="pt-BR" sz="2800" spc="-1" strike="noStrike">
                        <a:solidFill>
                          <a:srgbClr val="000000"/>
                        </a:solidFill>
                        <a:latin typeface="Arial"/>
                      </a:endParaRPr>
                    </a:p>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Exposição em situações de conflito e stress, mudanças, tomada de decisão envolvendo riscos;</a:t>
                      </a:r>
                      <a:endParaRPr b="0" lang="pt-BR" sz="2800" spc="-1" strike="noStrike">
                        <a:solidFill>
                          <a:srgbClr val="000000"/>
                        </a:solidFill>
                        <a:latin typeface="Arial"/>
                      </a:endParaRPr>
                    </a:p>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Ampliação do networking (desenvolvimento de parcerias e alianças, exposição aos diversos níveis hierárquicos);</a:t>
                      </a:r>
                      <a:endParaRPr b="0" lang="pt-BR" sz="2800" spc="-1" strike="noStrike">
                        <a:solidFill>
                          <a:srgbClr val="000000"/>
                        </a:solidFill>
                        <a:latin typeface="Arial"/>
                      </a:endParaRPr>
                    </a:p>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Elaboração de plano de desenvolvimento de sucessores. </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182880" rIns="182880" tIns="84240" bIns="84240" anchor="ctr">
                      <a:noAutofit/>
                    </a:bodyPr>
                    <a:p>
                      <a:pPr>
                        <a:lnSpc>
                          <a:spcPct val="100000"/>
                        </a:lnSpc>
                        <a:spcBef>
                          <a:spcPts val="839"/>
                        </a:spcBef>
                        <a:tabLst>
                          <a:tab algn="l" pos="0"/>
                        </a:tabLst>
                      </a:pPr>
                      <a:r>
                        <a:rPr b="0" lang="pt-BR" sz="2800" spc="-1" strike="noStrike">
                          <a:solidFill>
                            <a:srgbClr val="000000"/>
                          </a:solidFill>
                          <a:latin typeface="Calibri"/>
                        </a:rPr>
                        <a:t>Desenvolver habilidades políticas</a:t>
                      </a:r>
                      <a:endParaRPr b="0" lang="pt-BR" sz="2800" spc="-1" strike="noStrike">
                        <a:solidFill>
                          <a:srgbClr val="000000"/>
                        </a:solidFill>
                        <a:latin typeface="Arial"/>
                      </a:endParaRPr>
                    </a:p>
                  </a:txBody>
                  <a:tcPr anchor="ctr" marL="182880" marR="182880">
                    <a:lnL w="12240">
                      <a:solidFill>
                        <a:srgbClr val="000000"/>
                      </a:solidFill>
                    </a:lnL>
                    <a:lnR w="28080">
                      <a:solidFill>
                        <a:srgbClr val="000000"/>
                      </a:solidFill>
                    </a:lnR>
                    <a:lnT w="12240">
                      <a:solidFill>
                        <a:srgbClr val="000000"/>
                      </a:solidFill>
                    </a:lnT>
                    <a:lnB w="12240">
                      <a:solidFill>
                        <a:srgbClr val="000000"/>
                      </a:solidFill>
                    </a:lnB>
                    <a:solidFill>
                      <a:srgbClr val="ffffff"/>
                    </a:solidFill>
                  </a:tcPr>
                </a:tc>
              </a:tr>
              <a:tr h="3381480">
                <a:tc>
                  <a:txBody>
                    <a:bodyPr lIns="182880" rIns="182880" tIns="84240" bIns="84240" anchor="ctr">
                      <a:noAutofit/>
                    </a:bodyPr>
                    <a:p>
                      <a:pPr algn="ctr">
                        <a:lnSpc>
                          <a:spcPct val="100000"/>
                        </a:lnSpc>
                        <a:spcBef>
                          <a:spcPts val="839"/>
                        </a:spcBef>
                        <a:tabLst>
                          <a:tab algn="l" pos="0"/>
                        </a:tabLst>
                      </a:pPr>
                      <a:r>
                        <a:rPr b="0" lang="pt-BR" sz="2800" spc="-1" strike="noStrike">
                          <a:solidFill>
                            <a:srgbClr val="000000"/>
                          </a:solidFill>
                          <a:latin typeface="Calibri"/>
                        </a:rPr>
                        <a:t>Líder de Processos</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para</a:t>
                      </a:r>
                      <a:endParaRPr b="0" lang="pt-BR" sz="2800" spc="-1" strike="noStrike">
                        <a:solidFill>
                          <a:srgbClr val="000000"/>
                        </a:solidFill>
                        <a:latin typeface="Arial"/>
                      </a:endParaRPr>
                    </a:p>
                    <a:p>
                      <a:pPr algn="ctr">
                        <a:lnSpc>
                          <a:spcPct val="100000"/>
                        </a:lnSpc>
                        <a:spcBef>
                          <a:spcPts val="839"/>
                        </a:spcBef>
                        <a:tabLst>
                          <a:tab algn="l" pos="0"/>
                        </a:tabLst>
                      </a:pPr>
                      <a:r>
                        <a:rPr b="0" lang="pt-BR" sz="2800" spc="-1" strike="noStrike">
                          <a:solidFill>
                            <a:srgbClr val="000000"/>
                          </a:solidFill>
                          <a:latin typeface="Calibri"/>
                        </a:rPr>
                        <a:t>Líder de Negócios</a:t>
                      </a:r>
                      <a:endParaRPr b="0" lang="pt-BR" sz="2800" spc="-1" strike="noStrike">
                        <a:solidFill>
                          <a:srgbClr val="000000"/>
                        </a:solidFill>
                        <a:latin typeface="Arial"/>
                      </a:endParaRPr>
                    </a:p>
                  </a:txBody>
                  <a:tcPr anchor="ctr" marL="182880" marR="182880">
                    <a:lnL w="28080">
                      <a:solidFill>
                        <a:srgbClr val="000000"/>
                      </a:solidFill>
                    </a:lnL>
                    <a:lnR w="12240">
                      <a:solidFill>
                        <a:srgbClr val="000000"/>
                      </a:solidFill>
                    </a:lnR>
                    <a:lnT w="12240">
                      <a:solidFill>
                        <a:srgbClr val="000000"/>
                      </a:solidFill>
                    </a:lnT>
                    <a:lnB w="28080">
                      <a:solidFill>
                        <a:srgbClr val="000000"/>
                      </a:solidFill>
                    </a:lnB>
                    <a:solidFill>
                      <a:srgbClr val="ffffff"/>
                    </a:solidFill>
                  </a:tcPr>
                </a:tc>
                <a:tc>
                  <a:txBody>
                    <a:bodyPr lIns="182880" rIns="182880" tIns="84240" bIns="84240" anchor="ctr">
                      <a:noAutofit/>
                    </a:bodyPr>
                    <a:p>
                      <a:pPr>
                        <a:lnSpc>
                          <a:spcPct val="100000"/>
                        </a:lnSpc>
                        <a:spcBef>
                          <a:spcPts val="839"/>
                        </a:spcBef>
                        <a:tabLst>
                          <a:tab algn="l" pos="0"/>
                        </a:tabLst>
                      </a:pPr>
                      <a:r>
                        <a:rPr b="0" lang="pt-BR" sz="2800" spc="-1" strike="noStrike">
                          <a:solidFill>
                            <a:srgbClr val="000000"/>
                          </a:solidFill>
                          <a:latin typeface="Calibri"/>
                        </a:rPr>
                        <a:t>Responsabilidade pelo resultado do negócio</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28080">
                      <a:solidFill>
                        <a:srgbClr val="000000"/>
                      </a:solidFill>
                    </a:lnB>
                    <a:solidFill>
                      <a:srgbClr val="ffffff"/>
                    </a:solidFill>
                  </a:tcPr>
                </a:tc>
                <a:tc>
                  <a:txBody>
                    <a:bodyPr lIns="182880" rIns="182880" tIns="84240" bIns="84240" anchor="ctr">
                      <a:noAutofit/>
                    </a:bodyPr>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Total envolvimento na definição das estratégias;</a:t>
                      </a:r>
                      <a:endParaRPr b="0" lang="pt-BR" sz="2800" spc="-1" strike="noStrike">
                        <a:solidFill>
                          <a:srgbClr val="000000"/>
                        </a:solidFill>
                        <a:latin typeface="Arial"/>
                      </a:endParaRPr>
                    </a:p>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Participação e liderança de projetos globais;</a:t>
                      </a:r>
                      <a:endParaRPr b="0" lang="pt-BR" sz="2800" spc="-1" strike="noStrike">
                        <a:solidFill>
                          <a:srgbClr val="000000"/>
                        </a:solidFill>
                        <a:latin typeface="Arial"/>
                      </a:endParaRPr>
                    </a:p>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Expansão do networking fora da empresa (governo, associações de classe, etc.)</a:t>
                      </a:r>
                      <a:endParaRPr b="0" lang="pt-BR" sz="2800" spc="-1" strike="noStrike">
                        <a:solidFill>
                          <a:srgbClr val="000000"/>
                        </a:solidFill>
                        <a:latin typeface="Arial"/>
                      </a:endParaRPr>
                    </a:p>
                    <a:p>
                      <a:pPr marL="274680" indent="-274680">
                        <a:lnSpc>
                          <a:spcPct val="100000"/>
                        </a:lnSpc>
                        <a:spcBef>
                          <a:spcPts val="839"/>
                        </a:spcBef>
                        <a:buClr>
                          <a:srgbClr val="000000"/>
                        </a:buClr>
                        <a:buFont typeface="Symbol" charset="2"/>
                        <a:buChar char=""/>
                      </a:pPr>
                      <a:r>
                        <a:rPr b="0" lang="pt-BR" sz="2800" spc="-1" strike="noStrike">
                          <a:solidFill>
                            <a:srgbClr val="000000"/>
                          </a:solidFill>
                          <a:latin typeface="Calibri"/>
                        </a:rPr>
                        <a:t>Preparação técnica para o exercício da governança.</a:t>
                      </a:r>
                      <a:endParaRPr b="0" lang="pt-BR" sz="2800" spc="-1" strike="noStrike">
                        <a:solidFill>
                          <a:srgbClr val="000000"/>
                        </a:solidFill>
                        <a:latin typeface="Arial"/>
                      </a:endParaRPr>
                    </a:p>
                  </a:txBody>
                  <a:tcPr anchor="ctr" marL="182880" marR="182880">
                    <a:lnL w="12240">
                      <a:solidFill>
                        <a:srgbClr val="000000"/>
                      </a:solidFill>
                    </a:lnL>
                    <a:lnR w="12240">
                      <a:solidFill>
                        <a:srgbClr val="000000"/>
                      </a:solidFill>
                    </a:lnR>
                    <a:lnT w="12240">
                      <a:solidFill>
                        <a:srgbClr val="000000"/>
                      </a:solidFill>
                    </a:lnT>
                    <a:lnB w="28080">
                      <a:solidFill>
                        <a:srgbClr val="000000"/>
                      </a:solidFill>
                    </a:lnB>
                    <a:solidFill>
                      <a:srgbClr val="ffffff"/>
                    </a:solidFill>
                  </a:tcPr>
                </a:tc>
                <a:tc>
                  <a:txBody>
                    <a:bodyPr lIns="182880" rIns="182880" tIns="84240" bIns="84240" anchor="ctr">
                      <a:noAutofit/>
                    </a:bodyPr>
                    <a:p>
                      <a:pPr>
                        <a:lnSpc>
                          <a:spcPct val="100000"/>
                        </a:lnSpc>
                        <a:spcBef>
                          <a:spcPts val="839"/>
                        </a:spcBef>
                        <a:tabLst>
                          <a:tab algn="l" pos="0"/>
                        </a:tabLst>
                      </a:pPr>
                      <a:r>
                        <a:rPr b="0" lang="pt-BR" sz="2800" spc="-1" strike="noStrike">
                          <a:solidFill>
                            <a:srgbClr val="000000"/>
                          </a:solidFill>
                          <a:latin typeface="Calibri"/>
                        </a:rPr>
                        <a:t>Governança Corporativa</a:t>
                      </a:r>
                      <a:endParaRPr b="0" lang="pt-BR" sz="2800" spc="-1" strike="noStrike">
                        <a:solidFill>
                          <a:srgbClr val="000000"/>
                        </a:solidFill>
                        <a:latin typeface="Arial"/>
                      </a:endParaRPr>
                    </a:p>
                  </a:txBody>
                  <a:tcPr anchor="ctr" marL="182880" marR="182880">
                    <a:lnL w="12240">
                      <a:solidFill>
                        <a:srgbClr val="000000"/>
                      </a:solidFill>
                    </a:lnL>
                    <a:lnR w="28080">
                      <a:solidFill>
                        <a:srgbClr val="000000"/>
                      </a:solidFill>
                    </a:lnR>
                    <a:lnT w="12240">
                      <a:solidFill>
                        <a:srgbClr val="000000"/>
                      </a:solidFill>
                    </a:lnT>
                    <a:lnB w="28080">
                      <a:solidFill>
                        <a:srgbClr val="000000"/>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2"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Como os gestores gastam seu tempo?</a:t>
            </a:r>
            <a:endParaRPr b="0" lang="pt-BR" sz="4050" spc="-1" strike="noStrike">
              <a:solidFill>
                <a:srgbClr val="000000"/>
              </a:solidFill>
              <a:latin typeface="Calibri"/>
            </a:endParaRPr>
          </a:p>
        </p:txBody>
      </p:sp>
      <p:sp>
        <p:nvSpPr>
          <p:cNvPr id="2013" name="PlaceHolder 2"/>
          <p:cNvSpPr>
            <a:spLocks noGrp="1"/>
          </p:cNvSpPr>
          <p:nvPr>
            <p:ph/>
          </p:nvPr>
        </p:nvSpPr>
        <p:spPr>
          <a:xfrm>
            <a:off x="710280" y="1470960"/>
            <a:ext cx="16183800" cy="8640720"/>
          </a:xfrm>
          <a:prstGeom prst="rect">
            <a:avLst/>
          </a:prstGeom>
          <a:noFill/>
          <a:ln w="0">
            <a:noFill/>
          </a:ln>
        </p:spPr>
        <p:txBody>
          <a:bodyPr lIns="90000" rIns="90000" tIns="45000" bIns="45000" anchor="t">
            <a:normAutofit fontScale="88000"/>
          </a:bodyPr>
          <a:p>
            <a:pPr marL="290160" indent="-290160">
              <a:lnSpc>
                <a:spcPct val="150000"/>
              </a:lnSpc>
              <a:spcAft>
                <a:spcPts val="675"/>
              </a:spcAft>
              <a:buClr>
                <a:srgbClr val="4f81bd"/>
              </a:buClr>
              <a:buSzPct val="80000"/>
              <a:buFont typeface="Wingdings" charset="2"/>
              <a:buChar char=""/>
            </a:pPr>
            <a:r>
              <a:rPr b="1" lang="pt-BR" sz="3600" spc="-1" strike="noStrike">
                <a:solidFill>
                  <a:srgbClr val="000000"/>
                </a:solidFill>
                <a:latin typeface="Calibri"/>
              </a:rPr>
              <a:t>Apenas 1% do tempo treinando e orientando os subordinados</a:t>
            </a:r>
            <a:br>
              <a:rPr sz="3600"/>
            </a:br>
            <a:r>
              <a:rPr b="0" lang="pt-BR" sz="3600" spc="-1" strike="noStrike">
                <a:solidFill>
                  <a:srgbClr val="000000"/>
                </a:solidFill>
                <a:latin typeface="Calibri"/>
              </a:rPr>
              <a:t>(O nível considerado </a:t>
            </a:r>
            <a:r>
              <a:rPr b="1" lang="pt-BR" sz="3600" spc="-1" strike="noStrike">
                <a:solidFill>
                  <a:srgbClr val="000000"/>
                </a:solidFill>
                <a:latin typeface="Calibri"/>
              </a:rPr>
              <a:t>ideal</a:t>
            </a:r>
            <a:r>
              <a:rPr b="0" lang="pt-BR" sz="3600" spc="-1" strike="noStrike">
                <a:solidFill>
                  <a:srgbClr val="000000"/>
                </a:solidFill>
                <a:latin typeface="Calibri"/>
              </a:rPr>
              <a:t> para aumentar a performance é de </a:t>
            </a:r>
            <a:r>
              <a:rPr b="1" lang="pt-BR" sz="3600" spc="-1" strike="noStrike">
                <a:solidFill>
                  <a:srgbClr val="000000"/>
                </a:solidFill>
                <a:latin typeface="Calibri"/>
              </a:rPr>
              <a:t>20%</a:t>
            </a:r>
            <a:r>
              <a:rPr b="0" lang="pt-BR" sz="3600" spc="-1" strike="noStrike">
                <a:solidFill>
                  <a:srgbClr val="000000"/>
                </a:solidFill>
                <a:latin typeface="Calibri"/>
              </a:rPr>
              <a:t>)</a:t>
            </a:r>
            <a:endParaRPr b="0" lang="pt-BR" sz="3600" spc="-1" strike="noStrike">
              <a:solidFill>
                <a:srgbClr val="000000"/>
              </a:solidFill>
              <a:latin typeface="Calibri"/>
            </a:endParaRPr>
          </a:p>
          <a:p>
            <a:pPr marL="290160" indent="-290160">
              <a:lnSpc>
                <a:spcPct val="150000"/>
              </a:lnSpc>
              <a:spcAft>
                <a:spcPts val="675"/>
              </a:spcAft>
              <a:buClr>
                <a:srgbClr val="4f81bd"/>
              </a:buClr>
              <a:buSzPct val="80000"/>
              <a:buFont typeface="Wingdings" charset="2"/>
              <a:buChar char=""/>
            </a:pPr>
            <a:r>
              <a:rPr b="1" lang="pt-BR" sz="3600" spc="-1" strike="noStrike">
                <a:solidFill>
                  <a:srgbClr val="000000"/>
                </a:solidFill>
                <a:latin typeface="Calibri"/>
              </a:rPr>
              <a:t>Apenas 16% do tempo com atividades de liderança</a:t>
            </a:r>
            <a:br>
              <a:rPr sz="3600"/>
            </a:br>
            <a:r>
              <a:rPr b="0" lang="pt-BR" sz="3600" spc="-1" strike="noStrike">
                <a:solidFill>
                  <a:srgbClr val="000000"/>
                </a:solidFill>
                <a:latin typeface="Calibri"/>
              </a:rPr>
              <a:t>(Menos da metade do percentual considerado </a:t>
            </a:r>
            <a:r>
              <a:rPr b="1" lang="pt-BR" sz="3600" spc="-1" strike="noStrike">
                <a:solidFill>
                  <a:srgbClr val="000000"/>
                </a:solidFill>
                <a:latin typeface="Calibri"/>
              </a:rPr>
              <a:t>adequado</a:t>
            </a:r>
            <a:r>
              <a:rPr b="0" lang="pt-BR" sz="3600" spc="-1" strike="noStrike">
                <a:solidFill>
                  <a:srgbClr val="000000"/>
                </a:solidFill>
                <a:latin typeface="Calibri"/>
              </a:rPr>
              <a:t> que é de </a:t>
            </a:r>
            <a:r>
              <a:rPr b="1" lang="pt-BR" sz="3600" spc="-1" strike="noStrike">
                <a:solidFill>
                  <a:srgbClr val="000000"/>
                </a:solidFill>
                <a:latin typeface="Calibri"/>
              </a:rPr>
              <a:t>35%</a:t>
            </a:r>
            <a:r>
              <a:rPr b="0" lang="pt-BR" sz="3600" spc="-1" strike="noStrike">
                <a:solidFill>
                  <a:srgbClr val="000000"/>
                </a:solidFill>
                <a:latin typeface="Calibri"/>
              </a:rPr>
              <a:t>)</a:t>
            </a:r>
            <a:endParaRPr b="0" lang="pt-BR" sz="3600" spc="-1" strike="noStrike">
              <a:solidFill>
                <a:srgbClr val="000000"/>
              </a:solidFill>
              <a:latin typeface="Calibri"/>
            </a:endParaRPr>
          </a:p>
          <a:p>
            <a:pPr marL="290160" indent="-290160">
              <a:lnSpc>
                <a:spcPct val="150000"/>
              </a:lnSpc>
              <a:spcAft>
                <a:spcPts val="675"/>
              </a:spcAft>
              <a:buClr>
                <a:srgbClr val="4f81bd"/>
              </a:buClr>
              <a:buSzPct val="80000"/>
              <a:buFont typeface="Wingdings" charset="2"/>
              <a:buChar char=""/>
            </a:pPr>
            <a:r>
              <a:rPr b="0" lang="pt-BR" sz="3600" spc="-1" strike="noStrike">
                <a:solidFill>
                  <a:srgbClr val="000000"/>
                </a:solidFill>
                <a:latin typeface="Calibri"/>
              </a:rPr>
              <a:t>Em compensação gastam:</a:t>
            </a:r>
            <a:endParaRPr b="0" lang="pt-BR" sz="3600" spc="-1" strike="noStrike">
              <a:solidFill>
                <a:srgbClr val="000000"/>
              </a:solidFill>
              <a:latin typeface="Calibri"/>
            </a:endParaRPr>
          </a:p>
          <a:p>
            <a:pPr lvl="1" marL="579240" indent="-288360">
              <a:lnSpc>
                <a:spcPct val="150000"/>
              </a:lnSpc>
              <a:spcAft>
                <a:spcPts val="675"/>
              </a:spcAft>
              <a:buClr>
                <a:srgbClr val="4f81bd"/>
              </a:buClr>
              <a:buSzPct val="60000"/>
              <a:buFont typeface="Wingdings" charset="2"/>
              <a:buChar char=""/>
            </a:pPr>
            <a:r>
              <a:rPr b="0" lang="pt-BR" sz="3200" spc="-1" strike="noStrike">
                <a:solidFill>
                  <a:srgbClr val="000000"/>
                </a:solidFill>
                <a:latin typeface="Calibri"/>
              </a:rPr>
              <a:t>29% do tempo para a resolução de problemas e conflitos</a:t>
            </a:r>
            <a:endParaRPr b="0" lang="pt-BR" sz="3200" spc="-1" strike="noStrike">
              <a:solidFill>
                <a:srgbClr val="000000"/>
              </a:solidFill>
              <a:latin typeface="Calibri"/>
            </a:endParaRPr>
          </a:p>
          <a:p>
            <a:pPr lvl="1" marL="579240" indent="-288360">
              <a:lnSpc>
                <a:spcPct val="150000"/>
              </a:lnSpc>
              <a:spcAft>
                <a:spcPts val="675"/>
              </a:spcAft>
              <a:buClr>
                <a:srgbClr val="4f81bd"/>
              </a:buClr>
              <a:buSzPct val="60000"/>
              <a:buFont typeface="Wingdings" charset="2"/>
              <a:buChar char=""/>
            </a:pPr>
            <a:r>
              <a:rPr b="0" lang="pt-BR" sz="3200" spc="-1" strike="noStrike">
                <a:solidFill>
                  <a:srgbClr val="000000"/>
                </a:solidFill>
                <a:latin typeface="Calibri"/>
              </a:rPr>
              <a:t>30% do tempo em atividades administrativas</a:t>
            </a:r>
            <a:br>
              <a:rPr sz="3200"/>
            </a:br>
            <a:r>
              <a:rPr b="0" lang="pt-BR" sz="3200" spc="-1" strike="noStrike">
                <a:solidFill>
                  <a:srgbClr val="000000"/>
                </a:solidFill>
                <a:latin typeface="Calibri"/>
              </a:rPr>
              <a:t>(reuniões, despachos de documentos, checagem de e-mails, telefonemas, etc.)</a:t>
            </a:r>
            <a:endParaRPr b="0" lang="pt-BR" sz="3200" spc="-1" strike="noStrike">
              <a:solidFill>
                <a:srgbClr val="000000"/>
              </a:solidFill>
              <a:latin typeface="Calibri"/>
            </a:endParaRPr>
          </a:p>
          <a:p>
            <a:pPr lvl="1" marL="579240" indent="-288360">
              <a:lnSpc>
                <a:spcPct val="150000"/>
              </a:lnSpc>
              <a:spcAft>
                <a:spcPts val="675"/>
              </a:spcAft>
              <a:buClr>
                <a:srgbClr val="4f81bd"/>
              </a:buClr>
              <a:buSzPct val="60000"/>
              <a:buFont typeface="Wingdings" charset="2"/>
              <a:buChar char=""/>
            </a:pPr>
            <a:r>
              <a:rPr b="0" lang="pt-BR" sz="3200" spc="-1" strike="noStrike">
                <a:solidFill>
                  <a:srgbClr val="000000"/>
                </a:solidFill>
                <a:latin typeface="Calibri"/>
              </a:rPr>
              <a:t>17% do tempo em processos que não geram nenhum resultado prático</a:t>
            </a:r>
            <a:br>
              <a:rPr sz="3200"/>
            </a:br>
            <a:r>
              <a:rPr b="0" lang="pt-BR" sz="3200" spc="-1" strike="noStrike">
                <a:solidFill>
                  <a:srgbClr val="000000"/>
                </a:solidFill>
                <a:latin typeface="Calibri"/>
              </a:rPr>
              <a:t>(Para um nível de produtividade satisfatório, esse percentual não deveria ultrapassar 5%)</a:t>
            </a:r>
            <a:endParaRPr b="0" lang="pt-BR" sz="3200" spc="-1" strike="noStrike">
              <a:solidFill>
                <a:srgbClr val="000000"/>
              </a:solidFill>
              <a:latin typeface="Calibri"/>
            </a:endParaRPr>
          </a:p>
          <a:p>
            <a:pPr marL="290160" indent="0">
              <a:lnSpc>
                <a:spcPct val="80000"/>
              </a:lnSpc>
              <a:spcAft>
                <a:spcPts val="675"/>
              </a:spcAft>
              <a:buNone/>
              <a:tabLst>
                <a:tab algn="l" pos="0"/>
              </a:tabLst>
            </a:pPr>
            <a:endParaRPr b="0" lang="pt-BR" sz="2400" spc="-1" strike="noStrike">
              <a:solidFill>
                <a:srgbClr val="000000"/>
              </a:solidFill>
              <a:latin typeface="Calibri"/>
            </a:endParaRPr>
          </a:p>
          <a:p>
            <a:pPr marL="579240" indent="0">
              <a:lnSpc>
                <a:spcPct val="80000"/>
              </a:lnSpc>
              <a:spcAft>
                <a:spcPts val="675"/>
              </a:spcAft>
              <a:buNone/>
              <a:tabLst>
                <a:tab algn="l" pos="0"/>
              </a:tabLst>
            </a:pPr>
            <a:endParaRPr b="0" lang="pt-BR" sz="2400" spc="-1" strike="noStrike">
              <a:solidFill>
                <a:srgbClr val="000000"/>
              </a:solidFill>
              <a:latin typeface="Calibri"/>
            </a:endParaRPr>
          </a:p>
          <a:p>
            <a:pPr marL="579240" indent="0" algn="r">
              <a:lnSpc>
                <a:spcPct val="80000"/>
              </a:lnSpc>
              <a:spcAft>
                <a:spcPts val="675"/>
              </a:spcAft>
              <a:buNone/>
              <a:tabLst>
                <a:tab algn="l" pos="0"/>
              </a:tabLst>
            </a:pPr>
            <a:r>
              <a:rPr b="0" lang="pt-BR" sz="1900" spc="-1" strike="noStrike">
                <a:solidFill>
                  <a:srgbClr val="000000"/>
                </a:solidFill>
                <a:latin typeface="Calibri"/>
              </a:rPr>
              <a:t>Fonte: Pesquisa da Proudfoot Consulting com mais de 1.000 equipes de supervisores e gerentes em todo o Brasil </a:t>
            </a:r>
            <a:r>
              <a:rPr b="0" lang="pt-BR" sz="1900" spc="-1" strike="noStrike">
                <a:solidFill>
                  <a:srgbClr val="ffffff"/>
                </a:solidFill>
                <a:latin typeface="Calibri"/>
              </a:rPr>
              <a:t>no</a:t>
            </a:r>
            <a:endParaRPr b="0" lang="pt-BR" sz="1900" spc="-1" strike="noStrike">
              <a:solidFill>
                <a:srgbClr val="000000"/>
              </a:solidFill>
              <a:latin typeface="Calibri"/>
            </a:endParaRPr>
          </a:p>
          <a:p>
            <a:pPr marL="290160" indent="0">
              <a:lnSpc>
                <a:spcPct val="80000"/>
              </a:lnSpc>
              <a:spcAft>
                <a:spcPts val="675"/>
              </a:spcAft>
              <a:buNone/>
              <a:tabLst>
                <a:tab algn="l" pos="0"/>
              </a:tabLst>
            </a:pPr>
            <a:r>
              <a:rPr b="0" lang="pt-BR" sz="2400" spc="-1" strike="noStrike">
                <a:solidFill>
                  <a:srgbClr val="ffffff"/>
                </a:solidFill>
                <a:latin typeface="Calibri"/>
              </a:rPr>
              <a:t>primeiro trimestre de 2008. (Exame, 2/7/08)</a:t>
            </a:r>
            <a:endParaRPr b="0" lang="pt-BR"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4"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Processo de desenvolvimento</a:t>
            </a:r>
            <a:endParaRPr b="0" lang="pt-BR" sz="4050" spc="-1" strike="noStrike">
              <a:solidFill>
                <a:srgbClr val="000000"/>
              </a:solidFill>
              <a:latin typeface="Calibri"/>
            </a:endParaRPr>
          </a:p>
        </p:txBody>
      </p:sp>
      <p:grpSp>
        <p:nvGrpSpPr>
          <p:cNvPr id="2015" name="Agrupar 4"/>
          <p:cNvGrpSpPr/>
          <p:nvPr/>
        </p:nvGrpSpPr>
        <p:grpSpPr>
          <a:xfrm>
            <a:off x="10543680" y="6236640"/>
            <a:ext cx="4489200" cy="3709080"/>
            <a:chOff x="10543680" y="6236640"/>
            <a:chExt cx="4489200" cy="3709080"/>
          </a:xfrm>
        </p:grpSpPr>
        <p:sp>
          <p:nvSpPr>
            <p:cNvPr id="2016" name="Text Box 3"/>
            <p:cNvSpPr/>
            <p:nvPr/>
          </p:nvSpPr>
          <p:spPr>
            <a:xfrm>
              <a:off x="10543680" y="6236640"/>
              <a:ext cx="448920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2001"/>
                </a:spcBef>
              </a:pPr>
              <a:r>
                <a:rPr b="1" lang="pt-BR" sz="4000" spc="-1" strike="noStrike">
                  <a:solidFill>
                    <a:srgbClr val="000000"/>
                  </a:solidFill>
                  <a:latin typeface="Calibri"/>
                </a:rPr>
                <a:t>Planejamento</a:t>
              </a:r>
              <a:endParaRPr b="0" lang="pt-BR" sz="4000" spc="-1" strike="noStrike">
                <a:solidFill>
                  <a:srgbClr val="000000"/>
                </a:solidFill>
                <a:latin typeface="Arial"/>
              </a:endParaRPr>
            </a:p>
          </p:txBody>
        </p:sp>
        <p:sp>
          <p:nvSpPr>
            <p:cNvPr id="2017" name="Text Box 6"/>
            <p:cNvSpPr/>
            <p:nvPr/>
          </p:nvSpPr>
          <p:spPr>
            <a:xfrm>
              <a:off x="10543680" y="6940800"/>
              <a:ext cx="3962160" cy="300492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spcBef>
                  <a:spcPts val="1400"/>
                </a:spcBef>
                <a:buClr>
                  <a:srgbClr val="000000"/>
                </a:buClr>
                <a:buFont typeface="Arial"/>
                <a:buChar char="•"/>
              </a:pPr>
              <a:r>
                <a:rPr b="0" lang="en-US" sz="2800" spc="-1" strike="noStrike">
                  <a:solidFill>
                    <a:srgbClr val="000000"/>
                  </a:solidFill>
                  <a:latin typeface="Calibri"/>
                </a:rPr>
                <a:t>PDI – Plano de </a:t>
              </a:r>
              <a:r>
                <a:rPr b="0" lang="pt-BR" sz="2800" spc="-1" strike="noStrike">
                  <a:solidFill>
                    <a:srgbClr val="000000"/>
                  </a:solidFill>
                  <a:latin typeface="Calibri"/>
                </a:rPr>
                <a:t>Desenvolvimento</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Estabelecer objetivos e metas</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Definir indicadores de desempenho</a:t>
              </a:r>
              <a:endParaRPr b="0" lang="pt-BR" sz="2800" spc="-1" strike="noStrike">
                <a:solidFill>
                  <a:srgbClr val="000000"/>
                </a:solidFill>
                <a:latin typeface="Arial"/>
              </a:endParaRPr>
            </a:p>
          </p:txBody>
        </p:sp>
      </p:grpSp>
      <p:grpSp>
        <p:nvGrpSpPr>
          <p:cNvPr id="2018" name="Agrupar 3"/>
          <p:cNvGrpSpPr/>
          <p:nvPr/>
        </p:nvGrpSpPr>
        <p:grpSpPr>
          <a:xfrm>
            <a:off x="615600" y="3874320"/>
            <a:ext cx="5943240" cy="3045240"/>
            <a:chOff x="615600" y="3874320"/>
            <a:chExt cx="5943240" cy="3045240"/>
          </a:xfrm>
        </p:grpSpPr>
        <p:sp>
          <p:nvSpPr>
            <p:cNvPr id="2019" name="Text Box 4"/>
            <p:cNvSpPr/>
            <p:nvPr/>
          </p:nvSpPr>
          <p:spPr>
            <a:xfrm>
              <a:off x="650520" y="3874320"/>
              <a:ext cx="587340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2001"/>
                </a:spcBef>
              </a:pPr>
              <a:r>
                <a:rPr b="1" lang="pt-BR" sz="4000" spc="-1" strike="noStrike">
                  <a:solidFill>
                    <a:srgbClr val="000000"/>
                  </a:solidFill>
                  <a:latin typeface="Calibri"/>
                </a:rPr>
                <a:t>Acompanhamento </a:t>
              </a:r>
              <a:endParaRPr b="0" lang="pt-BR" sz="4000" spc="-1" strike="noStrike">
                <a:solidFill>
                  <a:srgbClr val="000000"/>
                </a:solidFill>
                <a:latin typeface="Arial"/>
              </a:endParaRPr>
            </a:p>
          </p:txBody>
        </p:sp>
        <p:sp>
          <p:nvSpPr>
            <p:cNvPr id="2020" name="Text Box 7"/>
            <p:cNvSpPr/>
            <p:nvPr/>
          </p:nvSpPr>
          <p:spPr>
            <a:xfrm>
              <a:off x="615600" y="4590000"/>
              <a:ext cx="5943240" cy="23295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Identificar evolução do PDI</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Implementar correções</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Feedback</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Coaching</a:t>
              </a:r>
              <a:endParaRPr b="0" lang="pt-BR" sz="2800" spc="-1" strike="noStrike">
                <a:solidFill>
                  <a:srgbClr val="000000"/>
                </a:solidFill>
                <a:latin typeface="Arial"/>
              </a:endParaRPr>
            </a:p>
          </p:txBody>
        </p:sp>
      </p:grpSp>
      <p:grpSp>
        <p:nvGrpSpPr>
          <p:cNvPr id="2021" name="Agrupar 2"/>
          <p:cNvGrpSpPr/>
          <p:nvPr/>
        </p:nvGrpSpPr>
        <p:grpSpPr>
          <a:xfrm>
            <a:off x="10616400" y="1094760"/>
            <a:ext cx="6727320" cy="1892520"/>
            <a:chOff x="10616400" y="1094760"/>
            <a:chExt cx="6727320" cy="1892520"/>
          </a:xfrm>
        </p:grpSpPr>
        <p:sp>
          <p:nvSpPr>
            <p:cNvPr id="2022" name="Text Box 5"/>
            <p:cNvSpPr/>
            <p:nvPr/>
          </p:nvSpPr>
          <p:spPr>
            <a:xfrm>
              <a:off x="10616400" y="1094760"/>
              <a:ext cx="3698640" cy="699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2001"/>
                </a:spcBef>
              </a:pPr>
              <a:r>
                <a:rPr b="1" lang="pt-BR" sz="4000" spc="-1" strike="noStrike">
                  <a:solidFill>
                    <a:srgbClr val="000000"/>
                  </a:solidFill>
                  <a:latin typeface="Calibri"/>
                </a:rPr>
                <a:t>Avaliação</a:t>
              </a:r>
              <a:endParaRPr b="0" lang="pt-BR" sz="4000" spc="-1" strike="noStrike">
                <a:solidFill>
                  <a:srgbClr val="000000"/>
                </a:solidFill>
                <a:latin typeface="Arial"/>
              </a:endParaRPr>
            </a:p>
          </p:txBody>
        </p:sp>
        <p:sp>
          <p:nvSpPr>
            <p:cNvPr id="2023" name="Text Box 8"/>
            <p:cNvSpPr/>
            <p:nvPr/>
          </p:nvSpPr>
          <p:spPr>
            <a:xfrm>
              <a:off x="10616400" y="1866600"/>
              <a:ext cx="6727320" cy="112068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spcBef>
                  <a:spcPts val="1400"/>
                </a:spcBef>
                <a:buClr>
                  <a:srgbClr val="000000"/>
                </a:buClr>
                <a:buFont typeface="Arial"/>
                <a:buChar char="•"/>
              </a:pPr>
              <a:r>
                <a:rPr b="0" lang="pt-BR" sz="2800" spc="-1" strike="noStrike">
                  <a:solidFill>
                    <a:srgbClr val="000000"/>
                  </a:solidFill>
                  <a:latin typeface="Calibri"/>
                </a:rPr>
                <a:t>Resultados alcançados x esperados</a:t>
              </a:r>
              <a:endParaRPr b="0" lang="pt-BR" sz="2800" spc="-1" strike="noStrike">
                <a:solidFill>
                  <a:srgbClr val="000000"/>
                </a:solidFill>
                <a:latin typeface="Arial"/>
              </a:endParaRPr>
            </a:p>
            <a:p>
              <a:pPr marL="457200" indent="-457200">
                <a:lnSpc>
                  <a:spcPct val="100000"/>
                </a:lnSpc>
                <a:spcBef>
                  <a:spcPts val="1400"/>
                </a:spcBef>
                <a:buClr>
                  <a:srgbClr val="000000"/>
                </a:buClr>
                <a:buFont typeface="Arial"/>
                <a:buChar char="•"/>
              </a:pPr>
              <a:r>
                <a:rPr b="0" lang="en-US" sz="2800" spc="-1" strike="noStrike">
                  <a:solidFill>
                    <a:srgbClr val="000000"/>
                  </a:solidFill>
                  <a:latin typeface="Calibri"/>
                </a:rPr>
                <a:t>Feedback</a:t>
              </a:r>
              <a:endParaRPr b="0" lang="pt-BR" sz="2800" spc="-1" strike="noStrike">
                <a:solidFill>
                  <a:srgbClr val="000000"/>
                </a:solidFill>
                <a:latin typeface="Arial"/>
              </a:endParaRPr>
            </a:p>
          </p:txBody>
        </p:sp>
      </p:grpSp>
      <p:sp>
        <p:nvSpPr>
          <p:cNvPr id="2024" name="AutoShape 9"/>
          <p:cNvSpPr/>
          <p:nvPr/>
        </p:nvSpPr>
        <p:spPr>
          <a:xfrm rot="3206400">
            <a:off x="6883200" y="1998720"/>
            <a:ext cx="3885840" cy="4114440"/>
          </a:xfrm>
          <a:custGeom>
            <a:avLst/>
            <a:gdLst>
              <a:gd name="textAreaLeft" fmla="*/ 568800 w 3885840"/>
              <a:gd name="textAreaRight" fmla="*/ 3317040 w 3885840"/>
              <a:gd name="textAreaTop" fmla="*/ 602280 h 4114440"/>
              <a:gd name="textAreaBottom" fmla="*/ 3512160 h 4114440"/>
            </a:gdLst>
            <a:ahLst/>
            <a:rect l="textAreaLeft" t="textAreaTop" r="textAreaRight" b="textAreaBottom"/>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w="0">
            <a:noFill/>
          </a:ln>
        </p:spPr>
        <p:style>
          <a:lnRef idx="0"/>
          <a:fillRef idx="0"/>
          <a:effectRef idx="0"/>
          <a:fontRef idx="minor"/>
        </p:style>
        <p:txBody>
          <a:bodyPr wrap="none" lIns="0" rIns="0" tIns="0" bIns="0" anchor="ctr">
            <a:noAutofit/>
          </a:bodyPr>
          <a:p>
            <a:pPr>
              <a:lnSpc>
                <a:spcPct val="100000"/>
              </a:lnSpc>
            </a:pPr>
            <a:endParaRPr b="0" lang="pt-BR" sz="1800" spc="-1" strike="noStrike">
              <a:solidFill>
                <a:srgbClr val="000000"/>
              </a:solidFill>
              <a:latin typeface="Calibri"/>
            </a:endParaRPr>
          </a:p>
        </p:txBody>
      </p:sp>
      <p:sp>
        <p:nvSpPr>
          <p:cNvPr id="2025" name="AutoShape 10"/>
          <p:cNvSpPr/>
          <p:nvPr/>
        </p:nvSpPr>
        <p:spPr>
          <a:xfrm rot="10435200">
            <a:off x="6868080" y="3297240"/>
            <a:ext cx="3885840" cy="4114440"/>
          </a:xfrm>
          <a:custGeom>
            <a:avLst/>
            <a:gdLst>
              <a:gd name="textAreaLeft" fmla="*/ 568800 w 3885840"/>
              <a:gd name="textAreaRight" fmla="*/ 3317040 w 3885840"/>
              <a:gd name="textAreaTop" fmla="*/ 602280 h 4114440"/>
              <a:gd name="textAreaBottom" fmla="*/ 3512160 h 4114440"/>
            </a:gdLst>
            <a:ahLst/>
            <a:rect l="textAreaLeft" t="textAreaTop" r="textAreaRight" b="textAreaBottom"/>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w="0">
            <a:noFill/>
          </a:ln>
        </p:spPr>
        <p:style>
          <a:lnRef idx="0"/>
          <a:fillRef idx="0"/>
          <a:effectRef idx="0"/>
          <a:fontRef idx="minor"/>
        </p:style>
        <p:txBody>
          <a:bodyPr wrap="none" lIns="0" rIns="0" tIns="0" bIns="0" anchor="ctr">
            <a:noAutofit/>
          </a:bodyPr>
          <a:p>
            <a:pPr>
              <a:lnSpc>
                <a:spcPct val="100000"/>
              </a:lnSpc>
            </a:pPr>
            <a:endParaRPr b="0" lang="pt-BR" sz="1800" spc="-1" strike="noStrike">
              <a:solidFill>
                <a:srgbClr val="000000"/>
              </a:solidFill>
              <a:latin typeface="Calibri"/>
            </a:endParaRPr>
          </a:p>
        </p:txBody>
      </p:sp>
      <p:sp>
        <p:nvSpPr>
          <p:cNvPr id="2026" name="AutoShape 11"/>
          <p:cNvSpPr/>
          <p:nvPr/>
        </p:nvSpPr>
        <p:spPr>
          <a:xfrm rot="17775000">
            <a:off x="5594400" y="2567520"/>
            <a:ext cx="3885840" cy="4114440"/>
          </a:xfrm>
          <a:custGeom>
            <a:avLst/>
            <a:gdLst>
              <a:gd name="textAreaLeft" fmla="*/ 568800 w 3885840"/>
              <a:gd name="textAreaRight" fmla="*/ 3317040 w 3885840"/>
              <a:gd name="textAreaTop" fmla="*/ 602280 h 4114440"/>
              <a:gd name="textAreaBottom" fmla="*/ 3512160 h 4114440"/>
            </a:gdLst>
            <a:ahLst/>
            <a:rect l="textAreaLeft" t="textAreaTop" r="textAreaRight" b="textAreaBottom"/>
            <a:pathLst>
              <a:path w="21600" h="21600">
                <a:moveTo>
                  <a:pt x="14505" y="7000"/>
                </a:moveTo>
                <a:cubicBezTo>
                  <a:pt x="13514" y="6034"/>
                  <a:pt x="12184" y="5493"/>
                  <a:pt x="10800" y="5493"/>
                </a:cubicBezTo>
                <a:cubicBezTo>
                  <a:pt x="7869" y="5493"/>
                  <a:pt x="5493" y="7869"/>
                  <a:pt x="5493" y="10800"/>
                </a:cubicBezTo>
                <a:cubicBezTo>
                  <a:pt x="5492" y="11015"/>
                  <a:pt x="5506" y="11230"/>
                  <a:pt x="5532" y="11444"/>
                </a:cubicBezTo>
                <a:lnTo>
                  <a:pt x="79" y="12111"/>
                </a:lnTo>
                <a:cubicBezTo>
                  <a:pt x="26" y="11676"/>
                  <a:pt x="0" y="11238"/>
                  <a:pt x="0" y="10800"/>
                </a:cubicBezTo>
                <a:cubicBezTo>
                  <a:pt x="0" y="4835"/>
                  <a:pt x="4835" y="0"/>
                  <a:pt x="10800" y="0"/>
                </a:cubicBezTo>
                <a:cubicBezTo>
                  <a:pt x="13617" y="-1"/>
                  <a:pt x="16323" y="1101"/>
                  <a:pt x="18340" y="3068"/>
                </a:cubicBezTo>
                <a:lnTo>
                  <a:pt x="20225" y="1135"/>
                </a:lnTo>
                <a:lnTo>
                  <a:pt x="20322" y="8837"/>
                </a:lnTo>
                <a:lnTo>
                  <a:pt x="12620" y="8933"/>
                </a:lnTo>
                <a:lnTo>
                  <a:pt x="14505" y="7000"/>
                </a:lnTo>
                <a:close/>
              </a:path>
            </a:pathLst>
          </a:custGeom>
          <a:solidFill>
            <a:schemeClr val="accent1"/>
          </a:solidFill>
          <a:ln w="0">
            <a:noFill/>
          </a:ln>
        </p:spPr>
        <p:style>
          <a:lnRef idx="0"/>
          <a:fillRef idx="0"/>
          <a:effectRef idx="0"/>
          <a:fontRef idx="minor"/>
        </p:style>
        <p:txBody>
          <a:bodyPr wrap="none" lIns="0" rIns="0" tIns="0" bIns="0" anchor="ctr">
            <a:noAutofit/>
          </a:bodyPr>
          <a:p>
            <a:pPr>
              <a:lnSpc>
                <a:spcPct val="100000"/>
              </a:lnSpc>
            </a:pPr>
            <a:endParaRPr b="0" lang="pt-BR" sz="1800" spc="-1" strike="noStrike">
              <a:solidFill>
                <a:srgbClr val="000000"/>
              </a:solidFill>
              <a:latin typeface="Calibri"/>
            </a:endParaRPr>
          </a:p>
        </p:txBody>
      </p:sp>
      <p:sp>
        <p:nvSpPr>
          <p:cNvPr id="2027" name="Rectangle 12"/>
          <p:cNvSpPr/>
          <p:nvPr/>
        </p:nvSpPr>
        <p:spPr>
          <a:xfrm>
            <a:off x="6842160" y="4338720"/>
            <a:ext cx="2590560" cy="1066320"/>
          </a:xfrm>
          <a:prstGeom prst="rect">
            <a:avLst/>
          </a:prstGeom>
          <a:noFill/>
          <a:ln w="0">
            <a:noFill/>
          </a:ln>
        </p:spPr>
        <p:style>
          <a:lnRef idx="0"/>
          <a:fillRef idx="0"/>
          <a:effectRef idx="0"/>
          <a:fontRef idx="minor"/>
        </p:style>
        <p:txBody>
          <a:bodyPr wrap="none" lIns="0" rIns="0" tIns="0" bIns="0" anchor="ctr">
            <a:noAutofit/>
          </a:bodyPr>
          <a:p>
            <a:pPr algn="ctr">
              <a:lnSpc>
                <a:spcPct val="100000"/>
              </a:lnSpc>
              <a:spcBef>
                <a:spcPts val="1120"/>
              </a:spcBef>
            </a:pPr>
            <a:r>
              <a:rPr b="1" lang="pt-BR" sz="2800" spc="-1" strike="noStrike">
                <a:solidFill>
                  <a:srgbClr val="000000"/>
                </a:solidFill>
                <a:latin typeface="Calibri"/>
              </a:rPr>
              <a:t>Desenvolvimento</a:t>
            </a:r>
            <a:endParaRPr b="0" lang="pt-BR" sz="2800" spc="-1" strike="noStrike">
              <a:solidFill>
                <a:srgbClr val="000000"/>
              </a:solidFill>
              <a:latin typeface="Arial"/>
            </a:endParaRPr>
          </a:p>
          <a:p>
            <a:pPr algn="ctr">
              <a:lnSpc>
                <a:spcPct val="100000"/>
              </a:lnSpc>
              <a:spcBef>
                <a:spcPts val="1120"/>
              </a:spcBef>
            </a:pPr>
            <a:r>
              <a:rPr b="1" lang="pt-BR" sz="2800" spc="-1" strike="noStrike">
                <a:solidFill>
                  <a:srgbClr val="000000"/>
                </a:solidFill>
                <a:latin typeface="Calibri"/>
              </a:rPr>
              <a:t>de Pessoas e da</a:t>
            </a:r>
            <a:endParaRPr b="0" lang="pt-BR" sz="2800" spc="-1" strike="noStrike">
              <a:solidFill>
                <a:srgbClr val="000000"/>
              </a:solidFill>
              <a:latin typeface="Arial"/>
            </a:endParaRPr>
          </a:p>
          <a:p>
            <a:pPr algn="ctr">
              <a:lnSpc>
                <a:spcPct val="100000"/>
              </a:lnSpc>
              <a:spcBef>
                <a:spcPts val="1120"/>
              </a:spcBef>
            </a:pPr>
            <a:r>
              <a:rPr b="1" lang="pt-BR" sz="2800" spc="-1" strike="noStrike">
                <a:solidFill>
                  <a:srgbClr val="000000"/>
                </a:solidFill>
                <a:latin typeface="Calibri"/>
              </a:rPr>
              <a:t>Organização</a:t>
            </a:r>
            <a:endParaRPr b="0" lang="pt-BR" sz="2800" spc="-1" strike="noStrike">
              <a:solidFill>
                <a:srgbClr val="000000"/>
              </a:solidFill>
              <a:latin typeface="Arial"/>
            </a:endParaRPr>
          </a:p>
        </p:txBody>
      </p:sp>
      <p:sp>
        <p:nvSpPr>
          <p:cNvPr id="2028" name="Elipse 5"/>
          <p:cNvSpPr/>
          <p:nvPr/>
        </p:nvSpPr>
        <p:spPr>
          <a:xfrm>
            <a:off x="114480" y="2983320"/>
            <a:ext cx="5408640" cy="4842000"/>
          </a:xfrm>
          <a:prstGeom prst="ellipse">
            <a:avLst/>
          </a:prstGeom>
          <a:noFill/>
          <a:ln w="57150">
            <a:solidFill>
              <a:srgbClr val="ff0000"/>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1800" spc="-1" strike="noStrike">
              <a:solidFill>
                <a:schemeClr val="lt1"/>
              </a:solidFill>
              <a:latin typeface="Calibri"/>
            </a:endParaRPr>
          </a:p>
        </p:txBody>
      </p:sp>
    </p:spTree>
  </p:cSld>
  <mc:AlternateContent>
    <mc:Choice Requires="p14">
      <p:transition spd="slow" p14:dur="2000"/>
    </mc:Choice>
    <mc:Fallback>
      <p:transition spd="slow"/>
    </mc:Fallback>
  </mc:AlternateContent>
  <p:timing>
    <p:tnLst>
      <p:par>
        <p:cTn id="607" dur="indefinite" restart="never" nodeType="tmRoot">
          <p:childTnLst>
            <p:seq>
              <p:cTn id="608" dur="indefinite" nodeType="mainSeq">
                <p:childTnLst>
                  <p:par>
                    <p:cTn id="609" fill="hold">
                      <p:stCondLst>
                        <p:cond delay="indefinite"/>
                      </p:stCondLst>
                      <p:childTnLst>
                        <p:par>
                          <p:cTn id="610" fill="hold">
                            <p:stCondLst>
                              <p:cond delay="0"/>
                            </p:stCondLst>
                            <p:childTnLst>
                              <p:par>
                                <p:cTn id="611" nodeType="clickEffect" fill="hold" presetClass="entr" presetID="1">
                                  <p:stCondLst>
                                    <p:cond delay="0"/>
                                  </p:stCondLst>
                                  <p:childTnLst>
                                    <p:set>
                                      <p:cBhvr>
                                        <p:cTn id="612" dur="1" fill="hold">
                                          <p:stCondLst>
                                            <p:cond delay="0"/>
                                          </p:stCondLst>
                                        </p:cTn>
                                        <p:tgtEl>
                                          <p:spTgt spid="20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9"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O que é um Líder-coach?</a:t>
            </a:r>
            <a:endParaRPr b="0" lang="pt-BR" sz="4050" spc="-1" strike="noStrike">
              <a:solidFill>
                <a:srgbClr val="000000"/>
              </a:solidFill>
              <a:latin typeface="Calibri"/>
            </a:endParaRPr>
          </a:p>
        </p:txBody>
      </p:sp>
      <p:sp>
        <p:nvSpPr>
          <p:cNvPr id="2030" name="PlaceHolder 2"/>
          <p:cNvSpPr>
            <a:spLocks noGrp="1"/>
          </p:cNvSpPr>
          <p:nvPr>
            <p:ph/>
          </p:nvPr>
        </p:nvSpPr>
        <p:spPr>
          <a:xfrm>
            <a:off x="710280" y="6511680"/>
            <a:ext cx="16183800" cy="3024000"/>
          </a:xfrm>
          <a:prstGeom prst="rect">
            <a:avLst/>
          </a:prstGeom>
          <a:noFill/>
          <a:ln w="0">
            <a:noFill/>
          </a:ln>
        </p:spPr>
        <p:txBody>
          <a:bodyPr lIns="90000" rIns="90000" tIns="45000" bIns="45000" anchor="t">
            <a:normAutofit/>
          </a:bodyPr>
          <a:p>
            <a:pPr indent="0">
              <a:lnSpc>
                <a:spcPct val="105000"/>
              </a:lnSpc>
              <a:spcAft>
                <a:spcPts val="675"/>
              </a:spcAft>
              <a:buNone/>
              <a:tabLst>
                <a:tab algn="l" pos="0"/>
              </a:tabLst>
            </a:pPr>
            <a:r>
              <a:rPr b="0" lang="pt-BR" sz="3200" spc="-1" strike="noStrike">
                <a:solidFill>
                  <a:srgbClr val="000000"/>
                </a:solidFill>
                <a:latin typeface="Calibri"/>
              </a:rPr>
              <a:t>Tem como foco o </a:t>
            </a:r>
            <a:r>
              <a:rPr b="1" lang="pt-BR" sz="3200" spc="-1" strike="noStrike">
                <a:solidFill>
                  <a:srgbClr val="000000"/>
                </a:solidFill>
                <a:latin typeface="Calibri"/>
              </a:rPr>
              <a:t>desenvolvimento</a:t>
            </a:r>
            <a:r>
              <a:rPr b="0" lang="pt-BR" sz="3200" spc="-1" strike="noStrike">
                <a:solidFill>
                  <a:srgbClr val="000000"/>
                </a:solidFill>
                <a:latin typeface="Calibri"/>
              </a:rPr>
              <a:t> dos liderados, estimulando-os a definir </a:t>
            </a:r>
            <a:r>
              <a:rPr b="1" lang="pt-BR" sz="3200" spc="-1" strike="noStrike">
                <a:solidFill>
                  <a:srgbClr val="000000"/>
                </a:solidFill>
                <a:latin typeface="Calibri"/>
              </a:rPr>
              <a:t>metas</a:t>
            </a:r>
            <a:r>
              <a:rPr b="0" lang="pt-BR" sz="3200" spc="-1" strike="noStrike">
                <a:solidFill>
                  <a:srgbClr val="000000"/>
                </a:solidFill>
                <a:latin typeface="Calibri"/>
              </a:rPr>
              <a:t>, a identificar suas </a:t>
            </a:r>
            <a:r>
              <a:rPr b="1" lang="pt-BR" sz="3200" spc="-1" strike="noStrike">
                <a:solidFill>
                  <a:srgbClr val="000000"/>
                </a:solidFill>
                <a:latin typeface="Calibri"/>
              </a:rPr>
              <a:t>qualidades e fraquezas </a:t>
            </a:r>
            <a:r>
              <a:rPr b="0" lang="pt-BR" sz="3200" spc="-1" strike="noStrike">
                <a:solidFill>
                  <a:srgbClr val="000000"/>
                </a:solidFill>
                <a:latin typeface="Calibri"/>
              </a:rPr>
              <a:t>e a adotar um </a:t>
            </a:r>
            <a:r>
              <a:rPr b="1" lang="pt-BR" sz="3200" spc="-1" strike="noStrike">
                <a:solidFill>
                  <a:srgbClr val="000000"/>
                </a:solidFill>
                <a:latin typeface="Calibri"/>
              </a:rPr>
              <a:t>plano</a:t>
            </a:r>
            <a:r>
              <a:rPr b="0" lang="pt-BR" sz="3200" spc="-1" strike="noStrike">
                <a:solidFill>
                  <a:srgbClr val="000000"/>
                </a:solidFill>
                <a:latin typeface="Calibri"/>
              </a:rPr>
              <a:t> para atingir seus objetivos.</a:t>
            </a:r>
            <a:endParaRPr b="0" lang="pt-BR" sz="3200" spc="-1" strike="noStrike">
              <a:solidFill>
                <a:srgbClr val="000000"/>
              </a:solidFill>
              <a:latin typeface="Calibri"/>
            </a:endParaRPr>
          </a:p>
        </p:txBody>
      </p:sp>
      <p:pic>
        <p:nvPicPr>
          <p:cNvPr id="2031" name="Imagem 7" descr=""/>
          <p:cNvPicPr/>
          <p:nvPr/>
        </p:nvPicPr>
        <p:blipFill>
          <a:blip r:embed="rId1"/>
          <a:stretch/>
        </p:blipFill>
        <p:spPr>
          <a:xfrm>
            <a:off x="2442960" y="1542960"/>
            <a:ext cx="13401720" cy="4453200"/>
          </a:xfrm>
          <a:prstGeom prst="rect">
            <a:avLst/>
          </a:prstGeom>
          <a:ln w="0">
            <a:noFill/>
          </a:ln>
          <a:effectLst>
            <a:outerShdw algn="tl" blurRad="291960" dir="2700000" dist="139498" rotWithShape="0">
              <a:srgbClr val="333333">
                <a:alpha val="65000"/>
              </a:srgbClr>
            </a:outerShdw>
          </a:effectLst>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2" name="PlaceHolder 1"/>
          <p:cNvSpPr>
            <a:spLocks noGrp="1"/>
          </p:cNvSpPr>
          <p:nvPr>
            <p:ph/>
          </p:nvPr>
        </p:nvSpPr>
        <p:spPr>
          <a:xfrm>
            <a:off x="710280" y="324000"/>
            <a:ext cx="12479760" cy="64764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O que faz o Líder-coach?</a:t>
            </a:r>
            <a:endParaRPr b="0" lang="pt-BR" sz="4050" spc="-1" strike="noStrike">
              <a:solidFill>
                <a:srgbClr val="000000"/>
              </a:solidFill>
              <a:latin typeface="Calibri"/>
            </a:endParaRPr>
          </a:p>
        </p:txBody>
      </p:sp>
      <p:sp>
        <p:nvSpPr>
          <p:cNvPr id="2033" name="PlaceHolder 2"/>
          <p:cNvSpPr>
            <a:spLocks noGrp="1"/>
          </p:cNvSpPr>
          <p:nvPr>
            <p:ph/>
          </p:nvPr>
        </p:nvSpPr>
        <p:spPr>
          <a:xfrm>
            <a:off x="710280" y="1110960"/>
            <a:ext cx="16183800" cy="8779680"/>
          </a:xfrm>
          <a:prstGeom prst="rect">
            <a:avLst/>
          </a:prstGeom>
          <a:noFill/>
          <a:ln w="0">
            <a:noFill/>
          </a:ln>
        </p:spPr>
        <p:txBody>
          <a:bodyPr lIns="90000" rIns="90000" tIns="45000" bIns="45000" anchor="t">
            <a:noAutofit/>
          </a:bodyPr>
          <a:p>
            <a:pPr marL="305280" indent="-305280">
              <a:lnSpc>
                <a:spcPct val="100000"/>
              </a:lnSpc>
              <a:spcAft>
                <a:spcPts val="675"/>
              </a:spcAft>
              <a:buClr>
                <a:srgbClr val="4f81bd"/>
              </a:buClr>
              <a:buSzPct val="80000"/>
              <a:buFont typeface="Wingdings" charset="2"/>
              <a:buChar char=""/>
            </a:pPr>
            <a:r>
              <a:rPr b="0" lang="pt-BR" sz="3200" spc="-1" strike="noStrike">
                <a:solidFill>
                  <a:srgbClr val="000000"/>
                </a:solidFill>
                <a:latin typeface="Calibri"/>
              </a:rPr>
              <a:t>É presente e </a:t>
            </a:r>
            <a:r>
              <a:rPr b="1" lang="pt-BR" sz="3200" spc="-1" strike="noStrike">
                <a:solidFill>
                  <a:srgbClr val="000000"/>
                </a:solidFill>
                <a:latin typeface="Calibri"/>
              </a:rPr>
              <a:t>sabe escutar</a:t>
            </a:r>
            <a:endParaRPr b="0" lang="pt-BR" sz="3200" spc="-1" strike="noStrike">
              <a:solidFill>
                <a:srgbClr val="000000"/>
              </a:solidFill>
              <a:latin typeface="Calibri"/>
            </a:endParaRPr>
          </a:p>
          <a:p>
            <a:pPr marL="305280" indent="-305280">
              <a:lnSpc>
                <a:spcPct val="100000"/>
              </a:lnSpc>
              <a:spcAft>
                <a:spcPts val="675"/>
              </a:spcAft>
              <a:buClr>
                <a:srgbClr val="4f81bd"/>
              </a:buClr>
              <a:buSzPct val="80000"/>
              <a:buFont typeface="Wingdings" charset="2"/>
              <a:buChar char=""/>
            </a:pPr>
            <a:r>
              <a:rPr b="1" lang="pt-BR" sz="3200" spc="-1" strike="noStrike">
                <a:solidFill>
                  <a:srgbClr val="000000"/>
                </a:solidFill>
                <a:latin typeface="Calibri"/>
              </a:rPr>
              <a:t>Conhece seus liderados</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3200" spc="-1" strike="noStrike">
                <a:solidFill>
                  <a:srgbClr val="000000"/>
                </a:solidFill>
                <a:latin typeface="Calibri"/>
              </a:rPr>
              <a:t>É próximo e conhece suas histórias, </a:t>
            </a:r>
            <a:r>
              <a:rPr b="1" lang="pt-BR" sz="3200" spc="-1" strike="noStrike">
                <a:solidFill>
                  <a:srgbClr val="000000"/>
                </a:solidFill>
                <a:latin typeface="Calibri"/>
              </a:rPr>
              <a:t>expectativas e ambições</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1" lang="pt-BR" sz="3200" spc="-1" strike="noStrike">
                <a:solidFill>
                  <a:srgbClr val="000000"/>
                </a:solidFill>
                <a:latin typeface="Calibri"/>
              </a:rPr>
              <a:t>Analisa seu desempenho </a:t>
            </a:r>
            <a:r>
              <a:rPr b="0" lang="pt-BR" sz="3200" spc="-1" strike="noStrike">
                <a:solidFill>
                  <a:srgbClr val="000000"/>
                </a:solidFill>
                <a:latin typeface="Calibri"/>
              </a:rPr>
              <a:t>individual</a:t>
            </a:r>
            <a:endParaRPr b="0" lang="pt-BR" sz="3200" spc="-1" strike="noStrike">
              <a:solidFill>
                <a:srgbClr val="000000"/>
              </a:solidFill>
              <a:latin typeface="Calibri"/>
            </a:endParaRPr>
          </a:p>
          <a:p>
            <a:pPr marL="305280" indent="-305280">
              <a:lnSpc>
                <a:spcPct val="100000"/>
              </a:lnSpc>
              <a:spcAft>
                <a:spcPts val="675"/>
              </a:spcAft>
              <a:buClr>
                <a:srgbClr val="4f81bd"/>
              </a:buClr>
              <a:buSzPct val="80000"/>
              <a:buFont typeface="Wingdings" charset="2"/>
              <a:buChar char=""/>
            </a:pPr>
            <a:r>
              <a:rPr b="0" lang="pt-BR" sz="3200" spc="-1" strike="noStrike">
                <a:solidFill>
                  <a:srgbClr val="000000"/>
                </a:solidFill>
                <a:latin typeface="Calibri"/>
              </a:rPr>
              <a:t>Dá e recebe </a:t>
            </a:r>
            <a:r>
              <a:rPr b="1" lang="pt-BR" sz="3200" spc="-1" strike="noStrike">
                <a:solidFill>
                  <a:srgbClr val="000000"/>
                </a:solidFill>
                <a:latin typeface="Calibri"/>
              </a:rPr>
              <a:t>feedbacks</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3200" spc="-1" strike="noStrike">
                <a:solidFill>
                  <a:srgbClr val="000000"/>
                </a:solidFill>
                <a:latin typeface="Calibri"/>
              </a:rPr>
              <a:t>É presente e dá feedbacks </a:t>
            </a:r>
            <a:r>
              <a:rPr b="1" lang="pt-BR" sz="3200" spc="-1" strike="noStrike">
                <a:solidFill>
                  <a:srgbClr val="000000"/>
                </a:solidFill>
                <a:latin typeface="Calibri"/>
              </a:rPr>
              <a:t>construtivos</a:t>
            </a:r>
            <a:r>
              <a:rPr b="0" lang="pt-BR" sz="3200" spc="-1" strike="noStrike">
                <a:solidFill>
                  <a:srgbClr val="000000"/>
                </a:solidFill>
                <a:latin typeface="Calibri"/>
              </a:rPr>
              <a:t> constantemente</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3200" spc="-1" strike="noStrike">
                <a:solidFill>
                  <a:srgbClr val="000000"/>
                </a:solidFill>
                <a:latin typeface="Calibri"/>
              </a:rPr>
              <a:t>Quer se desenvolver – busca e </a:t>
            </a:r>
            <a:r>
              <a:rPr b="1" lang="pt-BR" sz="3200" spc="-1" strike="noStrike">
                <a:solidFill>
                  <a:srgbClr val="000000"/>
                </a:solidFill>
                <a:latin typeface="Calibri"/>
              </a:rPr>
              <a:t>sabe receber </a:t>
            </a:r>
            <a:r>
              <a:rPr b="0" lang="pt-BR" sz="3200" spc="-1" strike="noStrike">
                <a:solidFill>
                  <a:srgbClr val="000000"/>
                </a:solidFill>
                <a:latin typeface="Calibri"/>
              </a:rPr>
              <a:t>feedbacks</a:t>
            </a:r>
            <a:endParaRPr b="0" lang="pt-BR" sz="3200" spc="-1" strike="noStrike">
              <a:solidFill>
                <a:srgbClr val="000000"/>
              </a:solidFill>
              <a:latin typeface="Calibri"/>
            </a:endParaRPr>
          </a:p>
          <a:p>
            <a:pPr marL="305280" indent="-305280">
              <a:lnSpc>
                <a:spcPct val="100000"/>
              </a:lnSpc>
              <a:spcAft>
                <a:spcPts val="675"/>
              </a:spcAft>
              <a:buClr>
                <a:srgbClr val="4f81bd"/>
              </a:buClr>
              <a:buSzPct val="80000"/>
              <a:buFont typeface="Wingdings" charset="2"/>
              <a:buChar char=""/>
            </a:pPr>
            <a:r>
              <a:rPr b="0" lang="pt-BR" sz="3200" spc="-1" strike="noStrike">
                <a:solidFill>
                  <a:srgbClr val="000000"/>
                </a:solidFill>
                <a:latin typeface="Calibri"/>
              </a:rPr>
              <a:t>Estabelece </a:t>
            </a:r>
            <a:r>
              <a:rPr b="1" lang="pt-BR" sz="3200" spc="-1" strike="noStrike">
                <a:solidFill>
                  <a:srgbClr val="000000"/>
                </a:solidFill>
                <a:latin typeface="Calibri"/>
              </a:rPr>
              <a:t>metas</a:t>
            </a:r>
            <a:r>
              <a:rPr b="0" lang="pt-BR" sz="3200" spc="-1" strike="noStrike">
                <a:solidFill>
                  <a:srgbClr val="000000"/>
                </a:solidFill>
                <a:latin typeface="Calibri"/>
              </a:rPr>
              <a:t> específicas e alcançáveis</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3200" spc="-1" strike="noStrike">
                <a:solidFill>
                  <a:srgbClr val="000000"/>
                </a:solidFill>
                <a:latin typeface="Calibri"/>
              </a:rPr>
              <a:t>Comunica </a:t>
            </a:r>
            <a:r>
              <a:rPr b="1" lang="pt-BR" sz="3200" spc="-1" strike="noStrike">
                <a:solidFill>
                  <a:srgbClr val="000000"/>
                </a:solidFill>
                <a:latin typeface="Calibri"/>
              </a:rPr>
              <a:t>claramente</a:t>
            </a:r>
            <a:r>
              <a:rPr b="0" lang="pt-BR" sz="3200" spc="-1" strike="noStrike">
                <a:solidFill>
                  <a:srgbClr val="000000"/>
                </a:solidFill>
                <a:latin typeface="Calibri"/>
              </a:rPr>
              <a:t>, faz follow-up e alinha objetivos</a:t>
            </a:r>
            <a:endParaRPr b="0" lang="pt-BR" sz="3200" spc="-1" strike="noStrike">
              <a:solidFill>
                <a:srgbClr val="000000"/>
              </a:solidFill>
              <a:latin typeface="Calibri"/>
            </a:endParaRPr>
          </a:p>
          <a:p>
            <a:pPr marL="305280" indent="-305280">
              <a:lnSpc>
                <a:spcPct val="100000"/>
              </a:lnSpc>
              <a:spcAft>
                <a:spcPts val="675"/>
              </a:spcAft>
              <a:buClr>
                <a:srgbClr val="4f81bd"/>
              </a:buClr>
              <a:buSzPct val="80000"/>
              <a:buFont typeface="Wingdings" charset="2"/>
              <a:buChar char=""/>
            </a:pPr>
            <a:r>
              <a:rPr b="0" lang="pt-BR" sz="3200" spc="-1" strike="noStrike">
                <a:solidFill>
                  <a:srgbClr val="000000"/>
                </a:solidFill>
                <a:latin typeface="Calibri"/>
              </a:rPr>
              <a:t>Promove o </a:t>
            </a:r>
            <a:r>
              <a:rPr b="1" lang="pt-BR" sz="3200" spc="-1" strike="noStrike">
                <a:solidFill>
                  <a:srgbClr val="000000"/>
                </a:solidFill>
                <a:latin typeface="Calibri"/>
              </a:rPr>
              <a:t>desenvolvimento</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3200" spc="-1" strike="noStrike">
                <a:solidFill>
                  <a:srgbClr val="000000"/>
                </a:solidFill>
                <a:latin typeface="Calibri"/>
              </a:rPr>
              <a:t>Sabe orientar e </a:t>
            </a:r>
            <a:r>
              <a:rPr b="1" lang="pt-BR" sz="3200" spc="-1" strike="noStrike">
                <a:solidFill>
                  <a:srgbClr val="000000"/>
                </a:solidFill>
                <a:latin typeface="Calibri"/>
              </a:rPr>
              <a:t>dar</a:t>
            </a:r>
            <a:r>
              <a:rPr b="0" lang="pt-BR" sz="3200" spc="-1" strike="noStrike">
                <a:solidFill>
                  <a:srgbClr val="000000"/>
                </a:solidFill>
                <a:latin typeface="Calibri"/>
              </a:rPr>
              <a:t> </a:t>
            </a:r>
            <a:r>
              <a:rPr b="1" lang="pt-BR" sz="3200" spc="-1" strike="noStrike">
                <a:solidFill>
                  <a:srgbClr val="000000"/>
                </a:solidFill>
                <a:latin typeface="Calibri"/>
              </a:rPr>
              <a:t>exemplos</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0" lang="pt-BR" sz="3200" spc="-1" strike="noStrike">
                <a:solidFill>
                  <a:srgbClr val="000000"/>
                </a:solidFill>
                <a:latin typeface="Calibri"/>
              </a:rPr>
              <a:t>Sabe </a:t>
            </a:r>
            <a:r>
              <a:rPr b="1" lang="pt-BR" sz="3200" spc="-1" strike="noStrike">
                <a:solidFill>
                  <a:srgbClr val="000000"/>
                </a:solidFill>
                <a:latin typeface="Calibri"/>
              </a:rPr>
              <a:t>delegar</a:t>
            </a:r>
            <a:r>
              <a:rPr b="0" lang="pt-BR" sz="3200" spc="-1" strike="noStrike">
                <a:solidFill>
                  <a:srgbClr val="000000"/>
                </a:solidFill>
                <a:latin typeface="Calibri"/>
              </a:rPr>
              <a:t> tarefas e responsabilidades</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1" lang="pt-BR" sz="3200" spc="-1" strike="noStrike">
                <a:solidFill>
                  <a:srgbClr val="000000"/>
                </a:solidFill>
                <a:latin typeface="Calibri"/>
              </a:rPr>
              <a:t>Mostra caminhos </a:t>
            </a:r>
            <a:r>
              <a:rPr b="0" lang="pt-BR" sz="3200" spc="-1" strike="noStrike">
                <a:solidFill>
                  <a:srgbClr val="000000"/>
                </a:solidFill>
                <a:latin typeface="Calibri"/>
              </a:rPr>
              <a:t>concretos para o desenvolvimento</a:t>
            </a:r>
            <a:endParaRPr b="0" lang="pt-BR" sz="3200" spc="-1" strike="noStrike">
              <a:solidFill>
                <a:srgbClr val="000000"/>
              </a:solidFill>
              <a:latin typeface="Calibri"/>
            </a:endParaRPr>
          </a:p>
          <a:p>
            <a:pPr lvl="1" marL="609120" indent="-303480">
              <a:lnSpc>
                <a:spcPct val="100000"/>
              </a:lnSpc>
              <a:spcAft>
                <a:spcPts val="675"/>
              </a:spcAft>
              <a:buClr>
                <a:srgbClr val="4f81bd"/>
              </a:buClr>
              <a:buSzPct val="60000"/>
              <a:buFont typeface="Wingdings" charset="2"/>
              <a:buChar char=""/>
            </a:pPr>
            <a:r>
              <a:rPr b="1" lang="pt-BR" sz="3200" spc="-1" strike="noStrike">
                <a:solidFill>
                  <a:srgbClr val="000000"/>
                </a:solidFill>
                <a:latin typeface="Calibri"/>
              </a:rPr>
              <a:t>Facilita o crescimento</a:t>
            </a:r>
            <a:r>
              <a:rPr b="0" lang="pt-BR" sz="3200" spc="-1" strike="noStrike">
                <a:solidFill>
                  <a:srgbClr val="000000"/>
                </a:solidFill>
                <a:latin typeface="Calibri"/>
              </a:rPr>
              <a:t>, mesmo que fora da área</a:t>
            </a:r>
            <a:endParaRPr b="0" lang="pt-BR" sz="3200" spc="-1" strike="noStrike">
              <a:solidFill>
                <a:srgbClr val="000000"/>
              </a:solidFill>
              <a:latin typeface="Calibri"/>
            </a:endParaRPr>
          </a:p>
          <a:p>
            <a:pPr indent="0">
              <a:spcBef>
                <a:spcPts val="1417"/>
              </a:spcBef>
              <a:buNone/>
            </a:pPr>
            <a:endParaRPr b="0" lang="pt-B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4" name="Imagem 5" descr=""/>
          <p:cNvPicPr/>
          <p:nvPr/>
        </p:nvPicPr>
        <p:blipFill>
          <a:blip r:embed="rId1"/>
          <a:srcRect l="0" t="0" r="0" b="8550"/>
          <a:stretch/>
        </p:blipFill>
        <p:spPr>
          <a:xfrm>
            <a:off x="5183640" y="1494720"/>
            <a:ext cx="11743560" cy="8184960"/>
          </a:xfrm>
          <a:prstGeom prst="rect">
            <a:avLst/>
          </a:prstGeom>
          <a:ln w="0">
            <a:noFill/>
          </a:ln>
        </p:spPr>
      </p:pic>
      <p:sp>
        <p:nvSpPr>
          <p:cNvPr id="2035" name="Espaço Reservado para Conteúdo 16"/>
          <p:cNvSpPr/>
          <p:nvPr/>
        </p:nvSpPr>
        <p:spPr>
          <a:xfrm>
            <a:off x="10144800" y="2413440"/>
            <a:ext cx="3943080" cy="1310400"/>
          </a:xfrm>
          <a:prstGeom prst="rect">
            <a:avLst/>
          </a:prstGeom>
          <a:noFill/>
          <a:ln w="12700">
            <a:noFill/>
          </a:ln>
        </p:spPr>
        <p:style>
          <a:lnRef idx="0"/>
          <a:fillRef idx="0"/>
          <a:effectRef idx="0"/>
          <a:fontRef idx="minor"/>
        </p:style>
        <p:txBody>
          <a:bodyPr lIns="28440" rIns="28440" tIns="28440" bIns="28440" anchor="ctr">
            <a:noAutofit/>
          </a:bodyPr>
          <a:p>
            <a:pPr marL="394560" indent="-385920">
              <a:lnSpc>
                <a:spcPct val="100000"/>
              </a:lnSpc>
              <a:spcBef>
                <a:spcPts val="675"/>
              </a:spcBef>
              <a:buClr>
                <a:srgbClr val="000000"/>
              </a:buClr>
              <a:buSzPct val="125000"/>
              <a:buFont typeface="Wingdings" charset="2"/>
              <a:buChar char=""/>
            </a:pPr>
            <a:r>
              <a:rPr b="0" lang="pt-BR" sz="3600" spc="-1" strike="noStrike">
                <a:solidFill>
                  <a:srgbClr val="000000"/>
                </a:solidFill>
                <a:latin typeface="Calibri"/>
                <a:ea typeface="Helvetica Neue"/>
              </a:rPr>
              <a:t>Clareza de objetivos</a:t>
            </a:r>
            <a:endParaRPr b="0" lang="pt-BR" sz="3600" spc="-1" strike="noStrike">
              <a:solidFill>
                <a:srgbClr val="000000"/>
              </a:solidFill>
              <a:latin typeface="Arial"/>
            </a:endParaRPr>
          </a:p>
        </p:txBody>
      </p:sp>
      <p:sp>
        <p:nvSpPr>
          <p:cNvPr id="2036" name="Espaço Reservado para Conteúdo 16"/>
          <p:cNvSpPr/>
          <p:nvPr/>
        </p:nvSpPr>
        <p:spPr>
          <a:xfrm>
            <a:off x="7419600" y="4423320"/>
            <a:ext cx="3448800" cy="927720"/>
          </a:xfrm>
          <a:prstGeom prst="rect">
            <a:avLst/>
          </a:prstGeom>
          <a:noFill/>
          <a:ln w="12700">
            <a:noFill/>
          </a:ln>
        </p:spPr>
        <p:style>
          <a:lnRef idx="0"/>
          <a:fillRef idx="0"/>
          <a:effectRef idx="0"/>
          <a:fontRef idx="minor"/>
        </p:style>
        <p:txBody>
          <a:bodyPr lIns="28440" rIns="28440" tIns="28440" bIns="28440" anchor="ctr">
            <a:noAutofit/>
          </a:bodyPr>
          <a:p>
            <a:pPr lvl="1" marL="394560" indent="-385920">
              <a:lnSpc>
                <a:spcPct val="100000"/>
              </a:lnSpc>
              <a:spcBef>
                <a:spcPts val="675"/>
              </a:spcBef>
              <a:buClr>
                <a:srgbClr val="000000"/>
              </a:buClr>
              <a:buSzPct val="125000"/>
              <a:buFont typeface="Wingdings" charset="2"/>
              <a:buChar char=""/>
            </a:pPr>
            <a:r>
              <a:rPr b="0" lang="pt-BR" sz="3600" spc="-1" strike="noStrike">
                <a:solidFill>
                  <a:srgbClr val="000000"/>
                </a:solidFill>
                <a:latin typeface="Calibri"/>
                <a:ea typeface="Helvetica Neue"/>
              </a:rPr>
              <a:t>Engajamento</a:t>
            </a:r>
            <a:endParaRPr b="0" lang="pt-BR" sz="3600" spc="-1" strike="noStrike">
              <a:solidFill>
                <a:srgbClr val="000000"/>
              </a:solidFill>
              <a:latin typeface="Arial"/>
            </a:endParaRPr>
          </a:p>
        </p:txBody>
      </p:sp>
      <p:sp>
        <p:nvSpPr>
          <p:cNvPr id="2037" name="Espaço Reservado para Conteúdo 16"/>
          <p:cNvSpPr/>
          <p:nvPr/>
        </p:nvSpPr>
        <p:spPr>
          <a:xfrm>
            <a:off x="2711880" y="5886000"/>
            <a:ext cx="3997800" cy="1219680"/>
          </a:xfrm>
          <a:prstGeom prst="rect">
            <a:avLst/>
          </a:prstGeom>
          <a:noFill/>
          <a:ln w="12700">
            <a:noFill/>
          </a:ln>
        </p:spPr>
        <p:style>
          <a:lnRef idx="0"/>
          <a:fillRef idx="0"/>
          <a:effectRef idx="0"/>
          <a:fontRef idx="minor"/>
        </p:style>
        <p:txBody>
          <a:bodyPr lIns="28440" rIns="28440" tIns="28440" bIns="28440" anchor="ctr">
            <a:noAutofit/>
          </a:bodyPr>
          <a:p>
            <a:pPr marL="471600" indent="-463680">
              <a:lnSpc>
                <a:spcPct val="100000"/>
              </a:lnSpc>
              <a:spcBef>
                <a:spcPts val="675"/>
              </a:spcBef>
              <a:buClr>
                <a:srgbClr val="000000"/>
              </a:buClr>
              <a:buSzPct val="125000"/>
              <a:buFont typeface="Wingdings" charset="2"/>
              <a:buChar char=""/>
            </a:pPr>
            <a:r>
              <a:rPr b="0" lang="pt-BR" sz="3600" spc="-1" strike="noStrike">
                <a:solidFill>
                  <a:srgbClr val="000000"/>
                </a:solidFill>
                <a:latin typeface="Calibri"/>
                <a:ea typeface="Helvetica Neue"/>
              </a:rPr>
              <a:t>Empatia entre  Líder-coach e Liderado-coachee</a:t>
            </a:r>
            <a:endParaRPr b="0" lang="pt-BR" sz="3600" spc="-1" strike="noStrike">
              <a:solidFill>
                <a:srgbClr val="000000"/>
              </a:solidFill>
              <a:latin typeface="Arial"/>
            </a:endParaRPr>
          </a:p>
        </p:txBody>
      </p:sp>
      <p:sp>
        <p:nvSpPr>
          <p:cNvPr id="2038" name="PlaceHolder 1"/>
          <p:cNvSpPr>
            <a:spLocks noGrp="1"/>
          </p:cNvSpPr>
          <p:nvPr>
            <p:ph/>
          </p:nvPr>
        </p:nvSpPr>
        <p:spPr>
          <a:xfrm>
            <a:off x="707040" y="519480"/>
            <a:ext cx="14265720" cy="858600"/>
          </a:xfrm>
          <a:prstGeom prst="rect">
            <a:avLst/>
          </a:prstGeom>
          <a:noFill/>
          <a:ln w="0">
            <a:noFill/>
          </a:ln>
        </p:spPr>
        <p:txBody>
          <a:bodyPr lIns="90000" rIns="90000" tIns="45000" bIns="45000" anchor="ctr">
            <a:noAutofit/>
          </a:bodyPr>
          <a:p>
            <a:pPr indent="0">
              <a:lnSpc>
                <a:spcPct val="100000"/>
              </a:lnSpc>
              <a:buNone/>
              <a:tabLst>
                <a:tab algn="l" pos="0"/>
              </a:tabLst>
            </a:pPr>
            <a:r>
              <a:rPr b="1" lang="pt-BR" sz="4050" spc="-1" strike="noStrike">
                <a:solidFill>
                  <a:srgbClr val="4f81bd"/>
                </a:solidFill>
                <a:latin typeface="Calibri"/>
              </a:rPr>
              <a:t>Requisitos para um processo de</a:t>
            </a:r>
            <a:endParaRPr b="0" lang="pt-BR" sz="4050" spc="-1" strike="noStrike">
              <a:solidFill>
                <a:srgbClr val="000000"/>
              </a:solidFill>
              <a:latin typeface="Calibri"/>
            </a:endParaRPr>
          </a:p>
          <a:p>
            <a:pPr indent="0">
              <a:lnSpc>
                <a:spcPct val="100000"/>
              </a:lnSpc>
              <a:buNone/>
              <a:tabLst>
                <a:tab algn="l" pos="0"/>
              </a:tabLst>
            </a:pPr>
            <a:r>
              <a:rPr b="1" lang="pt-BR" sz="4050" spc="-1" strike="noStrike">
                <a:solidFill>
                  <a:srgbClr val="4f81bd"/>
                </a:solidFill>
                <a:latin typeface="Calibri"/>
              </a:rPr>
              <a:t>desenvolvimento efetivo</a:t>
            </a:r>
            <a:endParaRPr b="0" lang="pt-BR" sz="405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3_Tema do Office">
  <a:themeElements>
    <a:clrScheme name="Personalizada 16">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13048</TotalTime>
  <Application>LibreOffice/7.4.7.2$Linux_X86_64 LibreOffice_project/40$Build-2</Application>
  <AppVersion>15.0000</AppVersion>
  <Words>13112</Words>
  <Paragraphs>2081</Paragraphs>
  <Company>FGV</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2020-07-18T16:55:23Z</dcterms:created>
  <dc:creator>John Cymbaum</dc:creator>
  <dc:description/>
  <dc:language>pt-BR</dc:language>
  <cp:lastModifiedBy/>
  <dcterms:modified xsi:type="dcterms:W3CDTF">2025-03-22T15:28:12Z</dcterms:modified>
  <cp:revision>272</cp:revision>
  <dc:subject/>
  <dc:title>Liderança e Gestão de Equipes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140</vt:i4>
  </property>
  <property fmtid="{D5CDD505-2E9C-101B-9397-08002B2CF9AE}" pid="3" name="PresentationFormat">
    <vt:lpwstr>Personalizar</vt:lpwstr>
  </property>
  <property fmtid="{D5CDD505-2E9C-101B-9397-08002B2CF9AE}" pid="4" name="Slides">
    <vt:i4>174</vt:i4>
  </property>
</Properties>
</file>